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91" r:id="rId4"/>
    <p:sldMasterId id="2147484818" r:id="rId5"/>
  </p:sldMasterIdLst>
  <p:notesMasterIdLst>
    <p:notesMasterId r:id="rId14"/>
  </p:notesMasterIdLst>
  <p:handoutMasterIdLst>
    <p:handoutMasterId r:id="rId15"/>
  </p:handoutMasterIdLst>
  <p:sldIdLst>
    <p:sldId id="2147479731" r:id="rId6"/>
    <p:sldId id="1864" r:id="rId7"/>
    <p:sldId id="2147479725" r:id="rId8"/>
    <p:sldId id="2147479736" r:id="rId9"/>
    <p:sldId id="2147479727" r:id="rId10"/>
    <p:sldId id="2147479718" r:id="rId11"/>
    <p:sldId id="2147479737" r:id="rId12"/>
    <p:sldId id="2142533328" r:id="rId13"/>
  </p:sldIdLst>
  <p:sldSz cx="9144000" cy="5143500" type="screen16x9"/>
  <p:notesSz cx="6858000" cy="9144000"/>
  <p:custDataLst>
    <p:tags r:id="rId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2147479731"/>
            <p14:sldId id="1864"/>
            <p14:sldId id="2147479725"/>
            <p14:sldId id="2147479736"/>
            <p14:sldId id="2147479727"/>
            <p14:sldId id="2147479718"/>
          </p14:sldIdLst>
        </p14:section>
        <p14:section name="Recap" id="{8B864E3B-378C-4CAF-A8E3-F8D91E977CA9}">
          <p14:sldIdLst>
            <p14:sldId id="2147479737"/>
            <p14:sldId id="214253332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FFFFFF"/>
    <a:srgbClr val="27282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34B54-A42D-4F97-AA11-4D8242386222}" v="1" dt="2025-02-25T13:45:3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108"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hikuji" userId="a16d1477be174d20" providerId="LiveId" clId="{78834B54-A42D-4F97-AA11-4D8242386222}"/>
    <pc:docChg chg="mod">
      <pc:chgData name="Felipe Chikuji" userId="a16d1477be174d20" providerId="LiveId" clId="{78834B54-A42D-4F97-AA11-4D8242386222}" dt="2025-02-25T13:45:39.777"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2/28/2025 11:35 AM</a:t>
            </a:fld>
            <a:endParaRPr lang="en-US">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2/28/2025 11:35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2000" b="1" i="0" strike="noStrike" cap="none" spc="0" baseline="0">
                <a:solidFill>
                  <a:srgbClr val="000000"/>
                </a:solidFill>
                <a:effectLst/>
                <a:latin typeface="Segoe UI Light"/>
                <a:ea typeface="Segoe UI Light"/>
                <a:cs typeface="Segoe UI Light"/>
              </a:rPr>
              <a:t>Observação para o instrutor:</a:t>
            </a:r>
            <a:r>
              <a:rPr lang="pt-BR" sz="2000" b="0" i="0" strike="noStrike" cap="none" spc="0" baseline="0">
                <a:solidFill>
                  <a:srgbClr val="000000"/>
                </a:solidFill>
                <a:effectLst/>
                <a:latin typeface="Segoe UI Light"/>
                <a:ea typeface="Segoe UI Light"/>
                <a:cs typeface="Segoe UI Light"/>
              </a:rPr>
              <a:t> a visão geral esquemática é uma visão geral simplificada para mostrar como diferentes destinos de computação são usados em diferentes estágios do processo de ciência de dados. Ela não pretende ser uma lista completa de todos os cálculos e seus usos. Por exemplo, o </a:t>
            </a:r>
            <a:r>
              <a:rPr lang="pt-BR" sz="2000" b="0" i="0" strike="noStrike" cap="none" spc="0" baseline="0" err="1">
                <a:solidFill>
                  <a:srgbClr val="000000"/>
                </a:solidFill>
                <a:effectLst/>
                <a:latin typeface="Segoe UI Light"/>
                <a:ea typeface="Segoe UI Light"/>
                <a:cs typeface="Segoe UI Light"/>
              </a:rPr>
              <a:t>AutoML</a:t>
            </a:r>
            <a:r>
              <a:rPr lang="pt-BR" sz="2000" b="0" i="0" strike="noStrike" cap="none" spc="0" baseline="0">
                <a:solidFill>
                  <a:srgbClr val="000000"/>
                </a:solidFill>
                <a:effectLst/>
                <a:latin typeface="Segoe UI Light"/>
                <a:ea typeface="Segoe UI Light"/>
                <a:cs typeface="Segoe UI Light"/>
              </a:rPr>
              <a:t> é excluído da visão geral por uma questão de simplicidade.</a:t>
            </a:r>
            <a:endParaRPr lang="en-US" sz="2000"/>
          </a:p>
          <a:p>
            <a:endParaRPr lang="en-US" sz="2000" b="0">
              <a:solidFill>
                <a:srgbClr val="D4D4D4"/>
              </a:solidFill>
              <a:effectLst/>
              <a:latin typeface="Consolas" panose="020B0609020204030204" pitchFamily="49" charset="0"/>
            </a:endParaRPr>
          </a:p>
          <a:p>
            <a:r>
              <a:rPr lang="pt-BR" sz="2000" b="0" i="0" strike="noStrike" cap="none" spc="0" baseline="0">
                <a:solidFill>
                  <a:srgbClr val="D4D4D4"/>
                </a:solidFill>
                <a:effectLst/>
                <a:latin typeface="Consolas"/>
                <a:ea typeface="Consolas"/>
                <a:cs typeface="Consolas"/>
              </a:rPr>
              <a:t>No Azure Machine Learning, os </a:t>
            </a:r>
            <a:r>
              <a:rPr lang="pt-BR" sz="2000" b="0" i="1" strike="noStrike" cap="none" spc="0" baseline="0">
                <a:solidFill>
                  <a:srgbClr val="D4D4D4"/>
                </a:solidFill>
                <a:effectLst/>
                <a:latin typeface="Consolas"/>
                <a:ea typeface="Consolas"/>
                <a:cs typeface="Consolas"/>
              </a:rPr>
              <a:t>destinos de computação</a:t>
            </a:r>
            <a:r>
              <a:rPr lang="pt-BR" sz="2000" b="0" i="0" strike="noStrike" cap="none" spc="0" baseline="0">
                <a:solidFill>
                  <a:srgbClr val="D4D4D4"/>
                </a:solidFill>
                <a:effectLst/>
                <a:latin typeface="Consolas"/>
                <a:ea typeface="Consolas"/>
                <a:cs typeface="Consolas"/>
              </a:rPr>
              <a:t> são computadores físicos ou virtuais nos quais os trabalhos são executados.</a:t>
            </a:r>
          </a:p>
          <a:p>
            <a:br>
              <a:rPr sz="2000"/>
            </a:br>
            <a:r>
              <a:rPr lang="pt-BR" sz="2000" b="1" i="0" strike="noStrike" cap="none" spc="0" baseline="0">
                <a:solidFill>
                  <a:srgbClr val="569CD6"/>
                </a:solidFill>
                <a:effectLst/>
                <a:latin typeface="Consolas"/>
                <a:ea typeface="Consolas"/>
                <a:cs typeface="Consolas"/>
              </a:rPr>
              <a:t>Entender os tipos de computação disponíveis</a:t>
            </a:r>
            <a:endParaRPr lang="en-US" sz="2000" b="0">
              <a:solidFill>
                <a:srgbClr val="D4D4D4"/>
              </a:solidFill>
              <a:effectLst/>
              <a:latin typeface="Consolas" panose="020B0609020204030204" pitchFamily="49" charset="0"/>
            </a:endParaRPr>
          </a:p>
          <a:p>
            <a:br>
              <a:rPr sz="2000"/>
            </a:br>
            <a:r>
              <a:rPr lang="pt-BR" sz="2000" b="0" i="0" strike="noStrike" cap="none" spc="0" baseline="0">
                <a:solidFill>
                  <a:srgbClr val="D4D4D4"/>
                </a:solidFill>
                <a:effectLst/>
                <a:latin typeface="Consolas"/>
                <a:ea typeface="Consolas"/>
                <a:cs typeface="Consolas"/>
              </a:rPr>
              <a:t>O Azure Machine Learning dá suporte a diversos tipos de computação para experimentação, treinamento e implantação. Com muitos tipos de computação, é possível selecionar o tipo de destino de computação mais apropriado para as necessidades específicas.</a:t>
            </a:r>
          </a:p>
          <a:p>
            <a:pPr marL="0" indent="0" algn="l">
              <a:buFont typeface="Arial" panose="020B0604020202020204" pitchFamily="34" charset="0"/>
              <a:buNone/>
            </a:pPr>
            <a:endParaRPr lang="en-US" b="1" i="0">
              <a:solidFill>
                <a:srgbClr val="161616"/>
              </a:solidFill>
              <a:effectLst/>
              <a:latin typeface="Segoe UI" panose="020B0502040204020203" pitchFamily="34" charset="0"/>
            </a:endParaRP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Instância de computação</a:t>
            </a:r>
            <a:r>
              <a:rPr lang="pt-BR" sz="882" b="0" i="0" strike="noStrike" cap="none" spc="0" baseline="0">
                <a:solidFill>
                  <a:srgbClr val="D4D4D4"/>
                </a:solidFill>
                <a:effectLst/>
                <a:latin typeface="Consolas"/>
                <a:ea typeface="Consolas"/>
                <a:cs typeface="Consolas"/>
              </a:rPr>
              <a:t>: comporta-se de maneira semelhante a uma máquina virtual e é usada principalmente para executar notebooks. É ideal para </a:t>
            </a:r>
            <a:r>
              <a:rPr lang="pt-BR" sz="882" b="0" i="1" strike="noStrike" cap="none" spc="0" baseline="0">
                <a:solidFill>
                  <a:srgbClr val="D4D4D4"/>
                </a:solidFill>
                <a:effectLst/>
                <a:latin typeface="Consolas"/>
                <a:ea typeface="Consolas"/>
                <a:cs typeface="Consolas"/>
              </a:rPr>
              <a:t>experimentação</a:t>
            </a:r>
            <a:r>
              <a:rPr lang="pt-BR" sz="882" b="0" i="0" strike="noStrike" cap="none" spc="0" baseline="0">
                <a:solidFill>
                  <a:srgbClr val="D4D4D4"/>
                </a:solidFill>
                <a:effectLst/>
                <a:latin typeface="Consolas"/>
                <a:ea typeface="Consolas"/>
                <a:cs typeface="Consolas"/>
              </a:rPr>
              <a:t>.</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Clusters de computação</a:t>
            </a:r>
            <a:r>
              <a:rPr lang="pt-BR" sz="882" b="0" i="0" strike="noStrike" cap="none" spc="0" baseline="0">
                <a:solidFill>
                  <a:srgbClr val="D4D4D4"/>
                </a:solidFill>
                <a:effectLst/>
                <a:latin typeface="Consolas"/>
                <a:ea typeface="Consolas"/>
                <a:cs typeface="Consolas"/>
              </a:rPr>
              <a:t>: clusters de diversos nós de máquinas virtuais que aumentam ou diminuem a capacidade automaticamente de acordo com a demanda. Uma maneira econômica de executar scripts que precisam processar grandes volumes de dados. Os clusters também permitem usar o processamento paralelo para distribuir a carga de trabalho e reduzir o tempo necessário para executar um script.</a:t>
            </a:r>
          </a:p>
          <a:p>
            <a:r>
              <a:rPr lang="pt-BR" sz="882" b="0" i="0" strike="noStrike" cap="none" spc="0" baseline="0">
                <a:solidFill>
                  <a:srgbClr val="6796E6"/>
                </a:solidFill>
                <a:effectLst/>
                <a:latin typeface="Consolas"/>
                <a:ea typeface="Consolas"/>
                <a:cs typeface="Consolas"/>
              </a:rPr>
              <a:t>–</a:t>
            </a:r>
            <a:r>
              <a:rPr lang="pt-BR" sz="882" b="1" i="0" strike="noStrike" cap="none" spc="0" baseline="0">
                <a:solidFill>
                  <a:srgbClr val="569CD6"/>
                </a:solidFill>
                <a:effectLst/>
                <a:latin typeface="Consolas"/>
                <a:ea typeface="Consolas"/>
                <a:cs typeface="Consolas"/>
              </a:rPr>
              <a:t>Clusters do </a:t>
            </a:r>
            <a:r>
              <a:rPr lang="pt-BR" sz="882" b="1" i="0" strike="noStrike" cap="none" spc="0" baseline="0" err="1">
                <a:solidFill>
                  <a:srgbClr val="569CD6"/>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cluster baseado na tecnologia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que fornece mais controle sobre como a computação é configurada e gerenciada. É possível anexar seu cluster autogerenciado do AKS (Azure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para computação em nuvem ou um cluster do </a:t>
            </a:r>
            <a:r>
              <a:rPr lang="pt-BR" sz="882" b="0" i="0" strike="noStrike" cap="none" spc="0" baseline="0" err="1">
                <a:solidFill>
                  <a:srgbClr val="D4D4D4"/>
                </a:solidFill>
                <a:effectLst/>
                <a:latin typeface="Consolas"/>
                <a:ea typeface="Consolas"/>
                <a:cs typeface="Consolas"/>
              </a:rPr>
              <a:t>Arc</a:t>
            </a:r>
            <a:r>
              <a:rPr lang="pt-BR" sz="882" b="0" i="0" strike="noStrike" cap="none" spc="0" baseline="0">
                <a:solidFill>
                  <a:srgbClr val="D4D4D4"/>
                </a:solidFill>
                <a:effectLst/>
                <a:latin typeface="Consolas"/>
                <a:ea typeface="Consolas"/>
                <a:cs typeface="Consolas"/>
              </a:rPr>
              <a:t>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para cargas de trabalho locais.</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Computação anexada</a:t>
            </a:r>
            <a:r>
              <a:rPr lang="pt-BR" sz="882" b="0" i="0" strike="noStrike" cap="none" spc="0" baseline="0">
                <a:solidFill>
                  <a:srgbClr val="D4D4D4"/>
                </a:solidFill>
                <a:effectLst/>
                <a:latin typeface="Consolas"/>
                <a:ea typeface="Consolas"/>
                <a:cs typeface="Consolas"/>
              </a:rPr>
              <a:t>: anexe seus recursos de computação do Azure existentes ao </a:t>
            </a:r>
            <a:r>
              <a:rPr lang="pt-BR" sz="882" b="0" i="0" strike="noStrike" cap="none" spc="0" baseline="0" err="1">
                <a:solidFill>
                  <a:srgbClr val="D4D4D4"/>
                </a:solidFill>
                <a:effectLst/>
                <a:latin typeface="Consolas"/>
                <a:ea typeface="Consolas"/>
                <a:cs typeface="Consolas"/>
              </a:rPr>
              <a:t>workspace</a:t>
            </a:r>
            <a:r>
              <a:rPr lang="pt-BR" sz="882" b="0" i="0" strike="noStrike" cap="none" spc="0" baseline="0">
                <a:solidFill>
                  <a:srgbClr val="D4D4D4"/>
                </a:solidFill>
                <a:effectLst/>
                <a:latin typeface="Consolas"/>
                <a:ea typeface="Consolas"/>
                <a:cs typeface="Consolas"/>
              </a:rPr>
              <a:t>, como Máquinas virtuais ou clusters do Azure </a:t>
            </a:r>
            <a:r>
              <a:rPr lang="pt-BR" sz="882" b="0" i="0" strike="noStrike" cap="none" spc="0" baseline="0" err="1">
                <a:solidFill>
                  <a:srgbClr val="D4D4D4"/>
                </a:solidFill>
                <a:effectLst/>
                <a:latin typeface="Consolas"/>
                <a:ea typeface="Consolas"/>
                <a:cs typeface="Consolas"/>
              </a:rPr>
              <a:t>Databricks</a:t>
            </a:r>
            <a:r>
              <a:rPr lang="pt-BR" sz="882" b="0" i="0" strike="noStrike" cap="none" spc="0" baseline="0">
                <a:solidFill>
                  <a:srgbClr val="D4D4D4"/>
                </a:solidFill>
                <a:effectLst/>
                <a:latin typeface="Consolas"/>
                <a:ea typeface="Consolas"/>
                <a:cs typeface="Consolas"/>
              </a:rPr>
              <a:t>.</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Computação sem servidor</a:t>
            </a:r>
            <a:r>
              <a:rPr lang="pt-BR" sz="882" b="0" i="0" strike="noStrike" cap="none" spc="0" baseline="0">
                <a:solidFill>
                  <a:srgbClr val="D4D4D4"/>
                </a:solidFill>
                <a:effectLst/>
                <a:latin typeface="Consolas"/>
                <a:ea typeface="Consolas"/>
                <a:cs typeface="Consolas"/>
              </a:rPr>
              <a:t>: uma computação totalmente gerenciada e sob demanda que você pode utilizar para trabalhos de treinamento.</a:t>
            </a:r>
          </a:p>
          <a:p>
            <a:pPr marL="0" indent="0" algn="l">
              <a:buFont typeface="Arial" panose="020B0604020202020204" pitchFamily="34" charset="0"/>
              <a:buNone/>
            </a:pPr>
            <a:endParaRPr lang="en-US" b="0" i="0">
              <a:solidFill>
                <a:srgbClr val="161616"/>
              </a:solidFill>
              <a:effectLst/>
              <a:latin typeface="Segoe UI" panose="020B0502040204020203" pitchFamily="34" charset="0"/>
            </a:endParaRPr>
          </a:p>
          <a:p>
            <a:r>
              <a:rPr lang="pt-BR" sz="882" b="1" i="0" strike="noStrike" cap="none" spc="0" baseline="0">
                <a:solidFill>
                  <a:srgbClr val="161616"/>
                </a:solidFill>
                <a:effectLst/>
                <a:latin typeface="Segoe UI"/>
                <a:ea typeface="Segoe UI"/>
                <a:cs typeface="Segoe UI"/>
              </a:rPr>
              <a:t>Observação: </a:t>
            </a:r>
            <a:r>
              <a:rPr lang="pt-BR" sz="882" b="0" i="0" strike="noStrike" cap="none" spc="0" baseline="0">
                <a:solidFill>
                  <a:srgbClr val="D4D4D4"/>
                </a:solidFill>
                <a:effectLst/>
                <a:latin typeface="Consolas"/>
                <a:ea typeface="Consolas"/>
                <a:cs typeface="Consolas"/>
              </a:rPr>
              <a:t>o Azure Machine Learning oferece a opção de criar e gerenciar sua própria computação ou usar computação totalmente gerenciada por ele.</a:t>
            </a:r>
          </a:p>
          <a:p>
            <a:pPr marL="0" indent="0" algn="l">
              <a:buFont typeface="Arial" panose="020B0604020202020204" pitchFamily="34" charset="0"/>
              <a:buNone/>
            </a:pPr>
            <a:endParaRPr lang="en-US" b="0" i="0">
              <a:solidFill>
                <a:srgbClr val="161616"/>
              </a:solidFill>
              <a:effectLst/>
              <a:latin typeface="Segoe UI" panose="020B0502040204020203" pitchFamily="34" charset="0"/>
            </a:endParaRPr>
          </a:p>
          <a:p>
            <a:pPr marL="0" indent="0" algn="l">
              <a:buFont typeface="Arial" panose="020B0604020202020204" pitchFamily="34" charset="0"/>
              <a:buNone/>
            </a:pPr>
            <a:r>
              <a:rPr lang="pt-BR" sz="882" b="0" i="0" strike="noStrike" cap="none" spc="0" baseline="0">
                <a:solidFill>
                  <a:srgbClr val="161616"/>
                </a:solidFill>
                <a:effectLst/>
                <a:latin typeface="Segoe UI"/>
                <a:ea typeface="Segoe UI"/>
                <a:cs typeface="Segoe UI"/>
              </a:rPr>
              <a:t>É possível criar destinos de computação no Estúdio do Azure Machine Learning, usando a CLI (interface de linha de comando) do Azure ou por meio do SDK (kit de desenvolvimento de software) do Python.</a:t>
            </a:r>
          </a:p>
          <a:p>
            <a:endParaRPr lang="en-US"/>
          </a:p>
          <a:p>
            <a:r>
              <a:rPr lang="pt-BR" sz="882" b="1" i="0" strike="noStrike" cap="none" spc="0" baseline="0">
                <a:solidFill>
                  <a:srgbClr val="569CD6"/>
                </a:solidFill>
                <a:effectLst/>
                <a:latin typeface="Consolas"/>
                <a:ea typeface="Consolas"/>
                <a:cs typeface="Consolas"/>
              </a:rPr>
              <a:t>Escolher um destino de computação para experimentação</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Imagine que você é um cientista de dados e precisa desenvolver um novo modelo de machine learning. Você provavelmente terá um pequeno subconjunto dos dados de treinamento com os quais poderá realizar experimentos.</a:t>
            </a:r>
          </a:p>
          <a:p>
            <a:br>
              <a:rPr sz="882"/>
            </a:br>
            <a:r>
              <a:rPr lang="pt-BR" sz="882" b="0" i="0" strike="noStrike" cap="none" spc="0" baseline="0">
                <a:solidFill>
                  <a:srgbClr val="D4D4D4"/>
                </a:solidFill>
                <a:effectLst/>
                <a:latin typeface="Consolas"/>
                <a:ea typeface="Consolas"/>
                <a:cs typeface="Consolas"/>
              </a:rPr>
              <a:t>Durante a experimentação e o desenvolvimento, é possível trabalhar com um </a:t>
            </a:r>
            <a:r>
              <a:rPr lang="pt-BR" sz="882" b="0" i="0" strike="noStrike" cap="none" spc="0" baseline="0" err="1">
                <a:solidFill>
                  <a:srgbClr val="D4D4D4"/>
                </a:solidFill>
                <a:effectLst/>
                <a:latin typeface="Consolas"/>
                <a:ea typeface="Consolas"/>
                <a:cs typeface="Consolas"/>
              </a:rPr>
              <a:t>Jupyter</a:t>
            </a:r>
            <a:r>
              <a:rPr lang="pt-BR" sz="882" b="0" i="0" strike="noStrike" cap="none" spc="0" baseline="0">
                <a:solidFill>
                  <a:srgbClr val="D4D4D4"/>
                </a:solidFill>
                <a:effectLst/>
                <a:latin typeface="Consolas"/>
                <a:ea typeface="Consolas"/>
                <a:cs typeface="Consolas"/>
              </a:rPr>
              <a:t> notebook. Uma experiência de notebook se beneficia mais de uma computação em execução contínua.</a:t>
            </a:r>
          </a:p>
          <a:p>
            <a:br>
              <a:rPr sz="882"/>
            </a:br>
            <a:r>
              <a:rPr lang="pt-BR" sz="882" b="0" i="0" strike="noStrike" cap="none" spc="0" baseline="0">
                <a:solidFill>
                  <a:srgbClr val="D4D4D4"/>
                </a:solidFill>
                <a:effectLst/>
                <a:latin typeface="Consolas"/>
                <a:ea typeface="Consolas"/>
                <a:cs typeface="Consolas"/>
              </a:rPr>
              <a:t>Muitos cientistas de dados estão familiarizados com a execução de notebooks em seus dispositivos locais. Uma alternativa de nuvem gerenciada pelo Azure Machine Learning é uma </a:t>
            </a:r>
            <a:r>
              <a:rPr lang="pt-BR" sz="882" b="0" i="1" strike="noStrike" cap="none" spc="0" baseline="0">
                <a:solidFill>
                  <a:srgbClr val="D4D4D4"/>
                </a:solidFill>
                <a:effectLst/>
                <a:latin typeface="Consolas"/>
                <a:ea typeface="Consolas"/>
                <a:cs typeface="Consolas"/>
              </a:rPr>
              <a:t>instância de computação</a:t>
            </a:r>
            <a:r>
              <a:rPr lang="pt-BR" sz="882" b="0" i="0" strike="noStrike" cap="none" spc="0" baseline="0">
                <a:solidFill>
                  <a:srgbClr val="D4D4D4"/>
                </a:solidFill>
                <a:effectLst/>
                <a:latin typeface="Consolas"/>
                <a:ea typeface="Consolas"/>
                <a:cs typeface="Consolas"/>
              </a:rPr>
              <a:t>. Como alternativa, você também pode optar pela </a:t>
            </a:r>
            <a:r>
              <a:rPr lang="pt-BR" sz="882" b="0" i="1" strike="noStrike" cap="none" spc="0" baseline="0">
                <a:solidFill>
                  <a:srgbClr val="D4D4D4"/>
                </a:solidFill>
                <a:effectLst/>
                <a:latin typeface="Consolas"/>
                <a:ea typeface="Consolas"/>
                <a:cs typeface="Consolas"/>
              </a:rPr>
              <a:t>computação sem servidor do Spark</a:t>
            </a:r>
            <a:r>
              <a:rPr lang="pt-BR" sz="882" b="0" i="0" strike="noStrike" cap="none" spc="0" baseline="0">
                <a:solidFill>
                  <a:srgbClr val="D4D4D4"/>
                </a:solidFill>
                <a:effectLst/>
                <a:latin typeface="Consolas"/>
                <a:ea typeface="Consolas"/>
                <a:cs typeface="Consolas"/>
              </a:rPr>
              <a:t> para executar o código do Spark em notebooks, se quiser usar o poder de computação distribuído do Spark.</a:t>
            </a:r>
          </a:p>
          <a:p>
            <a:br>
              <a:rPr sz="882"/>
            </a:br>
            <a:r>
              <a:rPr lang="pt-BR" sz="882" b="1" i="0" strike="noStrike" cap="none" spc="0" baseline="0">
                <a:solidFill>
                  <a:srgbClr val="569CD6"/>
                </a:solidFill>
                <a:effectLst/>
                <a:latin typeface="Consolas"/>
                <a:ea typeface="Consolas"/>
                <a:cs typeface="Consolas"/>
              </a:rPr>
              <a:t>Escolher um destino de computação para produção</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Após a experimentação, é possível treinar seus modelos executando scripts Python para se preparar para a produção. Os scripts serão mais fáceis de automatizar e agendar para quando for necessário treinar novamente o modelo de maneira contínua ao longo do tempo. É possível executar scripts como trabalhos (pipeline).</a:t>
            </a:r>
          </a:p>
          <a:p>
            <a:br>
              <a:rPr sz="882"/>
            </a:br>
            <a:r>
              <a:rPr lang="pt-BR" sz="882" b="0" i="0" strike="noStrike" cap="none" spc="0" baseline="0">
                <a:solidFill>
                  <a:srgbClr val="D4D4D4"/>
                </a:solidFill>
                <a:effectLst/>
                <a:latin typeface="Consolas"/>
                <a:ea typeface="Consolas"/>
                <a:cs typeface="Consolas"/>
              </a:rPr>
              <a:t>Ao passar para a produção, você deseja que o destino de computação esteja pronto para lidar com grandes volumes de dados. Quanto mais dados forem usados, melhor será o modelo de machine learning.</a:t>
            </a:r>
          </a:p>
          <a:p>
            <a:br>
              <a:rPr sz="882"/>
            </a:br>
            <a:r>
              <a:rPr lang="pt-BR" sz="882" b="0" i="0" strike="noStrike" cap="none" spc="0" baseline="0">
                <a:solidFill>
                  <a:srgbClr val="D4D4D4"/>
                </a:solidFill>
                <a:effectLst/>
                <a:latin typeface="Consolas"/>
                <a:ea typeface="Consolas"/>
                <a:cs typeface="Consolas"/>
              </a:rPr>
              <a:t>Ao treinar modelos com scripts, você precisa de um destino de computação sob demanda. Um </a:t>
            </a:r>
            <a:r>
              <a:rPr lang="pt-BR" sz="882" b="0" i="1" strike="noStrike" cap="none" spc="0" baseline="0">
                <a:solidFill>
                  <a:srgbClr val="D4D4D4"/>
                </a:solidFill>
                <a:effectLst/>
                <a:latin typeface="Consolas"/>
                <a:ea typeface="Consolas"/>
                <a:cs typeface="Consolas"/>
              </a:rPr>
              <a:t>cluster de cálculo</a:t>
            </a:r>
            <a:r>
              <a:rPr lang="pt-BR" sz="882" b="0" i="0" strike="noStrike" cap="none" spc="0" baseline="0">
                <a:solidFill>
                  <a:srgbClr val="D4D4D4"/>
                </a:solidFill>
                <a:effectLst/>
                <a:latin typeface="Consolas"/>
                <a:ea typeface="Consolas"/>
                <a:cs typeface="Consolas"/>
              </a:rPr>
              <a:t> aumentará a capacidade automaticamente quando os scripts precisarem ser executados e a reduzirá automaticamente quando a execução deles terminar. Se você quiser uma alternativa que não precise criar e gerenciar, poderá usar a </a:t>
            </a:r>
            <a:r>
              <a:rPr lang="pt-BR" sz="882" b="0" i="1" strike="noStrike" cap="none" spc="0" baseline="0">
                <a:solidFill>
                  <a:srgbClr val="D4D4D4"/>
                </a:solidFill>
                <a:effectLst/>
                <a:latin typeface="Consolas"/>
                <a:ea typeface="Consolas"/>
                <a:cs typeface="Consolas"/>
              </a:rPr>
              <a:t>computação sem servidor</a:t>
            </a:r>
            <a:r>
              <a:rPr lang="pt-BR" sz="882" b="0" i="0" strike="noStrike" cap="none" spc="0" baseline="0">
                <a:solidFill>
                  <a:srgbClr val="D4D4D4"/>
                </a:solidFill>
                <a:effectLst/>
                <a:latin typeface="Consolas"/>
                <a:ea typeface="Consolas"/>
                <a:cs typeface="Consolas"/>
              </a:rPr>
              <a:t> do Azure Machine Learning.</a:t>
            </a:r>
          </a:p>
          <a:p>
            <a:br>
              <a:rPr sz="882"/>
            </a:br>
            <a:r>
              <a:rPr lang="pt-BR" sz="882" b="1" i="0" strike="noStrike" cap="none" spc="0" baseline="0">
                <a:solidFill>
                  <a:srgbClr val="569CD6"/>
                </a:solidFill>
                <a:effectLst/>
                <a:latin typeface="Consolas"/>
                <a:ea typeface="Consolas"/>
                <a:cs typeface="Consolas"/>
              </a:rPr>
              <a:t>Escolher um destino de computação para implantação</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O tipo de computação que você precisa ao usar seu modelo para gerar previsões depende se você deseja previsões em lote ou em tempo real.</a:t>
            </a:r>
          </a:p>
          <a:p>
            <a:br>
              <a:rPr sz="882"/>
            </a:br>
            <a:r>
              <a:rPr lang="pt-BR" sz="882" b="0" i="0" strike="noStrike" cap="none" spc="0" baseline="0">
                <a:solidFill>
                  <a:srgbClr val="D4D4D4"/>
                </a:solidFill>
                <a:effectLst/>
                <a:latin typeface="Consolas"/>
                <a:ea typeface="Consolas"/>
                <a:cs typeface="Consolas"/>
              </a:rPr>
              <a:t>Para previsões em lote, você pode executar um trabalho de pipeline no Azure Machine Learning. Os destinos de computação, como clusters de computação e a computação sem servidor do Azure Machine Learning, são ideais para trabalhos de pipeline, pois são sob demanda e escalonáveis.</a:t>
            </a:r>
          </a:p>
          <a:p>
            <a:br>
              <a:rPr sz="882"/>
            </a:br>
            <a:r>
              <a:rPr lang="pt-BR" sz="882" b="0" i="0" strike="noStrike" cap="none" spc="0" baseline="0">
                <a:solidFill>
                  <a:srgbClr val="D4D4D4"/>
                </a:solidFill>
                <a:effectLst/>
                <a:latin typeface="Consolas"/>
                <a:ea typeface="Consolas"/>
                <a:cs typeface="Consolas"/>
              </a:rPr>
              <a:t>Quando você deseja previsões em tempo real, precisa de um tipo de computação em execução contínua. As implantações em tempo real, portanto, se beneficiam de uma computação mais leve (e, portanto, mais econômica). Os contêineres são ideais para implantações em tempo real. Quando você implanta seu modelo em um ponto de extremidade online gerenciado, o Azure Machine Learning cria e gerencia contêineres para você executar seu modelo. Como alternativa, você pode anexar clusters do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para gerenciar a computação necessária para gerar previsões em tempo real.</a:t>
            </a:r>
          </a:p>
          <a:p>
            <a:endParaRPr lang="en-US"/>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394270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1" i="0" strike="noStrike" cap="none" spc="0" baseline="0">
                <a:solidFill>
                  <a:srgbClr val="569CD6"/>
                </a:solidFill>
                <a:effectLst/>
                <a:latin typeface="Consolas"/>
                <a:ea typeface="Consolas"/>
                <a:cs typeface="Consolas"/>
              </a:rPr>
              <a:t>Atribuir uma instância de computação a um usuário</a:t>
            </a:r>
            <a:endParaRPr lang="en-US" b="0">
              <a:solidFill>
                <a:srgbClr val="D4D4D4"/>
              </a:solidFill>
              <a:effectLst/>
              <a:latin typeface="Consolas" panose="020B0609020204030204" pitchFamily="49" charset="0"/>
            </a:endParaRPr>
          </a:p>
          <a:p>
            <a:r>
              <a:rPr lang="pt-BR" sz="882" b="0" i="0" strike="noStrike" cap="none" spc="0" baseline="0">
                <a:solidFill>
                  <a:srgbClr val="D4D4D4"/>
                </a:solidFill>
                <a:effectLst/>
                <a:latin typeface="Consolas"/>
                <a:ea typeface="Consolas"/>
                <a:cs typeface="Consolas"/>
              </a:rPr>
              <a:t>Como cientista de dados, você pode anexar uma instância de computação a notebooks para executar células neles. Para trabalhar com a instância de computação, ela precisa ser atribuída a você como um usuário.</a:t>
            </a:r>
          </a:p>
          <a:p>
            <a:r>
              <a:rPr lang="pt-BR" sz="882" b="0" i="0" strike="noStrike" cap="none" spc="0" baseline="0">
                <a:solidFill>
                  <a:srgbClr val="D4D4D4"/>
                </a:solidFill>
                <a:effectLst/>
                <a:latin typeface="Consolas"/>
                <a:ea typeface="Consolas"/>
                <a:cs typeface="Consolas"/>
              </a:rPr>
              <a:t>Uma instância de computação só pode ser atribuída a </a:t>
            </a:r>
            <a:r>
              <a:rPr lang="pt-BR" sz="882" b="0" i="1" strike="noStrike" cap="none" spc="0" baseline="0">
                <a:solidFill>
                  <a:srgbClr val="D4D4D4"/>
                </a:solidFill>
                <a:effectLst/>
                <a:latin typeface="Consolas"/>
                <a:ea typeface="Consolas"/>
                <a:cs typeface="Consolas"/>
              </a:rPr>
              <a:t>um</a:t>
            </a:r>
            <a:r>
              <a:rPr lang="pt-BR" sz="882" b="0" i="0" strike="noStrike" cap="none" spc="0" baseline="0">
                <a:solidFill>
                  <a:srgbClr val="D4D4D4"/>
                </a:solidFill>
                <a:effectLst/>
                <a:latin typeface="Consolas"/>
                <a:ea typeface="Consolas"/>
                <a:cs typeface="Consolas"/>
              </a:rPr>
              <a:t> usuário, pois ela não pode lidar com cargas de trabalho paralelas. Ao criar uma instância de computação, se você tiver as permissões apropriadas, será possível atribuí-la a outra pessoa.</a:t>
            </a:r>
          </a:p>
          <a:p>
            <a:endParaRPr lang="en-US" b="0">
              <a:solidFill>
                <a:srgbClr val="D4D4D4"/>
              </a:solidFill>
              <a:effectLst/>
              <a:latin typeface="Consolas" panose="020B0609020204030204" pitchFamily="49" charset="0"/>
            </a:endParaRPr>
          </a:p>
          <a:p>
            <a:r>
              <a:rPr lang="pt-BR" sz="882" b="1" i="0" strike="noStrike" cap="none" spc="0" baseline="0">
                <a:solidFill>
                  <a:srgbClr val="569CD6"/>
                </a:solidFill>
                <a:effectLst/>
                <a:latin typeface="Consolas"/>
                <a:ea typeface="Consolas"/>
                <a:cs typeface="Consolas"/>
              </a:rPr>
              <a:t>Minimizar o tempo de computação</a:t>
            </a:r>
            <a:endParaRPr lang="en-US" b="0">
              <a:solidFill>
                <a:srgbClr val="D4D4D4"/>
              </a:solidFill>
              <a:effectLst/>
              <a:latin typeface="Consolas" panose="020B0609020204030204" pitchFamily="49" charset="0"/>
            </a:endParaRPr>
          </a:p>
          <a:p>
            <a:r>
              <a:rPr lang="pt-BR" sz="882" b="0" i="0" strike="noStrike" cap="none" spc="0" baseline="0">
                <a:solidFill>
                  <a:srgbClr val="D4D4D4"/>
                </a:solidFill>
                <a:effectLst/>
                <a:latin typeface="Consolas"/>
                <a:ea typeface="Consolas"/>
                <a:cs typeface="Consolas"/>
              </a:rPr>
              <a:t>Quando você está trabalhando ativamente no código em um notebook, sua instância de computação deve estar em execução. Quando você não está executando nenhum código, sua instância de computação deve ser interrompida para economizar custos.</a:t>
            </a:r>
          </a:p>
          <a:p>
            <a:r>
              <a:rPr lang="pt-BR" sz="882" b="0" i="0" strike="noStrike" cap="none" spc="0" baseline="0">
                <a:solidFill>
                  <a:srgbClr val="D4D4D4"/>
                </a:solidFill>
                <a:effectLst/>
                <a:latin typeface="Consolas"/>
                <a:ea typeface="Consolas"/>
                <a:cs typeface="Consolas"/>
              </a:rPr>
              <a:t>Quando uma instância de computação é atribuída a você, é possível iniciá-la e interrompê-la sempre que for preciso. Também é possível adicionar um agendamento a ela para definir horários de início e parada específicos. Além disso, você pode configurar uma computação para desligar automaticamente quando ela estiver ociosa por um determinado período.</a:t>
            </a:r>
          </a:p>
          <a:p>
            <a:r>
              <a:rPr lang="pt-BR" sz="882" b="0" i="0" strike="noStrike" cap="none" spc="0" baseline="0">
                <a:solidFill>
                  <a:srgbClr val="D4D4D4"/>
                </a:solidFill>
                <a:effectLst/>
                <a:latin typeface="Consolas"/>
                <a:ea typeface="Consolas"/>
                <a:cs typeface="Consolas"/>
              </a:rPr>
              <a:t>Ao agendar a interrupção da instância de computação para o final de cada dia, você evitará custos desnecessários caso se esqueça de realizar a parada.</a:t>
            </a:r>
          </a:p>
          <a:p>
            <a:endParaRPr lang="en-US" b="0">
              <a:solidFill>
                <a:srgbClr val="D4D4D4"/>
              </a:solidFill>
              <a:effectLst/>
              <a:latin typeface="Consolas" panose="020B0609020204030204" pitchFamily="49"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109104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D4D4D4"/>
                </a:solidFill>
                <a:effectLst/>
                <a:latin typeface="Consolas"/>
                <a:ea typeface="Consolas"/>
                <a:cs typeface="Consolas"/>
              </a:rPr>
              <a:t>Como cientista de dados, você deseja escrever um código que funcione em qualquer ambiente de desenvolvimento. Esteja você usando computação local ou em nuvem, o código deve ser executado com êxito para treinar um modelo de machine learning, por exemplo.</a:t>
            </a:r>
          </a:p>
          <a:p>
            <a:br>
              <a:rPr sz="882"/>
            </a:br>
            <a:r>
              <a:rPr lang="pt-BR" sz="882" b="0" i="0" strike="noStrike" cap="none" spc="0" baseline="0">
                <a:solidFill>
                  <a:srgbClr val="D4D4D4"/>
                </a:solidFill>
                <a:effectLst/>
                <a:latin typeface="Consolas"/>
                <a:ea typeface="Consolas"/>
                <a:cs typeface="Consolas"/>
              </a:rPr>
              <a:t>Para executar o código, você precisa garantir que os pacotes, bibliotecas e dependências necessários estejam instalados na computação que você usa para executar o código. No Azure Machine Learning, os </a:t>
            </a:r>
            <a:r>
              <a:rPr lang="pt-BR" sz="882" b="1" i="0" strike="noStrike" cap="none" spc="0" baseline="0">
                <a:solidFill>
                  <a:srgbClr val="569CD6"/>
                </a:solidFill>
                <a:effectLst/>
                <a:latin typeface="Consolas"/>
                <a:ea typeface="Consolas"/>
                <a:cs typeface="Consolas"/>
              </a:rPr>
              <a:t>ambientes</a:t>
            </a:r>
            <a:r>
              <a:rPr lang="pt-BR" sz="882" b="0" i="0" strike="noStrike" cap="none" spc="0" baseline="0">
                <a:solidFill>
                  <a:srgbClr val="D4D4D4"/>
                </a:solidFill>
                <a:effectLst/>
                <a:latin typeface="Consolas"/>
                <a:ea typeface="Consolas"/>
                <a:cs typeface="Consolas"/>
              </a:rPr>
              <a:t> listam e armazenam os pacotes necessários que você pode reutilizar entre destinos de computação.</a:t>
            </a:r>
          </a:p>
          <a:p>
            <a:endParaRPr lang="en-US" b="0">
              <a:solidFill>
                <a:srgbClr val="D4D4D4"/>
              </a:solidFill>
              <a:effectLst/>
              <a:latin typeface="Consolas" panose="020B0609020204030204" pitchFamily="49" charset="0"/>
            </a:endParaRPr>
          </a:p>
          <a:p>
            <a:r>
              <a:rPr lang="pt-BR" sz="882" b="0" i="0" strike="noStrike" cap="none" spc="0" baseline="0">
                <a:solidFill>
                  <a:srgbClr val="D4D4D4"/>
                </a:solidFill>
                <a:effectLst/>
                <a:latin typeface="Consolas"/>
                <a:ea typeface="Consolas"/>
                <a:cs typeface="Consolas"/>
              </a:rPr>
              <a:t>Em uma solução de aprendizado de máquina empresarial, em que os experimentos podem ser executados em vários contextos de computação, é importante estar ciente dos ambientes em que o código de teste está em execução. Você pode usar os ambientes Azure Machine Learning para criar </a:t>
            </a:r>
            <a:r>
              <a:rPr lang="pt-BR" sz="882" b="1" i="0" strike="noStrike" cap="none" spc="0" baseline="0">
                <a:solidFill>
                  <a:srgbClr val="569CD6"/>
                </a:solidFill>
                <a:effectLst/>
                <a:latin typeface="Consolas"/>
                <a:ea typeface="Consolas"/>
                <a:cs typeface="Consolas"/>
              </a:rPr>
              <a:t>ambientes</a:t>
            </a:r>
            <a:r>
              <a:rPr lang="pt-BR" sz="882" b="0" i="0" strike="noStrike" cap="none" spc="0" baseline="0">
                <a:solidFill>
                  <a:srgbClr val="D4D4D4"/>
                </a:solidFill>
                <a:effectLst/>
                <a:latin typeface="Consolas"/>
                <a:ea typeface="Consolas"/>
                <a:cs typeface="Consolas"/>
              </a:rPr>
              <a:t> e especificar a configuração de tempo de execução para um experimento.</a:t>
            </a:r>
          </a:p>
          <a:p>
            <a:br>
              <a:rPr sz="882"/>
            </a:br>
            <a:r>
              <a:rPr lang="pt-BR" sz="882" b="0" i="0" strike="noStrike" cap="none" spc="0" baseline="0">
                <a:solidFill>
                  <a:srgbClr val="D4D4D4"/>
                </a:solidFill>
                <a:effectLst/>
                <a:latin typeface="Consolas"/>
                <a:ea typeface="Consolas"/>
                <a:cs typeface="Consolas"/>
              </a:rPr>
              <a:t>Quando você cria um workspace do Azure Machine Learning, os ambientes </a:t>
            </a:r>
            <a:r>
              <a:rPr lang="pt-BR" sz="882" b="1" i="0" strike="noStrike" cap="none" spc="0" baseline="0">
                <a:solidFill>
                  <a:srgbClr val="569CD6"/>
                </a:solidFill>
                <a:effectLst/>
                <a:latin typeface="Consolas"/>
                <a:ea typeface="Consolas"/>
                <a:cs typeface="Consolas"/>
              </a:rPr>
              <a:t>com curadoria</a:t>
            </a:r>
            <a:r>
              <a:rPr lang="pt-BR" sz="882" b="0" i="0" strike="noStrike" cap="none" spc="0" baseline="0">
                <a:solidFill>
                  <a:srgbClr val="D4D4D4"/>
                </a:solidFill>
                <a:effectLst/>
                <a:latin typeface="Consolas"/>
                <a:ea typeface="Consolas"/>
                <a:cs typeface="Consolas"/>
              </a:rPr>
              <a:t> são criados automaticamente e disponibilizados para você. Como alternativa, você pode criar e gerenciar seus ambientes </a:t>
            </a:r>
            <a:r>
              <a:rPr lang="pt-BR" sz="882" b="1" i="0" strike="noStrike" cap="none" spc="0" baseline="0">
                <a:solidFill>
                  <a:srgbClr val="569CD6"/>
                </a:solidFill>
                <a:effectLst/>
                <a:latin typeface="Consolas"/>
                <a:ea typeface="Consolas"/>
                <a:cs typeface="Consolas"/>
              </a:rPr>
              <a:t>personalizados</a:t>
            </a:r>
            <a:r>
              <a:rPr lang="pt-BR" sz="882" b="0" i="0" strike="noStrike" cap="none" spc="0" baseline="0">
                <a:solidFill>
                  <a:srgbClr val="D4D4D4"/>
                </a:solidFill>
                <a:effectLst/>
                <a:latin typeface="Consolas"/>
                <a:ea typeface="Consolas"/>
                <a:cs typeface="Consolas"/>
              </a:rPr>
              <a:t> e registrá-los no workspace. Criar e registrar ambientes personalizados torna possível definir contextos de runtime consistentes e reutilizáveis para seus experimentos, independentemente de onde o script do experimento é executado.</a:t>
            </a:r>
          </a:p>
          <a:p>
            <a:endParaRPr lang="en-US" b="0">
              <a:solidFill>
                <a:srgbClr val="D4D4D4"/>
              </a:solidFill>
              <a:effectLst/>
              <a:latin typeface="Consolas" panose="020B0609020204030204" pitchFamily="49" charset="0"/>
            </a:endParaRPr>
          </a:p>
          <a:p>
            <a:pPr algn="l"/>
            <a:endParaRPr lang="en-US" b="0" i="0">
              <a:solidFill>
                <a:srgbClr val="161616"/>
              </a:solidFill>
              <a:effectLst/>
              <a:latin typeface="Segoe UI"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NENHUMA GARANTIA, EXPRESSA, IMPLÍCITA OU ESTATUTÁRIA, COM RELAÇÃO ÀS INFORMAÇÕES CONTIDAS NESTA APRESENTAÇÃO.</a:t>
            </a:r>
          </a:p>
        </p:txBody>
      </p:sp>
      <p:sp>
        <p:nvSpPr>
          <p:cNvPr id="6" name="Date Placeholder 5"/>
          <p:cNvSpPr>
            <a:spLocks noGrp="1"/>
          </p:cNvSpPr>
          <p:nvPr>
            <p:ph type="dt" idx="10"/>
          </p:nvPr>
        </p:nvSpPr>
        <p:spPr/>
        <p:txBody>
          <a:bodyPr/>
          <a:lstStyle/>
          <a:p>
            <a:fld id="{61486BA7-839C-4D2B-BD52-EF0BBA8433FD}" type="datetime8">
              <a:rPr lang="en-US" smtClean="0"/>
              <a:t>2/28/2025 11:35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346999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OBSERVAÇÃO:</a:t>
            </a:r>
            <a:r>
              <a:rPr lang="pt-BR" sz="882" b="0" i="0" strike="noStrike" cap="none" spc="0" baseline="0">
                <a:solidFill>
                  <a:srgbClr val="000000"/>
                </a:solidFill>
                <a:effectLst/>
                <a:latin typeface="Segoe UI Light"/>
                <a:ea typeface="Segoe UI Light"/>
                <a:cs typeface="Segoe UI Light"/>
              </a:rPr>
              <a:t> este slide inclui animações:</a:t>
            </a:r>
          </a:p>
          <a:p>
            <a:pPr marL="228600" indent="-228600">
              <a:buAutoNum type="arabicPeriod"/>
            </a:pPr>
            <a:r>
              <a:rPr lang="pt-BR" sz="882" b="0" i="0" strike="noStrike" cap="none" spc="0" baseline="0">
                <a:solidFill>
                  <a:srgbClr val="000000"/>
                </a:solidFill>
                <a:effectLst/>
                <a:latin typeface="Segoe UI Light"/>
                <a:ea typeface="Segoe UI Light"/>
                <a:cs typeface="Segoe UI Light"/>
              </a:rPr>
              <a:t>Mostra um exemplo de um Dockerfile. </a:t>
            </a:r>
          </a:p>
          <a:p>
            <a:pPr marL="228600" indent="-228600">
              <a:buAutoNum type="arabicPeriod"/>
            </a:pPr>
            <a:r>
              <a:rPr lang="pt-BR" sz="882" b="0" i="0" strike="noStrike" cap="none" spc="0" baseline="0">
                <a:solidFill>
                  <a:srgbClr val="000000"/>
                </a:solidFill>
                <a:effectLst/>
                <a:latin typeface="Segoe UI Light"/>
                <a:ea typeface="Segoe UI Light"/>
                <a:cs typeface="Segoe UI Light"/>
              </a:rPr>
              <a:t>Mostra um exemplo de um arquivo YAML do Conda.</a:t>
            </a:r>
          </a:p>
          <a:p>
            <a:pPr marL="228600" indent="-228600">
              <a:buAutoNum type="arabicPeriod"/>
            </a:pPr>
            <a:endParaRPr lang="en-GB"/>
          </a:p>
          <a:p>
            <a:pPr marL="0" indent="0">
              <a:buNone/>
            </a:pPr>
            <a:r>
              <a:rPr lang="pt-BR" sz="882" b="0" i="0" strike="noStrike" cap="none" spc="0" baseline="0">
                <a:solidFill>
                  <a:srgbClr val="000000"/>
                </a:solidFill>
                <a:effectLst/>
                <a:latin typeface="Segoe UI Light"/>
                <a:ea typeface="Segoe UI Light"/>
                <a:cs typeface="Segoe UI Light"/>
              </a:rPr>
              <a:t>Mais exemplos de ambientes podem ser encontrados aqui: https://github.com/Azure/azureml-examples/tree/main/cli/assets/environment </a:t>
            </a: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NENHUMA GARANTIA, EXPRESSA, IMPLÍCITA OU ESTATUTÁRIA, COM RELAÇÃO ÀS INFORMAÇÕES CONTIDAS NESTA APRESENTAÇÃO.</a:t>
            </a:r>
          </a:p>
        </p:txBody>
      </p:sp>
      <p:sp>
        <p:nvSpPr>
          <p:cNvPr id="6" name="Date Placeholder 5"/>
          <p:cNvSpPr>
            <a:spLocks noGrp="1"/>
          </p:cNvSpPr>
          <p:nvPr>
            <p:ph type="dt" idx="10"/>
          </p:nvPr>
        </p:nvSpPr>
        <p:spPr/>
        <p:txBody>
          <a:bodyPr/>
          <a:lstStyle/>
          <a:p>
            <a:fld id="{61486BA7-839C-4D2B-BD52-EF0BBA8433FD}" type="datetime8">
              <a:rPr lang="en-US" smtClean="0"/>
              <a:t>2/28/2025 11:35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t>6</a:t>
            </a:fld>
            <a:endParaRPr lang="en-US"/>
          </a:p>
        </p:txBody>
      </p:sp>
    </p:spTree>
    <p:extLst>
      <p:ext uri="{BB962C8B-B14F-4D97-AF65-F5344CB8AC3E}">
        <p14:creationId xmlns:p14="http://schemas.microsoft.com/office/powerpoint/2010/main" val="75928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D0396-41D0-1E47-0643-2441F4E6D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103C0-E7F6-1097-C726-88B2B6BD3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3ABB9-65E3-41B5-739C-4A0FEC43EFEB}"/>
              </a:ext>
            </a:extLst>
          </p:cNvPr>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a:extLst>
              <a:ext uri="{FF2B5EF4-FFF2-40B4-BE49-F238E27FC236}">
                <a16:creationId xmlns:a16="http://schemas.microsoft.com/office/drawing/2014/main" id="{91F4967C-58DE-1483-FDDB-132C084573A7}"/>
              </a:ext>
            </a:extLst>
          </p:cNvPr>
          <p:cNvSpPr>
            <a:spLocks noGrp="1"/>
          </p:cNvSpPr>
          <p:nvPr>
            <p:ph type="hdr" sz="quarter" idx="10"/>
          </p:nvPr>
        </p:nvSpPr>
        <p:spPr/>
        <p:txBody>
          <a:bodyPr/>
          <a:lstStyle/>
          <a:p>
            <a:endParaRPr lang="en-US"/>
          </a:p>
        </p:txBody>
      </p:sp>
      <p:sp>
        <p:nvSpPr>
          <p:cNvPr id="5" name="Footer Placeholder 4">
            <a:extLst>
              <a:ext uri="{FF2B5EF4-FFF2-40B4-BE49-F238E27FC236}">
                <a16:creationId xmlns:a16="http://schemas.microsoft.com/office/drawing/2014/main" id="{531B74E6-F9EE-F77D-6943-5EECAF703674}"/>
              </a:ext>
            </a:extLst>
          </p:cNvPr>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rPr>
              <a:t>© Microsoft Corporation</a:t>
            </a:r>
          </a:p>
        </p:txBody>
      </p:sp>
      <p:sp>
        <p:nvSpPr>
          <p:cNvPr id="7" name="Slide Number Placeholder 6">
            <a:extLst>
              <a:ext uri="{FF2B5EF4-FFF2-40B4-BE49-F238E27FC236}">
                <a16:creationId xmlns:a16="http://schemas.microsoft.com/office/drawing/2014/main" id="{F1F70D98-2B7C-D27F-F52D-0778FBFAF92C}"/>
              </a:ext>
            </a:extLst>
          </p:cNvPr>
          <p:cNvSpPr>
            <a:spLocks noGrp="1"/>
          </p:cNvSpPr>
          <p:nvPr>
            <p:ph type="sldNum" sz="quarter" idx="13"/>
          </p:nvPr>
        </p:nvSpPr>
        <p:spPr/>
        <p:txBody>
          <a:bodyPr/>
          <a:lstStyle/>
          <a:p>
            <a:fld id="{B4008EB6-D09E-4580-8CD6-DDB14511944F}" type="slidenum">
              <a:rPr lang="en-US" smtClean="0"/>
              <a:t>8</a:t>
            </a:fld>
            <a:endParaRPr lang="en-US"/>
          </a:p>
        </p:txBody>
      </p:sp>
    </p:spTree>
    <p:extLst>
      <p:ext uri="{BB962C8B-B14F-4D97-AF65-F5344CB8AC3E}">
        <p14:creationId xmlns:p14="http://schemas.microsoft.com/office/powerpoint/2010/main" val="419175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D74380-A2F5-B634-F240-E60925F6826E}"/>
              </a:ext>
            </a:extLst>
          </p:cNvPr>
          <p:cNvSpPr>
            <a:spLocks noGrp="1"/>
          </p:cNvSpPr>
          <p:nvPr>
            <p:ph type="title" hasCustomPrompt="1"/>
          </p:nvPr>
        </p:nvSpPr>
        <p:spPr>
          <a:xfrm>
            <a:off x="427434" y="1508279"/>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a:t>Section divider title</a:t>
            </a:r>
          </a:p>
        </p:txBody>
      </p:sp>
    </p:spTree>
    <p:extLst>
      <p:ext uri="{BB962C8B-B14F-4D97-AF65-F5344CB8AC3E}">
        <p14:creationId xmlns:p14="http://schemas.microsoft.com/office/powerpoint/2010/main" val="41619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872" userDrawn="1">
          <p15:clr>
            <a:srgbClr val="5ACBF0"/>
          </p15:clr>
        </p15:guide>
        <p15:guide id="3" pos="2520" userDrawn="1">
          <p15:clr>
            <a:srgbClr val="5ACBF0"/>
          </p15:clr>
        </p15:guide>
        <p15:guide id="5" orient="horz" pos="1620" userDrawn="1">
          <p15:clr>
            <a:srgbClr val="FBAE40"/>
          </p15:clr>
        </p15:guide>
        <p15:guide id="6" orient="horz" pos="1672" userDrawn="1">
          <p15:clr>
            <a:srgbClr val="5ACBF0"/>
          </p15:clr>
        </p15:guide>
        <p15:guide id="7" pos="2247"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umn_Text_with Subhead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5342099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bg>
      <p:bgPr>
        <a:solidFill>
          <a:srgbClr val="27282C"/>
        </a:solidFill>
        <a:effectLst/>
      </p:bgPr>
    </p:bg>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221012021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bg>
      <p:bgPr>
        <a:solidFill>
          <a:srgbClr val="27282C"/>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329521857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column_Tex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a:t>Drag &amp; drop your photo here </a:t>
            </a:r>
            <a:br>
              <a:rPr lang="en-US"/>
            </a:br>
            <a:r>
              <a:rPr lang="en-US"/>
              <a:t>or click or tap icon below </a:t>
            </a:r>
            <a:br>
              <a:rPr lang="en-US"/>
            </a:br>
            <a:r>
              <a:rPr lang="en-US"/>
              <a:t>to insert</a:t>
            </a:r>
          </a:p>
          <a:p>
            <a:endParaRPr lang="en-US"/>
          </a:p>
          <a:p>
            <a:endParaRPr lang="en-US"/>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hree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a:t>Section divider title</a:t>
            </a:r>
          </a:p>
        </p:txBody>
      </p:sp>
    </p:spTree>
    <p:extLst>
      <p:ext uri="{BB962C8B-B14F-4D97-AF65-F5344CB8AC3E}">
        <p14:creationId xmlns:p14="http://schemas.microsoft.com/office/powerpoint/2010/main" val="419097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38" userDrawn="1">
          <p15:clr>
            <a:srgbClr val="FBAE40"/>
          </p15:clr>
        </p15:guide>
        <p15:guide id="2" orient="horz" pos="198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400" b="1">
                <a:solidFill>
                  <a:srgbClr val="EA4E60"/>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968470"/>
          </a:xfrm>
          <a:prstGeom prst="rect">
            <a:avLst/>
          </a:prstGeom>
        </p:spPr>
        <p:txBody>
          <a:bodyPr wrap="square">
            <a:spAutoFit/>
          </a:bodyPr>
          <a:lstStyle>
            <a:lvl1pPr marL="0" indent="0">
              <a:buFont typeface="Arial" panose="020B0604020202020204" pitchFamily="34" charset="0"/>
              <a:buNone/>
              <a:defRPr sz="1800">
                <a:solidFill>
                  <a:schemeClr val="tx1"/>
                </a:solidFill>
              </a:defRPr>
            </a:lvl1pPr>
            <a:lvl2pPr marL="102870" indent="0">
              <a:buFont typeface="Arial" panose="020B0604020202020204" pitchFamily="34" charset="0"/>
              <a:buNone/>
              <a:defRPr sz="1800">
                <a:solidFill>
                  <a:schemeClr val="tx1"/>
                </a:solidFill>
              </a:defRPr>
            </a:lvl2pPr>
            <a:lvl3pPr marL="198882" indent="0">
              <a:buFont typeface="Arial" panose="020B0604020202020204" pitchFamily="34" charset="0"/>
              <a:buNone/>
              <a:defRPr sz="18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epare for labs">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icing">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UI 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icing 2">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column_Callout_with Image">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arn Clickdown">
    <p:bg>
      <p:bgPr>
        <a:solidFill>
          <a:srgbClr val="2728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website screenshot here or click or tap icon below to insert</a:t>
            </a:r>
          </a:p>
          <a:p>
            <a:endParaRPr lang="en-US"/>
          </a:p>
          <a:p>
            <a:endParaRPr lang="en-US"/>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_with Head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_with Head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60106"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2"/>
            <a:ext cx="8260106" cy="1217769"/>
          </a:xfrm>
          <a:prstGeom prst="rect">
            <a:avLst/>
          </a:prstGeom>
        </p:spPr>
        <p:txBody>
          <a:bodyPr wrap="square">
            <a:spAutoFit/>
          </a:bodyPr>
          <a:lstStyle>
            <a:lvl1pPr marL="102870" indent="-102870">
              <a:buFont typeface="Arial" panose="020B0604020202020204" pitchFamily="34" charset="0"/>
              <a:buChar char="•"/>
              <a:defRPr sz="2400">
                <a:solidFill>
                  <a:schemeClr val="tx1"/>
                </a:solidFill>
              </a:defRPr>
            </a:lvl1pPr>
            <a:lvl2pPr marL="198882" indent="-96012">
              <a:buFont typeface="Arial" panose="020B0604020202020204" pitchFamily="34" charset="0"/>
              <a:buChar char="•"/>
              <a:defRPr sz="2400">
                <a:solidFill>
                  <a:schemeClr val="tx1"/>
                </a:solidFill>
              </a:defRPr>
            </a:lvl2pPr>
            <a:lvl3pPr marL="288036" indent="-89154">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992771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column container">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nowledge Check">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Knowledge Check">
    <p:bg>
      <p:bgPr>
        <a:solidFill>
          <a:srgbClr val="27282C"/>
        </a:solidFill>
        <a:effectLst/>
      </p:bgPr>
    </p:bg>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3446588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wrap="square" lIns="0" tIns="0" rIns="0" bIns="0" rtlCol="0" anchor="t">
            <a:spAutoFit/>
          </a:bodyPr>
          <a:lstStyle>
            <a:lvl1pPr>
              <a:defRPr lang="en-US" sz="2800"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full page">
    <p:bg>
      <p:bgPr>
        <a:solidFill>
          <a:srgbClr val="27282C"/>
        </a:solidFill>
        <a:effectLst/>
      </p:bgPr>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56643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userDrawn="1">
          <p15:clr>
            <a:srgbClr val="5ACBF0"/>
          </p15:clr>
        </p15:guide>
        <p15:guide id="3" orient="horz" pos="216"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right">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550168"/>
          </a:xfrm>
          <a:prstGeom prst="rect">
            <a:avLst/>
          </a:prstGeom>
        </p:spPr>
        <p:txBody>
          <a:bodyPr wrap="square">
            <a:spAutoFit/>
          </a:bodyPr>
          <a:lstStyle>
            <a:lvl1pPr marL="0" indent="0">
              <a:buFont typeface="Arial" panose="020B0604020202020204" pitchFamily="34" charset="0"/>
              <a:buNone/>
              <a:defRPr sz="2400">
                <a:solidFill>
                  <a:schemeClr val="tx1"/>
                </a:solidFill>
              </a:defRPr>
            </a:lvl1pPr>
            <a:lvl2pPr marL="102870" indent="0">
              <a:buFont typeface="Arial" panose="020B0604020202020204" pitchFamily="34" charset="0"/>
              <a:buNone/>
              <a:defRPr sz="2400">
                <a:solidFill>
                  <a:schemeClr val="tx1"/>
                </a:solidFill>
              </a:defRPr>
            </a:lvl2pPr>
            <a:lvl3pPr marL="198882" indent="0">
              <a:buFont typeface="Arial" panose="020B0604020202020204" pitchFamily="34" charset="0"/>
              <a:buNone/>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source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bg>
      <p:bgPr>
        <a:solidFill>
          <a:srgbClr val="27282C"/>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6" y="438913"/>
            <a:ext cx="7940803"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079199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2120885"/>
            <a:ext cx="9144001" cy="2276400"/>
          </a:xfrm>
          <a:prstGeom prst="rect">
            <a:avLst/>
          </a:prstGeom>
        </p:spPr>
      </p:pic>
      <p:sp>
        <p:nvSpPr>
          <p:cNvPr id="3" name="Rounded Rectangle 3_1">
            <a:extLst>
              <a:ext uri="{FF2B5EF4-FFF2-40B4-BE49-F238E27FC236}">
                <a16:creationId xmlns:a16="http://schemas.microsoft.com/office/drawing/2014/main" id="{EA6FD2A8-720D-4961-EE5A-DE1728EBB8A1}"/>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1059453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bg>
      <p:bgPr>
        <a:solidFill>
          <a:srgbClr val="27282C"/>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05908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bg>
      <p:bgPr>
        <a:solidFill>
          <a:srgbClr val="27282C"/>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losing slide_with Logo">
    <p:bg>
      <p:bgPr>
        <a:solidFill>
          <a:srgbClr val="27282C"/>
        </a:solidFill>
        <a:effectLst/>
      </p:bgPr>
    </p:bg>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2" name="Text Placeholder 3">
            <a:extLst>
              <a:ext uri="{FF2B5EF4-FFF2-40B4-BE49-F238E27FC236}">
                <a16:creationId xmlns:a16="http://schemas.microsoft.com/office/drawing/2014/main" id="{53CBC165-170D-08C9-3B02-A3330AE9A5C6}"/>
              </a:ext>
            </a:extLst>
          </p:cNvPr>
          <p:cNvSpPr>
            <a:spLocks noGrp="1"/>
          </p:cNvSpPr>
          <p:nvPr>
            <p:ph type="body" sz="quarter" idx="15"/>
          </p:nvPr>
        </p:nvSpPr>
        <p:spPr>
          <a:xfrm>
            <a:off x="439792" y="1193292"/>
            <a:ext cx="3913133" cy="1550168"/>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205740" indent="-102870">
              <a:spcAft>
                <a:spcPct val="0"/>
              </a:spcAft>
              <a:buFont typeface="Arial" panose="020B0604020202020204" pitchFamily="34" charset="0"/>
              <a:buChar char="•"/>
              <a:defRPr sz="2400">
                <a:solidFill>
                  <a:schemeClr val="tx1"/>
                </a:solidFill>
              </a:defRPr>
            </a:lvl2pPr>
            <a:lvl3pPr marL="308610" indent="-102870">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3" name="Text Placeholder 3">
            <a:extLst>
              <a:ext uri="{FF2B5EF4-FFF2-40B4-BE49-F238E27FC236}">
                <a16:creationId xmlns:a16="http://schemas.microsoft.com/office/drawing/2014/main" id="{7382E19E-C6C9-5DF7-1994-AFE741475188}"/>
              </a:ext>
            </a:extLst>
          </p:cNvPr>
          <p:cNvSpPr>
            <a:spLocks noGrp="1"/>
          </p:cNvSpPr>
          <p:nvPr>
            <p:ph type="body" sz="quarter" idx="20"/>
          </p:nvPr>
        </p:nvSpPr>
        <p:spPr>
          <a:xfrm>
            <a:off x="4690248" y="1193292"/>
            <a:ext cx="3890330" cy="1550168"/>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205740" indent="-102870">
              <a:spcAft>
                <a:spcPct val="0"/>
              </a:spcAft>
              <a:buFont typeface="Arial" panose="020B0604020202020204" pitchFamily="34" charset="0"/>
              <a:buChar char="•"/>
              <a:defRPr sz="2400">
                <a:solidFill>
                  <a:schemeClr val="tx1"/>
                </a:solidFill>
              </a:defRPr>
            </a:lvl2pPr>
            <a:lvl3pPr marL="308610" indent="-102870">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57892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8">
          <p15:clr>
            <a:srgbClr val="954F72"/>
          </p15:clr>
        </p15:guide>
        <p15:guide id="9" pos="2150">
          <p15:clr>
            <a:srgbClr val="954F72"/>
          </p15:clr>
        </p15:guide>
        <p15:guide id="10" pos="2544">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88">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_2-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7282C"/>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7282C"/>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preserve="1">
  <p:cSld name="1_Title slide">
    <p:bg>
      <p:bgPr>
        <a:solidFill>
          <a:srgbClr val="27282C"/>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esenter-BIo">
    <p:bg>
      <p:bgPr>
        <a:solidFill>
          <a:srgbClr val="2728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a:t>Click icon to </a:t>
            </a:r>
            <a:br>
              <a:rPr lang="en-US"/>
            </a:br>
            <a:r>
              <a:rPr lang="en-US"/>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endee-Intro">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169468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2.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273844"/>
            <a:ext cx="8402543" cy="994172"/>
          </a:xfrm>
          <a:prstGeom prst="rect">
            <a:avLst/>
          </a:prstGeom>
        </p:spPr>
        <p:txBody>
          <a:bodyPr vert="horz" lIns="91440" tIns="45720" rIns="91440" bIns="45720" rtlCol="0" anchor="ctr">
            <a:noAutofit/>
          </a:bodyPr>
          <a:lstStyle/>
          <a:p>
            <a:r>
              <a:rPr lang="pt-BR"/>
              <a:t>Clique para editar o título Mestre</a:t>
            </a:r>
            <a:endParaRPr lang="en-US"/>
          </a:p>
        </p:txBody>
      </p:sp>
      <p:grpSp>
        <p:nvGrpSpPr>
          <p:cNvPr id="7" name="GRID" hidden="1">
            <a:extLst>
              <a:ext uri="{FF2B5EF4-FFF2-40B4-BE49-F238E27FC236}">
                <a16:creationId xmlns:a16="http://schemas.microsoft.com/office/drawing/2014/main" id="{D2965A9E-8E32-539B-3F39-A48751A132D0}"/>
              </a:ext>
            </a:extLst>
          </p:cNvPr>
          <p:cNvGrpSpPr/>
          <p:nvPr userDrawn="1"/>
        </p:nvGrpSpPr>
        <p:grpSpPr>
          <a:xfrm>
            <a:off x="0" y="0"/>
            <a:ext cx="9144000" cy="5143500"/>
            <a:chOff x="0" y="0"/>
            <a:chExt cx="12192000" cy="6858000"/>
          </a:xfrm>
        </p:grpSpPr>
        <p:cxnSp>
          <p:nvCxnSpPr>
            <p:cNvPr id="8" name="Straight Connector 6">
              <a:extLst>
                <a:ext uri="{FF2B5EF4-FFF2-40B4-BE49-F238E27FC236}">
                  <a16:creationId xmlns:a16="http://schemas.microsoft.com/office/drawing/2014/main" id="{52E30311-F9CF-A4E6-7373-6F9EE6CCC14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E2CF12-BC8D-C283-FD1E-0CFA736F0F5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880613-1E45-51F5-453F-4635C93BC82D}"/>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8B7D-594F-0989-9174-B8D5270DEDAC}"/>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60B7E-4E0C-0A8E-1922-371312761954}"/>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DF1698-9CEC-E94C-7115-AF5D5AE0DDF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1029D-A212-D737-176E-1EBCF93D9DC1}"/>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46A0D5-63BE-03F5-1D3C-067DD000537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50D9A5-5883-ED99-BD32-E1BA8B1380A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BF4A89-FAC6-776B-ABBA-1A365894E782}"/>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3FD495-B576-889E-D1A1-B8A90F6A066E}"/>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81555-06EC-355D-4E4A-E1CC8B94B2BC}"/>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833FCC-6463-F9AF-E1A0-7129C3C8A293}"/>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0857EC-B9B4-7D91-106E-8B0C9046B80D}"/>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64EA-BF2C-37B7-FF7E-AEAEFB2FC66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5607D7-CDAD-8D24-F9B3-08A25456E30D}"/>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B3DEF7-F0F5-96DA-E66E-56B39D8FD7C6}"/>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271A09-71E7-2F9B-B1B6-4CF90DAC651A}"/>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9DE3D-A428-F3B4-8B7E-E64D5463AAD5}"/>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D049AA-9CA0-C306-C287-69228659296A}"/>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9A2D34-CB02-BF1C-E125-DB0C3F04380E}"/>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90A1C7-7C45-7613-E05A-B4515200E0A7}"/>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A54C19-73DC-25FC-8892-14F35F00733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1AFEBB-E64E-2089-980C-06101F831CC3}"/>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ACFFC3-1162-67F0-4DD0-B2C3C6EEF12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BB6B4-E90B-23C8-003A-BB6ED42ECC0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8">
              <a:extLst>
                <a:ext uri="{FF2B5EF4-FFF2-40B4-BE49-F238E27FC236}">
                  <a16:creationId xmlns:a16="http://schemas.microsoft.com/office/drawing/2014/main" id="{77DB1B78-0F3B-A8B4-AD39-E5DF406C31F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1300FA54-616F-7885-D82D-BC59423132E9}"/>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0">
              <a:extLst>
                <a:ext uri="{FF2B5EF4-FFF2-40B4-BE49-F238E27FC236}">
                  <a16:creationId xmlns:a16="http://schemas.microsoft.com/office/drawing/2014/main" id="{F650A575-B7FA-DDBF-BC3B-DC598613725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334DB450-D5AC-46FF-8EA8-D3D8A3B73E3D}"/>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42">
              <a:extLst>
                <a:ext uri="{FF2B5EF4-FFF2-40B4-BE49-F238E27FC236}">
                  <a16:creationId xmlns:a16="http://schemas.microsoft.com/office/drawing/2014/main" id="{226929A7-876E-1461-478A-2E33B1A8F18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4FF15E4A-0815-6A63-DAC6-81A7F1BD8AB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44">
              <a:extLst>
                <a:ext uri="{FF2B5EF4-FFF2-40B4-BE49-F238E27FC236}">
                  <a16:creationId xmlns:a16="http://schemas.microsoft.com/office/drawing/2014/main" id="{2DB8B6FB-4B25-A5F8-C687-13C042F264D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452FC883-3D25-02FC-D2F4-A5BCB8B0F143}"/>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146">
            <a:extLst>
              <a:ext uri="{FF2B5EF4-FFF2-40B4-BE49-F238E27FC236}">
                <a16:creationId xmlns:a16="http://schemas.microsoft.com/office/drawing/2014/main" id="{2DE4585E-71D9-F168-B993-487A676C4190}"/>
              </a:ext>
            </a:extLst>
          </p:cNvPr>
          <p:cNvGrpSpPr/>
          <p:nvPr userDrawn="1"/>
        </p:nvGrpSpPr>
        <p:grpSpPr>
          <a:xfrm rot="5400000">
            <a:off x="7999837" y="2969972"/>
            <a:ext cx="3448050" cy="936654"/>
            <a:chOff x="2983209" y="3959962"/>
            <a:chExt cx="4597400" cy="1248872"/>
          </a:xfrm>
        </p:grpSpPr>
        <p:grpSp>
          <p:nvGrpSpPr>
            <p:cNvPr id="45" name="Group 122">
              <a:extLst>
                <a:ext uri="{FF2B5EF4-FFF2-40B4-BE49-F238E27FC236}">
                  <a16:creationId xmlns:a16="http://schemas.microsoft.com/office/drawing/2014/main" id="{1BF3AE7D-762A-32BC-49E2-AEBC99AC92EC}"/>
                </a:ext>
              </a:extLst>
            </p:cNvPr>
            <p:cNvGrpSpPr/>
            <p:nvPr userDrawn="1"/>
          </p:nvGrpSpPr>
          <p:grpSpPr>
            <a:xfrm>
              <a:off x="4130985" y="4976997"/>
              <a:ext cx="1122349" cy="231837"/>
              <a:chOff x="4135734" y="4976997"/>
              <a:chExt cx="1120775" cy="231837"/>
            </a:xfrm>
          </p:grpSpPr>
          <p:sp>
            <p:nvSpPr>
              <p:cNvPr id="131" name="Rectangle 52">
                <a:extLst>
                  <a:ext uri="{FF2B5EF4-FFF2-40B4-BE49-F238E27FC236}">
                    <a16:creationId xmlns:a16="http://schemas.microsoft.com/office/drawing/2014/main" id="{93F8EDDA-31D4-F6D4-2CB3-C3F1B68479A2}"/>
                  </a:ext>
                </a:extLst>
              </p:cNvPr>
              <p:cNvSpPr>
                <a:spLocks noChangeArrowheads="1"/>
              </p:cNvSpPr>
              <p:nvPr/>
            </p:nvSpPr>
            <p:spPr bwMode="auto">
              <a:xfrm>
                <a:off x="4135734" y="4976997"/>
                <a:ext cx="1120775" cy="231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2" name="Rectangle 53">
                <a:extLst>
                  <a:ext uri="{FF2B5EF4-FFF2-40B4-BE49-F238E27FC236}">
                    <a16:creationId xmlns:a16="http://schemas.microsoft.com/office/drawing/2014/main" id="{645B7F7D-1DF2-9AEE-E9DA-71E1472BF0C0}"/>
                  </a:ext>
                </a:extLst>
              </p:cNvPr>
              <p:cNvSpPr>
                <a:spLocks noChangeArrowheads="1"/>
              </p:cNvSpPr>
              <p:nvPr userDrawn="1"/>
            </p:nvSpPr>
            <p:spPr bwMode="auto">
              <a:xfrm>
                <a:off x="4135734"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46" name="Group 120">
              <a:extLst>
                <a:ext uri="{FF2B5EF4-FFF2-40B4-BE49-F238E27FC236}">
                  <a16:creationId xmlns:a16="http://schemas.microsoft.com/office/drawing/2014/main" id="{C0048947-F5BF-ADD7-15B1-C2C7631F4D26}"/>
                </a:ext>
              </a:extLst>
            </p:cNvPr>
            <p:cNvGrpSpPr/>
            <p:nvPr userDrawn="1"/>
          </p:nvGrpSpPr>
          <p:grpSpPr>
            <a:xfrm>
              <a:off x="2989559" y="4976997"/>
              <a:ext cx="1122349" cy="231837"/>
              <a:chOff x="2989559" y="4976997"/>
              <a:chExt cx="1120775" cy="231837"/>
            </a:xfrm>
          </p:grpSpPr>
          <p:sp>
            <p:nvSpPr>
              <p:cNvPr id="129" name="Rectangle 62">
                <a:extLst>
                  <a:ext uri="{FF2B5EF4-FFF2-40B4-BE49-F238E27FC236}">
                    <a16:creationId xmlns:a16="http://schemas.microsoft.com/office/drawing/2014/main" id="{04D9B4B6-BD02-DCFC-A59E-D02BBB93CAB1}"/>
                  </a:ext>
                </a:extLst>
              </p:cNvPr>
              <p:cNvSpPr>
                <a:spLocks noChangeArrowheads="1"/>
              </p:cNvSpPr>
              <p:nvPr/>
            </p:nvSpPr>
            <p:spPr bwMode="auto">
              <a:xfrm>
                <a:off x="2989559" y="4976997"/>
                <a:ext cx="1120775" cy="231837"/>
              </a:xfrm>
              <a:prstGeom prst="rect">
                <a:avLst/>
              </a:prstGeom>
              <a:solidFill>
                <a:srgbClr val="F4F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0" name="Rectangle 63">
                <a:extLst>
                  <a:ext uri="{FF2B5EF4-FFF2-40B4-BE49-F238E27FC236}">
                    <a16:creationId xmlns:a16="http://schemas.microsoft.com/office/drawing/2014/main" id="{5492B477-E926-9A58-F9E8-B0D238A626A5}"/>
                  </a:ext>
                </a:extLst>
              </p:cNvPr>
              <p:cNvSpPr>
                <a:spLocks noChangeArrowheads="1"/>
              </p:cNvSpPr>
              <p:nvPr userDrawn="1"/>
            </p:nvSpPr>
            <p:spPr bwMode="auto">
              <a:xfrm>
                <a:off x="2989559"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47" name="Rectangle 69">
              <a:extLst>
                <a:ext uri="{FF2B5EF4-FFF2-40B4-BE49-F238E27FC236}">
                  <a16:creationId xmlns:a16="http://schemas.microsoft.com/office/drawing/2014/main" id="{E3357313-2DF5-35E3-8210-42D46EA2A608}"/>
                </a:ext>
              </a:extLst>
            </p:cNvPr>
            <p:cNvSpPr>
              <a:spLocks noChangeArrowheads="1"/>
            </p:cNvSpPr>
            <p:nvPr/>
          </p:nvSpPr>
          <p:spPr bwMode="auto">
            <a:xfrm>
              <a:off x="6424129" y="4724853"/>
              <a:ext cx="1122349" cy="231837"/>
            </a:xfrm>
            <a:prstGeom prst="rect">
              <a:avLst/>
            </a:prstGeom>
            <a:solidFill>
              <a:srgbClr val="2A44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8" name="Rectangle 89">
              <a:extLst>
                <a:ext uri="{FF2B5EF4-FFF2-40B4-BE49-F238E27FC236}">
                  <a16:creationId xmlns:a16="http://schemas.microsoft.com/office/drawing/2014/main" id="{0922CD33-84FB-978D-F5E7-CCEBB2073322}"/>
                </a:ext>
              </a:extLst>
            </p:cNvPr>
            <p:cNvSpPr>
              <a:spLocks noChangeArrowheads="1"/>
            </p:cNvSpPr>
            <p:nvPr/>
          </p:nvSpPr>
          <p:spPr bwMode="auto">
            <a:xfrm>
              <a:off x="5282703" y="4724853"/>
              <a:ext cx="1122349" cy="231837"/>
            </a:xfrm>
            <a:prstGeom prst="rect">
              <a:avLst/>
            </a:prstGeom>
            <a:solidFill>
              <a:srgbClr val="702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9" name="Rectangle 35">
              <a:extLst>
                <a:ext uri="{FF2B5EF4-FFF2-40B4-BE49-F238E27FC236}">
                  <a16:creationId xmlns:a16="http://schemas.microsoft.com/office/drawing/2014/main" id="{C90F2A3D-61EC-1B99-E9B1-E494899675DD}"/>
                </a:ext>
              </a:extLst>
            </p:cNvPr>
            <p:cNvSpPr>
              <a:spLocks noChangeArrowheads="1"/>
            </p:cNvSpPr>
            <p:nvPr/>
          </p:nvSpPr>
          <p:spPr bwMode="auto">
            <a:xfrm>
              <a:off x="4130985" y="4724853"/>
              <a:ext cx="1122349" cy="231837"/>
            </a:xfrm>
            <a:prstGeom prst="rect">
              <a:avLst/>
            </a:prstGeom>
            <a:solidFill>
              <a:srgbClr val="7326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0" name="Rectangle 54">
              <a:extLst>
                <a:ext uri="{FF2B5EF4-FFF2-40B4-BE49-F238E27FC236}">
                  <a16:creationId xmlns:a16="http://schemas.microsoft.com/office/drawing/2014/main" id="{74043480-E144-4A53-4BF9-7679492B70CF}"/>
                </a:ext>
              </a:extLst>
            </p:cNvPr>
            <p:cNvSpPr>
              <a:spLocks noChangeArrowheads="1"/>
            </p:cNvSpPr>
            <p:nvPr/>
          </p:nvSpPr>
          <p:spPr bwMode="auto">
            <a:xfrm>
              <a:off x="2989559" y="4724853"/>
              <a:ext cx="1122349" cy="231837"/>
            </a:xfrm>
            <a:prstGeom prst="rect">
              <a:avLst/>
            </a:prstGeom>
            <a:solidFill>
              <a:srgbClr val="733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1" name="Rectangle 7">
              <a:extLst>
                <a:ext uri="{FF2B5EF4-FFF2-40B4-BE49-F238E27FC236}">
                  <a16:creationId xmlns:a16="http://schemas.microsoft.com/office/drawing/2014/main" id="{4CB3D242-DE27-D86C-21B0-9F73A3A12CA6}"/>
                </a:ext>
              </a:extLst>
            </p:cNvPr>
            <p:cNvSpPr>
              <a:spLocks noChangeArrowheads="1"/>
            </p:cNvSpPr>
            <p:nvPr/>
          </p:nvSpPr>
          <p:spPr bwMode="auto">
            <a:xfrm>
              <a:off x="4130985" y="4479479"/>
              <a:ext cx="1122349" cy="231837"/>
            </a:xfrm>
            <a:prstGeom prst="rect">
              <a:avLst/>
            </a:prstGeom>
            <a:solidFill>
              <a:srgbClr val="F436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2" name="Rectangle 50">
              <a:extLst>
                <a:ext uri="{FF2B5EF4-FFF2-40B4-BE49-F238E27FC236}">
                  <a16:creationId xmlns:a16="http://schemas.microsoft.com/office/drawing/2014/main" id="{206FE1C0-9947-F984-A602-B21061CFFC70}"/>
                </a:ext>
              </a:extLst>
            </p:cNvPr>
            <p:cNvSpPr>
              <a:spLocks noChangeArrowheads="1"/>
            </p:cNvSpPr>
            <p:nvPr/>
          </p:nvSpPr>
          <p:spPr bwMode="auto">
            <a:xfrm>
              <a:off x="2989559" y="4479479"/>
              <a:ext cx="1122349" cy="231837"/>
            </a:xfrm>
            <a:prstGeom prst="rect">
              <a:avLst/>
            </a:prstGeom>
            <a:solidFill>
              <a:srgbClr val="FF5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3" name="Rectangle 65">
              <a:extLst>
                <a:ext uri="{FF2B5EF4-FFF2-40B4-BE49-F238E27FC236}">
                  <a16:creationId xmlns:a16="http://schemas.microsoft.com/office/drawing/2014/main" id="{7EB787F1-1159-F97B-5550-232AE6EAE1DA}"/>
                </a:ext>
              </a:extLst>
            </p:cNvPr>
            <p:cNvSpPr>
              <a:spLocks noChangeArrowheads="1"/>
            </p:cNvSpPr>
            <p:nvPr/>
          </p:nvSpPr>
          <p:spPr bwMode="auto">
            <a:xfrm>
              <a:off x="6424129" y="4479479"/>
              <a:ext cx="1122349" cy="23183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4" name="Rectangle 86">
              <a:extLst>
                <a:ext uri="{FF2B5EF4-FFF2-40B4-BE49-F238E27FC236}">
                  <a16:creationId xmlns:a16="http://schemas.microsoft.com/office/drawing/2014/main" id="{9BA88E9D-789A-9DD3-5057-59576737B885}"/>
                </a:ext>
              </a:extLst>
            </p:cNvPr>
            <p:cNvSpPr>
              <a:spLocks noChangeArrowheads="1"/>
            </p:cNvSpPr>
            <p:nvPr/>
          </p:nvSpPr>
          <p:spPr bwMode="auto">
            <a:xfrm>
              <a:off x="5282703" y="4479479"/>
              <a:ext cx="1122349" cy="231837"/>
            </a:xfrm>
            <a:prstGeom prst="rect">
              <a:avLst/>
            </a:prstGeom>
            <a:solidFill>
              <a:srgbClr val="C73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5" name="Rectangle 48">
              <a:extLst>
                <a:ext uri="{FF2B5EF4-FFF2-40B4-BE49-F238E27FC236}">
                  <a16:creationId xmlns:a16="http://schemas.microsoft.com/office/drawing/2014/main" id="{9DAD8990-C07B-FD70-EFCA-E51966B480F3}"/>
                </a:ext>
              </a:extLst>
            </p:cNvPr>
            <p:cNvSpPr>
              <a:spLocks noChangeArrowheads="1"/>
            </p:cNvSpPr>
            <p:nvPr/>
          </p:nvSpPr>
          <p:spPr bwMode="auto">
            <a:xfrm>
              <a:off x="4130985" y="4235797"/>
              <a:ext cx="1122349" cy="231837"/>
            </a:xfrm>
            <a:prstGeom prst="rect">
              <a:avLst/>
            </a:prstGeom>
            <a:solidFill>
              <a:srgbClr val="FFB3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6" name="Rectangle 58">
              <a:extLst>
                <a:ext uri="{FF2B5EF4-FFF2-40B4-BE49-F238E27FC236}">
                  <a16:creationId xmlns:a16="http://schemas.microsoft.com/office/drawing/2014/main" id="{370AE873-DC0A-74D3-6513-311F2B86A428}"/>
                </a:ext>
              </a:extLst>
            </p:cNvPr>
            <p:cNvSpPr>
              <a:spLocks noChangeArrowheads="1"/>
            </p:cNvSpPr>
            <p:nvPr/>
          </p:nvSpPr>
          <p:spPr bwMode="auto">
            <a:xfrm>
              <a:off x="2989559" y="4235797"/>
              <a:ext cx="1122349" cy="231837"/>
            </a:xfrm>
            <a:prstGeom prst="rect">
              <a:avLst/>
            </a:prstGeom>
            <a:solidFill>
              <a:srgbClr val="FFA3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7" name="Rectangle 73">
              <a:extLst>
                <a:ext uri="{FF2B5EF4-FFF2-40B4-BE49-F238E27FC236}">
                  <a16:creationId xmlns:a16="http://schemas.microsoft.com/office/drawing/2014/main" id="{5361E772-F053-5383-DD3D-3B30D1507F5F}"/>
                </a:ext>
              </a:extLst>
            </p:cNvPr>
            <p:cNvSpPr>
              <a:spLocks noChangeArrowheads="1"/>
            </p:cNvSpPr>
            <p:nvPr/>
          </p:nvSpPr>
          <p:spPr bwMode="auto">
            <a:xfrm>
              <a:off x="6424129" y="4235797"/>
              <a:ext cx="1122349" cy="231837"/>
            </a:xfrm>
            <a:prstGeom prst="rect">
              <a:avLst/>
            </a:prstGeom>
            <a:solidFill>
              <a:srgbClr val="8DC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8" name="Rectangle 93">
              <a:extLst>
                <a:ext uri="{FF2B5EF4-FFF2-40B4-BE49-F238E27FC236}">
                  <a16:creationId xmlns:a16="http://schemas.microsoft.com/office/drawing/2014/main" id="{E8B7AFE5-4C19-896E-0509-8C22A4B7A144}"/>
                </a:ext>
              </a:extLst>
            </p:cNvPr>
            <p:cNvSpPr>
              <a:spLocks noChangeArrowheads="1"/>
            </p:cNvSpPr>
            <p:nvPr/>
          </p:nvSpPr>
          <p:spPr bwMode="auto">
            <a:xfrm>
              <a:off x="5282703" y="4235797"/>
              <a:ext cx="1122349" cy="231837"/>
            </a:xfrm>
            <a:prstGeom prst="rect">
              <a:avLst/>
            </a:prstGeom>
            <a:solidFill>
              <a:srgbClr val="CD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9" name="AutoShape 3">
              <a:extLst>
                <a:ext uri="{FF2B5EF4-FFF2-40B4-BE49-F238E27FC236}">
                  <a16:creationId xmlns:a16="http://schemas.microsoft.com/office/drawing/2014/main" id="{C0ADB5A3-0380-803D-C0B4-5DA6136D23D7}"/>
                </a:ext>
              </a:extLst>
            </p:cNvPr>
            <p:cNvSpPr>
              <a:spLocks noChangeAspect="1" noChangeArrowheads="1" noTextEdit="1"/>
            </p:cNvSpPr>
            <p:nvPr userDrawn="1"/>
          </p:nvSpPr>
          <p:spPr bwMode="auto">
            <a:xfrm>
              <a:off x="2983209" y="3959962"/>
              <a:ext cx="4597400" cy="124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nvGrpSpPr>
            <p:cNvPr id="60" name="Group 137">
              <a:extLst>
                <a:ext uri="{FF2B5EF4-FFF2-40B4-BE49-F238E27FC236}">
                  <a16:creationId xmlns:a16="http://schemas.microsoft.com/office/drawing/2014/main" id="{933F59A1-198B-8941-5C09-4CD96028E60F}"/>
                </a:ext>
              </a:extLst>
            </p:cNvPr>
            <p:cNvGrpSpPr/>
            <p:nvPr userDrawn="1"/>
          </p:nvGrpSpPr>
          <p:grpSpPr>
            <a:xfrm>
              <a:off x="4161941" y="4724853"/>
              <a:ext cx="213765" cy="208937"/>
              <a:chOff x="4150022" y="4707932"/>
              <a:chExt cx="213765" cy="208937"/>
            </a:xfrm>
          </p:grpSpPr>
          <p:sp>
            <p:nvSpPr>
              <p:cNvPr id="126" name="Rectangle 36">
                <a:extLst>
                  <a:ext uri="{FF2B5EF4-FFF2-40B4-BE49-F238E27FC236}">
                    <a16:creationId xmlns:a16="http://schemas.microsoft.com/office/drawing/2014/main" id="{58630D16-5C66-990F-A782-1D9A75AE9C6D}"/>
                  </a:ext>
                </a:extLst>
              </p:cNvPr>
              <p:cNvSpPr>
                <a:spLocks noChangeArrowheads="1"/>
              </p:cNvSpPr>
              <p:nvPr userDrawn="1"/>
            </p:nvSpPr>
            <p:spPr bwMode="auto">
              <a:xfrm>
                <a:off x="4150022" y="47079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B3B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B3BB"/>
                  </a:solidFill>
                  <a:effectLst/>
                  <a:uLnTx/>
                  <a:uFillTx/>
                  <a:latin typeface="Arial" panose="020B0604020202020204" pitchFamily="34" charset="0"/>
                  <a:ea typeface="+mn-ea"/>
                  <a:cs typeface="+mn-cs"/>
                </a:endParaRPr>
              </a:p>
            </p:txBody>
          </p:sp>
          <p:sp>
            <p:nvSpPr>
              <p:cNvPr id="127" name="Rectangle 37">
                <a:extLst>
                  <a:ext uri="{FF2B5EF4-FFF2-40B4-BE49-F238E27FC236}">
                    <a16:creationId xmlns:a16="http://schemas.microsoft.com/office/drawing/2014/main" id="{39552111-E265-31D7-1054-BEC65C2EFF68}"/>
                  </a:ext>
                </a:extLst>
              </p:cNvPr>
              <p:cNvSpPr>
                <a:spLocks noChangeArrowheads="1"/>
              </p:cNvSpPr>
              <p:nvPr userDrawn="1"/>
            </p:nvSpPr>
            <p:spPr bwMode="auto">
              <a:xfrm>
                <a:off x="4253210"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47">
                <a:extLst>
                  <a:ext uri="{FF2B5EF4-FFF2-40B4-BE49-F238E27FC236}">
                    <a16:creationId xmlns:a16="http://schemas.microsoft.com/office/drawing/2014/main" id="{161E1CC7-7F59-4BB6-33E6-368DF772E759}"/>
                  </a:ext>
                </a:extLst>
              </p:cNvPr>
              <p:cNvSpPr>
                <a:spLocks noChangeArrowheads="1"/>
              </p:cNvSpPr>
              <p:nvPr userDrawn="1"/>
            </p:nvSpPr>
            <p:spPr bwMode="auto">
              <a:xfrm>
                <a:off x="4173563" y="4839925"/>
                <a:ext cx="19022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73262F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1" name="Group 133">
              <a:extLst>
                <a:ext uri="{FF2B5EF4-FFF2-40B4-BE49-F238E27FC236}">
                  <a16:creationId xmlns:a16="http://schemas.microsoft.com/office/drawing/2014/main" id="{011C78AA-EF4A-C8D6-4344-44EEE40E9A07}"/>
                </a:ext>
              </a:extLst>
            </p:cNvPr>
            <p:cNvGrpSpPr/>
            <p:nvPr userDrawn="1"/>
          </p:nvGrpSpPr>
          <p:grpSpPr>
            <a:xfrm>
              <a:off x="4161941" y="4235794"/>
              <a:ext cx="219106" cy="207246"/>
              <a:chOff x="4150022" y="4220565"/>
              <a:chExt cx="219106" cy="207246"/>
            </a:xfrm>
          </p:grpSpPr>
          <p:sp>
            <p:nvSpPr>
              <p:cNvPr id="123" name="Rectangle 49">
                <a:extLst>
                  <a:ext uri="{FF2B5EF4-FFF2-40B4-BE49-F238E27FC236}">
                    <a16:creationId xmlns:a16="http://schemas.microsoft.com/office/drawing/2014/main" id="{F83EA768-CD53-952B-E3AF-ADB559ABCB67}"/>
                  </a:ext>
                </a:extLst>
              </p:cNvPr>
              <p:cNvSpPr>
                <a:spLocks noChangeArrowheads="1"/>
              </p:cNvSpPr>
              <p:nvPr userDrawn="1"/>
            </p:nvSpPr>
            <p:spPr bwMode="auto">
              <a:xfrm>
                <a:off x="4150022" y="422056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262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262F"/>
                  </a:solidFill>
                  <a:effectLst/>
                  <a:uLnTx/>
                  <a:uFillTx/>
                  <a:latin typeface="Arial" panose="020B0604020202020204" pitchFamily="34" charset="0"/>
                  <a:ea typeface="+mn-ea"/>
                  <a:cs typeface="+mn-cs"/>
                </a:endParaRPr>
              </a:p>
            </p:txBody>
          </p:sp>
          <p:sp>
            <p:nvSpPr>
              <p:cNvPr id="124" name="Rectangle 50">
                <a:extLst>
                  <a:ext uri="{FF2B5EF4-FFF2-40B4-BE49-F238E27FC236}">
                    <a16:creationId xmlns:a16="http://schemas.microsoft.com/office/drawing/2014/main" id="{7C6243F8-1BEE-E4D2-2EB9-B3FFA2A84B17}"/>
                  </a:ext>
                </a:extLst>
              </p:cNvPr>
              <p:cNvSpPr>
                <a:spLocks noChangeArrowheads="1"/>
              </p:cNvSpPr>
              <p:nvPr userDrawn="1"/>
            </p:nvSpPr>
            <p:spPr bwMode="auto">
              <a:xfrm>
                <a:off x="4253208" y="422057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51">
                <a:extLst>
                  <a:ext uri="{FF2B5EF4-FFF2-40B4-BE49-F238E27FC236}">
                    <a16:creationId xmlns:a16="http://schemas.microsoft.com/office/drawing/2014/main" id="{F0CC48E9-E481-A316-66FE-DFCB64C80F29}"/>
                  </a:ext>
                </a:extLst>
              </p:cNvPr>
              <p:cNvSpPr>
                <a:spLocks noChangeArrowheads="1"/>
              </p:cNvSpPr>
              <p:nvPr userDrawn="1"/>
            </p:nvSpPr>
            <p:spPr bwMode="auto">
              <a:xfrm>
                <a:off x="4174630" y="4350867"/>
                <a:ext cx="1944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FFB3BB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2" name="Rectangle 54">
              <a:extLst>
                <a:ext uri="{FF2B5EF4-FFF2-40B4-BE49-F238E27FC236}">
                  <a16:creationId xmlns:a16="http://schemas.microsoft.com/office/drawing/2014/main" id="{BAD2E9C9-A324-3250-65DB-60A0D90C1E32}"/>
                </a:ext>
              </a:extLst>
            </p:cNvPr>
            <p:cNvSpPr>
              <a:spLocks noChangeArrowheads="1"/>
            </p:cNvSpPr>
            <p:nvPr userDrawn="1"/>
          </p:nvSpPr>
          <p:spPr bwMode="auto">
            <a:xfrm>
              <a:off x="4182808" y="4998426"/>
              <a:ext cx="17953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FFFFFF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 name="Group 134">
              <a:extLst>
                <a:ext uri="{FF2B5EF4-FFF2-40B4-BE49-F238E27FC236}">
                  <a16:creationId xmlns:a16="http://schemas.microsoft.com/office/drawing/2014/main" id="{07C8267B-4506-7448-62EE-7FA491CA2899}"/>
                </a:ext>
              </a:extLst>
            </p:cNvPr>
            <p:cNvGrpSpPr/>
            <p:nvPr userDrawn="1"/>
          </p:nvGrpSpPr>
          <p:grpSpPr>
            <a:xfrm>
              <a:off x="3020517" y="4479479"/>
              <a:ext cx="214564" cy="208938"/>
              <a:chOff x="3003849" y="4465943"/>
              <a:chExt cx="214564" cy="208938"/>
            </a:xfrm>
          </p:grpSpPr>
          <p:sp>
            <p:nvSpPr>
              <p:cNvPr id="120" name="Rectangle 51">
                <a:extLst>
                  <a:ext uri="{FF2B5EF4-FFF2-40B4-BE49-F238E27FC236}">
                    <a16:creationId xmlns:a16="http://schemas.microsoft.com/office/drawing/2014/main" id="{C2DAC0E6-3C8D-F3B1-5856-AF6A18F4BB32}"/>
                  </a:ext>
                </a:extLst>
              </p:cNvPr>
              <p:cNvSpPr>
                <a:spLocks noChangeArrowheads="1"/>
              </p:cNvSpPr>
              <p:nvPr userDrawn="1"/>
            </p:nvSpPr>
            <p:spPr bwMode="auto">
              <a:xfrm>
                <a:off x="3003849"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52">
                <a:extLst>
                  <a:ext uri="{FF2B5EF4-FFF2-40B4-BE49-F238E27FC236}">
                    <a16:creationId xmlns:a16="http://schemas.microsoft.com/office/drawing/2014/main" id="{91DAA448-B59C-5F7F-E7DC-A7DF6C7F98C3}"/>
                  </a:ext>
                </a:extLst>
              </p:cNvPr>
              <p:cNvSpPr>
                <a:spLocks noChangeArrowheads="1"/>
              </p:cNvSpPr>
              <p:nvPr userDrawn="1"/>
            </p:nvSpPr>
            <p:spPr bwMode="auto">
              <a:xfrm>
                <a:off x="3108623" y="446594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53">
                <a:extLst>
                  <a:ext uri="{FF2B5EF4-FFF2-40B4-BE49-F238E27FC236}">
                    <a16:creationId xmlns:a16="http://schemas.microsoft.com/office/drawing/2014/main" id="{BA11AC84-AB26-4A4D-36B2-2FE7B1793F55}"/>
                  </a:ext>
                </a:extLst>
              </p:cNvPr>
              <p:cNvSpPr>
                <a:spLocks noChangeArrowheads="1"/>
              </p:cNvSpPr>
              <p:nvPr userDrawn="1"/>
            </p:nvSpPr>
            <p:spPr bwMode="auto">
              <a:xfrm>
                <a:off x="3028190" y="4597937"/>
                <a:ext cx="19022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FF5C39</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4" name="Group 136">
              <a:extLst>
                <a:ext uri="{FF2B5EF4-FFF2-40B4-BE49-F238E27FC236}">
                  <a16:creationId xmlns:a16="http://schemas.microsoft.com/office/drawing/2014/main" id="{094FA0B3-B4A8-AFF7-AE6A-7FFA69A5815F}"/>
                </a:ext>
              </a:extLst>
            </p:cNvPr>
            <p:cNvGrpSpPr/>
            <p:nvPr userDrawn="1"/>
          </p:nvGrpSpPr>
          <p:grpSpPr>
            <a:xfrm>
              <a:off x="3020515" y="4724853"/>
              <a:ext cx="224452" cy="208937"/>
              <a:chOff x="3003847" y="4707931"/>
              <a:chExt cx="224452" cy="208937"/>
            </a:xfrm>
          </p:grpSpPr>
          <p:sp>
            <p:nvSpPr>
              <p:cNvPr id="117" name="Rectangle 55">
                <a:extLst>
                  <a:ext uri="{FF2B5EF4-FFF2-40B4-BE49-F238E27FC236}">
                    <a16:creationId xmlns:a16="http://schemas.microsoft.com/office/drawing/2014/main" id="{911B100D-3861-24A8-D66C-BB1F9170D89D}"/>
                  </a:ext>
                </a:extLst>
              </p:cNvPr>
              <p:cNvSpPr>
                <a:spLocks noChangeArrowheads="1"/>
              </p:cNvSpPr>
              <p:nvPr userDrawn="1"/>
            </p:nvSpPr>
            <p:spPr bwMode="auto">
              <a:xfrm>
                <a:off x="3003847"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A38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A38B"/>
                  </a:solidFill>
                  <a:effectLst/>
                  <a:uLnTx/>
                  <a:uFillTx/>
                  <a:latin typeface="Arial" panose="020B0604020202020204" pitchFamily="34" charset="0"/>
                  <a:ea typeface="+mn-ea"/>
                  <a:cs typeface="+mn-cs"/>
                </a:endParaRPr>
              </a:p>
            </p:txBody>
          </p:sp>
          <p:sp>
            <p:nvSpPr>
              <p:cNvPr id="118" name="Rectangle 56">
                <a:extLst>
                  <a:ext uri="{FF2B5EF4-FFF2-40B4-BE49-F238E27FC236}">
                    <a16:creationId xmlns:a16="http://schemas.microsoft.com/office/drawing/2014/main" id="{F6BF805F-A5FB-629B-74E1-030231B0D188}"/>
                  </a:ext>
                </a:extLst>
              </p:cNvPr>
              <p:cNvSpPr>
                <a:spLocks noChangeArrowheads="1"/>
              </p:cNvSpPr>
              <p:nvPr userDrawn="1"/>
            </p:nvSpPr>
            <p:spPr bwMode="auto">
              <a:xfrm>
                <a:off x="3108621" y="470793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57">
                <a:extLst>
                  <a:ext uri="{FF2B5EF4-FFF2-40B4-BE49-F238E27FC236}">
                    <a16:creationId xmlns:a16="http://schemas.microsoft.com/office/drawing/2014/main" id="{9214875E-AC82-855C-B11A-3D62F8695933}"/>
                  </a:ext>
                </a:extLst>
              </p:cNvPr>
              <p:cNvSpPr>
                <a:spLocks noChangeArrowheads="1"/>
              </p:cNvSpPr>
              <p:nvPr userDrawn="1"/>
            </p:nvSpPr>
            <p:spPr bwMode="auto">
              <a:xfrm>
                <a:off x="3029526" y="4839924"/>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73391D</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5" name="Group 132">
              <a:extLst>
                <a:ext uri="{FF2B5EF4-FFF2-40B4-BE49-F238E27FC236}">
                  <a16:creationId xmlns:a16="http://schemas.microsoft.com/office/drawing/2014/main" id="{D7179933-C6ED-9DED-CA98-4EED65DCB786}"/>
                </a:ext>
              </a:extLst>
            </p:cNvPr>
            <p:cNvGrpSpPr/>
            <p:nvPr userDrawn="1"/>
          </p:nvGrpSpPr>
          <p:grpSpPr>
            <a:xfrm>
              <a:off x="3020515" y="4235795"/>
              <a:ext cx="217504" cy="207250"/>
              <a:chOff x="3003847" y="4220566"/>
              <a:chExt cx="217504" cy="207250"/>
            </a:xfrm>
          </p:grpSpPr>
          <p:grpSp>
            <p:nvGrpSpPr>
              <p:cNvPr id="113" name="Group 131">
                <a:extLst>
                  <a:ext uri="{FF2B5EF4-FFF2-40B4-BE49-F238E27FC236}">
                    <a16:creationId xmlns:a16="http://schemas.microsoft.com/office/drawing/2014/main" id="{477B4412-F068-E51E-2177-005EBED0C78C}"/>
                  </a:ext>
                </a:extLst>
              </p:cNvPr>
              <p:cNvGrpSpPr/>
              <p:nvPr userDrawn="1"/>
            </p:nvGrpSpPr>
            <p:grpSpPr>
              <a:xfrm>
                <a:off x="3003847" y="4220566"/>
                <a:ext cx="200955" cy="153889"/>
                <a:chOff x="3003847" y="4220567"/>
                <a:chExt cx="200955" cy="153889"/>
              </a:xfrm>
            </p:grpSpPr>
            <p:sp>
              <p:nvSpPr>
                <p:cNvPr id="115" name="Rectangle 59">
                  <a:extLst>
                    <a:ext uri="{FF2B5EF4-FFF2-40B4-BE49-F238E27FC236}">
                      <a16:creationId xmlns:a16="http://schemas.microsoft.com/office/drawing/2014/main" id="{C15CAE65-37E1-2F75-A211-72F937CD1115}"/>
                    </a:ext>
                  </a:extLst>
                </p:cNvPr>
                <p:cNvSpPr>
                  <a:spLocks noChangeArrowheads="1"/>
                </p:cNvSpPr>
                <p:nvPr userDrawn="1"/>
              </p:nvSpPr>
              <p:spPr bwMode="auto">
                <a:xfrm>
                  <a:off x="3003847" y="4220567"/>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391D"/>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391D"/>
                    </a:solidFill>
                    <a:effectLst/>
                    <a:uLnTx/>
                    <a:uFillTx/>
                    <a:latin typeface="Arial" panose="020B0604020202020204" pitchFamily="34" charset="0"/>
                    <a:ea typeface="+mn-ea"/>
                    <a:cs typeface="+mn-cs"/>
                  </a:endParaRPr>
                </a:p>
              </p:txBody>
            </p:sp>
            <p:sp>
              <p:nvSpPr>
                <p:cNvPr id="116" name="Rectangle 60">
                  <a:extLst>
                    <a:ext uri="{FF2B5EF4-FFF2-40B4-BE49-F238E27FC236}">
                      <a16:creationId xmlns:a16="http://schemas.microsoft.com/office/drawing/2014/main" id="{A0F8A39D-3C92-539A-245A-4380DA191D79}"/>
                    </a:ext>
                  </a:extLst>
                </p:cNvPr>
                <p:cNvSpPr>
                  <a:spLocks noChangeArrowheads="1"/>
                </p:cNvSpPr>
                <p:nvPr userDrawn="1"/>
              </p:nvSpPr>
              <p:spPr bwMode="auto">
                <a:xfrm>
                  <a:off x="3108621" y="4220568"/>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4" name="Rectangle 61">
                <a:extLst>
                  <a:ext uri="{FF2B5EF4-FFF2-40B4-BE49-F238E27FC236}">
                    <a16:creationId xmlns:a16="http://schemas.microsoft.com/office/drawing/2014/main" id="{EE216EA8-2740-4539-BA14-F80A48597E29}"/>
                  </a:ext>
                </a:extLst>
              </p:cNvPr>
              <p:cNvSpPr>
                <a:spLocks noChangeArrowheads="1"/>
              </p:cNvSpPr>
              <p:nvPr userDrawn="1"/>
            </p:nvSpPr>
            <p:spPr bwMode="auto">
              <a:xfrm>
                <a:off x="3026852" y="4350872"/>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FFA38B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6" name="Rectangle 64">
              <a:extLst>
                <a:ext uri="{FF2B5EF4-FFF2-40B4-BE49-F238E27FC236}">
                  <a16:creationId xmlns:a16="http://schemas.microsoft.com/office/drawing/2014/main" id="{01864610-99B6-897C-CC5F-E2D71D99F3E8}"/>
                </a:ext>
              </a:extLst>
            </p:cNvPr>
            <p:cNvSpPr>
              <a:spLocks noChangeArrowheads="1"/>
            </p:cNvSpPr>
            <p:nvPr userDrawn="1"/>
          </p:nvSpPr>
          <p:spPr bwMode="auto">
            <a:xfrm>
              <a:off x="3042985" y="4998427"/>
              <a:ext cx="18594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F4F3F5</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 name="Group 141">
              <a:extLst>
                <a:ext uri="{FF2B5EF4-FFF2-40B4-BE49-F238E27FC236}">
                  <a16:creationId xmlns:a16="http://schemas.microsoft.com/office/drawing/2014/main" id="{0FFFF9C5-76B7-E428-ADCD-EF6A29A39361}"/>
                </a:ext>
              </a:extLst>
            </p:cNvPr>
            <p:cNvGrpSpPr/>
            <p:nvPr userDrawn="1"/>
          </p:nvGrpSpPr>
          <p:grpSpPr>
            <a:xfrm>
              <a:off x="6454550" y="4479477"/>
              <a:ext cx="224985" cy="208940"/>
              <a:chOff x="6440249" y="4467632"/>
              <a:chExt cx="224985" cy="208940"/>
            </a:xfrm>
          </p:grpSpPr>
          <p:sp>
            <p:nvSpPr>
              <p:cNvPr id="110" name="Rectangle 66">
                <a:extLst>
                  <a:ext uri="{FF2B5EF4-FFF2-40B4-BE49-F238E27FC236}">
                    <a16:creationId xmlns:a16="http://schemas.microsoft.com/office/drawing/2014/main" id="{D82EA519-F0A9-2B95-476A-581BBB0C0F17}"/>
                  </a:ext>
                </a:extLst>
              </p:cNvPr>
              <p:cNvSpPr>
                <a:spLocks noChangeArrowheads="1"/>
              </p:cNvSpPr>
              <p:nvPr userDrawn="1"/>
            </p:nvSpPr>
            <p:spPr bwMode="auto">
              <a:xfrm>
                <a:off x="6440249" y="4467634"/>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Rectangle 67">
                <a:extLst>
                  <a:ext uri="{FF2B5EF4-FFF2-40B4-BE49-F238E27FC236}">
                    <a16:creationId xmlns:a16="http://schemas.microsoft.com/office/drawing/2014/main" id="{E5A3948E-C2A8-8A75-0564-78585D661632}"/>
                  </a:ext>
                </a:extLst>
              </p:cNvPr>
              <p:cNvSpPr>
                <a:spLocks noChangeArrowheads="1"/>
              </p:cNvSpPr>
              <p:nvPr userDrawn="1"/>
            </p:nvSpPr>
            <p:spPr bwMode="auto">
              <a:xfrm>
                <a:off x="6545025" y="4467632"/>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Rectangle 68">
                <a:extLst>
                  <a:ext uri="{FF2B5EF4-FFF2-40B4-BE49-F238E27FC236}">
                    <a16:creationId xmlns:a16="http://schemas.microsoft.com/office/drawing/2014/main" id="{E3AB3163-F4D9-2462-F230-6F689F52DF88}"/>
                  </a:ext>
                </a:extLst>
              </p:cNvPr>
              <p:cNvSpPr>
                <a:spLocks noChangeArrowheads="1"/>
              </p:cNvSpPr>
              <p:nvPr userDrawn="1"/>
            </p:nvSpPr>
            <p:spPr bwMode="auto">
              <a:xfrm>
                <a:off x="6466461" y="4599628"/>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0078D4</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grpSp>
          <p:nvGrpSpPr>
            <p:cNvPr id="68" name="Group 143">
              <a:extLst>
                <a:ext uri="{FF2B5EF4-FFF2-40B4-BE49-F238E27FC236}">
                  <a16:creationId xmlns:a16="http://schemas.microsoft.com/office/drawing/2014/main" id="{7EE2BB93-6FAE-F133-5229-416A85162CDF}"/>
                </a:ext>
              </a:extLst>
            </p:cNvPr>
            <p:cNvGrpSpPr/>
            <p:nvPr userDrawn="1"/>
          </p:nvGrpSpPr>
          <p:grpSpPr>
            <a:xfrm>
              <a:off x="6455084" y="4724854"/>
              <a:ext cx="217504" cy="208939"/>
              <a:chOff x="6440784" y="4709624"/>
              <a:chExt cx="217504" cy="208939"/>
            </a:xfrm>
          </p:grpSpPr>
          <p:sp>
            <p:nvSpPr>
              <p:cNvPr id="107" name="Rectangle 70">
                <a:extLst>
                  <a:ext uri="{FF2B5EF4-FFF2-40B4-BE49-F238E27FC236}">
                    <a16:creationId xmlns:a16="http://schemas.microsoft.com/office/drawing/2014/main" id="{678EFEAA-4CCB-A6E1-7A06-3F237ABF6D56}"/>
                  </a:ext>
                </a:extLst>
              </p:cNvPr>
              <p:cNvSpPr>
                <a:spLocks noChangeArrowheads="1"/>
              </p:cNvSpPr>
              <p:nvPr userDrawn="1"/>
            </p:nvSpPr>
            <p:spPr bwMode="auto">
              <a:xfrm>
                <a:off x="6440784" y="470962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8DC8E8"/>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8DC8E8"/>
                  </a:solidFill>
                  <a:effectLst/>
                  <a:uLnTx/>
                  <a:uFillTx/>
                  <a:latin typeface="Arial" panose="020B0604020202020204" pitchFamily="34" charset="0"/>
                  <a:ea typeface="+mn-ea"/>
                  <a:cs typeface="+mn-cs"/>
                </a:endParaRPr>
              </a:p>
            </p:txBody>
          </p:sp>
          <p:sp>
            <p:nvSpPr>
              <p:cNvPr id="108" name="Rectangle 71">
                <a:extLst>
                  <a:ext uri="{FF2B5EF4-FFF2-40B4-BE49-F238E27FC236}">
                    <a16:creationId xmlns:a16="http://schemas.microsoft.com/office/drawing/2014/main" id="{49A48D51-F92A-4487-2092-5145091BF252}"/>
                  </a:ext>
                </a:extLst>
              </p:cNvPr>
              <p:cNvSpPr>
                <a:spLocks noChangeArrowheads="1"/>
              </p:cNvSpPr>
              <p:nvPr userDrawn="1"/>
            </p:nvSpPr>
            <p:spPr bwMode="auto">
              <a:xfrm>
                <a:off x="6545560" y="47096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Rectangle 72">
                <a:extLst>
                  <a:ext uri="{FF2B5EF4-FFF2-40B4-BE49-F238E27FC236}">
                    <a16:creationId xmlns:a16="http://schemas.microsoft.com/office/drawing/2014/main" id="{20BDDDF3-8966-A3A0-692B-2223D66FC5D6}"/>
                  </a:ext>
                </a:extLst>
              </p:cNvPr>
              <p:cNvSpPr>
                <a:spLocks noChangeArrowheads="1"/>
              </p:cNvSpPr>
              <p:nvPr userDrawn="1"/>
            </p:nvSpPr>
            <p:spPr bwMode="auto">
              <a:xfrm>
                <a:off x="6463789" y="4841619"/>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2A446F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9" name="Group 139">
              <a:extLst>
                <a:ext uri="{FF2B5EF4-FFF2-40B4-BE49-F238E27FC236}">
                  <a16:creationId xmlns:a16="http://schemas.microsoft.com/office/drawing/2014/main" id="{88A7D6A8-3870-5ADF-035B-F1AC49AD5D46}"/>
                </a:ext>
              </a:extLst>
            </p:cNvPr>
            <p:cNvGrpSpPr/>
            <p:nvPr userDrawn="1"/>
          </p:nvGrpSpPr>
          <p:grpSpPr>
            <a:xfrm>
              <a:off x="6455083" y="4235798"/>
              <a:ext cx="227927" cy="207242"/>
              <a:chOff x="6440783" y="4222260"/>
              <a:chExt cx="227927" cy="207242"/>
            </a:xfrm>
          </p:grpSpPr>
          <p:sp>
            <p:nvSpPr>
              <p:cNvPr id="104" name="Rectangle 74">
                <a:extLst>
                  <a:ext uri="{FF2B5EF4-FFF2-40B4-BE49-F238E27FC236}">
                    <a16:creationId xmlns:a16="http://schemas.microsoft.com/office/drawing/2014/main" id="{75726165-8F35-A9D1-2213-0DD80F0345BC}"/>
                  </a:ext>
                </a:extLst>
              </p:cNvPr>
              <p:cNvSpPr>
                <a:spLocks noChangeArrowheads="1"/>
              </p:cNvSpPr>
              <p:nvPr userDrawn="1"/>
            </p:nvSpPr>
            <p:spPr bwMode="auto">
              <a:xfrm>
                <a:off x="6440783" y="422226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2A446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2A446F"/>
                  </a:solidFill>
                  <a:effectLst/>
                  <a:uLnTx/>
                  <a:uFillTx/>
                  <a:latin typeface="Arial" panose="020B0604020202020204" pitchFamily="34" charset="0"/>
                  <a:ea typeface="+mn-ea"/>
                  <a:cs typeface="+mn-cs"/>
                </a:endParaRPr>
              </a:p>
            </p:txBody>
          </p:sp>
          <p:sp>
            <p:nvSpPr>
              <p:cNvPr id="105" name="Rectangle 75">
                <a:extLst>
                  <a:ext uri="{FF2B5EF4-FFF2-40B4-BE49-F238E27FC236}">
                    <a16:creationId xmlns:a16="http://schemas.microsoft.com/office/drawing/2014/main" id="{69824CF5-1663-1F8C-EA69-A079CEEDBF7D}"/>
                  </a:ext>
                </a:extLst>
              </p:cNvPr>
              <p:cNvSpPr>
                <a:spLocks noChangeArrowheads="1"/>
              </p:cNvSpPr>
              <p:nvPr userDrawn="1"/>
            </p:nvSpPr>
            <p:spPr bwMode="auto">
              <a:xfrm>
                <a:off x="6545558" y="422226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Rectangle 76">
                <a:extLst>
                  <a:ext uri="{FF2B5EF4-FFF2-40B4-BE49-F238E27FC236}">
                    <a16:creationId xmlns:a16="http://schemas.microsoft.com/office/drawing/2014/main" id="{F69C28C7-2D96-65EB-051A-A4C5E29C11F4}"/>
                  </a:ext>
                </a:extLst>
              </p:cNvPr>
              <p:cNvSpPr>
                <a:spLocks noChangeArrowheads="1"/>
              </p:cNvSpPr>
              <p:nvPr userDrawn="1"/>
            </p:nvSpPr>
            <p:spPr bwMode="auto">
              <a:xfrm>
                <a:off x="6467801" y="4352558"/>
                <a:ext cx="200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8DC8E8</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0" name="Group 109">
              <a:extLst>
                <a:ext uri="{FF2B5EF4-FFF2-40B4-BE49-F238E27FC236}">
                  <a16:creationId xmlns:a16="http://schemas.microsoft.com/office/drawing/2014/main" id="{838E8968-6FB6-4D32-E8EC-47D519611DE7}"/>
                </a:ext>
              </a:extLst>
            </p:cNvPr>
            <p:cNvGrpSpPr/>
            <p:nvPr userDrawn="1"/>
          </p:nvGrpSpPr>
          <p:grpSpPr>
            <a:xfrm>
              <a:off x="5282703" y="3983653"/>
              <a:ext cx="2263775" cy="231837"/>
              <a:chOff x="5282703" y="3983653"/>
              <a:chExt cx="2263775" cy="231837"/>
            </a:xfrm>
          </p:grpSpPr>
          <p:sp>
            <p:nvSpPr>
              <p:cNvPr id="100" name="Rectangle 80">
                <a:extLst>
                  <a:ext uri="{FF2B5EF4-FFF2-40B4-BE49-F238E27FC236}">
                    <a16:creationId xmlns:a16="http://schemas.microsoft.com/office/drawing/2014/main" id="{979AFF5A-0F12-9095-53AD-1E8E943009F6}"/>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1" name="Rectangle 81">
                <a:extLst>
                  <a:ext uri="{FF2B5EF4-FFF2-40B4-BE49-F238E27FC236}">
                    <a16:creationId xmlns:a16="http://schemas.microsoft.com/office/drawing/2014/main" id="{CA043161-5869-3438-C8B0-26B135D66A32}"/>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2" name="Freeform 82">
                <a:extLst>
                  <a:ext uri="{FF2B5EF4-FFF2-40B4-BE49-F238E27FC236}">
                    <a16:creationId xmlns:a16="http://schemas.microsoft.com/office/drawing/2014/main" id="{F854A7C9-BF23-416C-DE21-C287ED7839A2}"/>
                  </a:ext>
                </a:extLst>
              </p:cNvPr>
              <p:cNvSpPr>
                <a:spLocks noEditPoints="1"/>
              </p:cNvSpPr>
              <p:nvPr/>
            </p:nvSpPr>
            <p:spPr bwMode="auto">
              <a:xfrm>
                <a:off x="5282703" y="3983653"/>
                <a:ext cx="2263775" cy="231837"/>
              </a:xfrm>
              <a:custGeom>
                <a:avLst/>
                <a:gdLst>
                  <a:gd name="T0" fmla="*/ 0 w 15200"/>
                  <a:gd name="T1" fmla="*/ 4 h 960"/>
                  <a:gd name="T2" fmla="*/ 4 w 15200"/>
                  <a:gd name="T3" fmla="*/ 0 h 960"/>
                  <a:gd name="T4" fmla="*/ 15196 w 15200"/>
                  <a:gd name="T5" fmla="*/ 0 h 960"/>
                  <a:gd name="T6" fmla="*/ 15200 w 15200"/>
                  <a:gd name="T7" fmla="*/ 4 h 960"/>
                  <a:gd name="T8" fmla="*/ 15200 w 15200"/>
                  <a:gd name="T9" fmla="*/ 956 h 960"/>
                  <a:gd name="T10" fmla="*/ 15196 w 15200"/>
                  <a:gd name="T11" fmla="*/ 960 h 960"/>
                  <a:gd name="T12" fmla="*/ 4 w 15200"/>
                  <a:gd name="T13" fmla="*/ 960 h 960"/>
                  <a:gd name="T14" fmla="*/ 0 w 15200"/>
                  <a:gd name="T15" fmla="*/ 956 h 960"/>
                  <a:gd name="T16" fmla="*/ 0 w 15200"/>
                  <a:gd name="T17" fmla="*/ 4 h 960"/>
                  <a:gd name="T18" fmla="*/ 8 w 15200"/>
                  <a:gd name="T19" fmla="*/ 956 h 960"/>
                  <a:gd name="T20" fmla="*/ 4 w 15200"/>
                  <a:gd name="T21" fmla="*/ 952 h 960"/>
                  <a:gd name="T22" fmla="*/ 15196 w 15200"/>
                  <a:gd name="T23" fmla="*/ 952 h 960"/>
                  <a:gd name="T24" fmla="*/ 15192 w 15200"/>
                  <a:gd name="T25" fmla="*/ 956 h 960"/>
                  <a:gd name="T26" fmla="*/ 15192 w 15200"/>
                  <a:gd name="T27" fmla="*/ 4 h 960"/>
                  <a:gd name="T28" fmla="*/ 15196 w 15200"/>
                  <a:gd name="T29" fmla="*/ 8 h 960"/>
                  <a:gd name="T30" fmla="*/ 4 w 15200"/>
                  <a:gd name="T31" fmla="*/ 8 h 960"/>
                  <a:gd name="T32" fmla="*/ 8 w 15200"/>
                  <a:gd name="T33" fmla="*/ 4 h 960"/>
                  <a:gd name="T34" fmla="*/ 8 w 15200"/>
                  <a:gd name="T35" fmla="*/ 95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00" h="96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w="0">
                <a:solidFill>
                  <a:srgbClr val="000000"/>
                </a:solidFill>
                <a:prstDash val="solid"/>
                <a:round/>
              </a:ln>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3" name="Rectangle 83">
                <a:extLst>
                  <a:ext uri="{FF2B5EF4-FFF2-40B4-BE49-F238E27FC236}">
                    <a16:creationId xmlns:a16="http://schemas.microsoft.com/office/drawing/2014/main" id="{9B92D8ED-A306-B6EF-361F-52B67F9A34F7}"/>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1" name="Group 145">
              <a:extLst>
                <a:ext uri="{FF2B5EF4-FFF2-40B4-BE49-F238E27FC236}">
                  <a16:creationId xmlns:a16="http://schemas.microsoft.com/office/drawing/2014/main" id="{EAFA3D0D-E1F4-CCBA-0285-00A5B5FCF424}"/>
                </a:ext>
              </a:extLst>
            </p:cNvPr>
            <p:cNvGrpSpPr/>
            <p:nvPr userDrawn="1"/>
          </p:nvGrpSpPr>
          <p:grpSpPr>
            <a:xfrm>
              <a:off x="5338537" y="4005085"/>
              <a:ext cx="485213" cy="192013"/>
              <a:chOff x="5325837" y="3988732"/>
              <a:chExt cx="485213" cy="192013"/>
            </a:xfrm>
          </p:grpSpPr>
          <p:sp>
            <p:nvSpPr>
              <p:cNvPr id="98" name="Rectangle 84">
                <a:extLst>
                  <a:ext uri="{FF2B5EF4-FFF2-40B4-BE49-F238E27FC236}">
                    <a16:creationId xmlns:a16="http://schemas.microsoft.com/office/drawing/2014/main" id="{EF089FA5-800C-4F36-81FA-BED49D38BE03}"/>
                  </a:ext>
                </a:extLst>
              </p:cNvPr>
              <p:cNvSpPr>
                <a:spLocks noChangeArrowheads="1"/>
              </p:cNvSpPr>
              <p:nvPr userDrawn="1"/>
            </p:nvSpPr>
            <p:spPr bwMode="auto">
              <a:xfrm>
                <a:off x="5379307" y="3988732"/>
                <a:ext cx="431743" cy="12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Preto azul</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9" name="Rectangle 85">
                <a:extLst>
                  <a:ext uri="{FF2B5EF4-FFF2-40B4-BE49-F238E27FC236}">
                    <a16:creationId xmlns:a16="http://schemas.microsoft.com/office/drawing/2014/main" id="{8BC46617-756B-CF3B-FD05-768C247618A9}"/>
                  </a:ext>
                </a:extLst>
              </p:cNvPr>
              <p:cNvSpPr>
                <a:spLocks noChangeArrowheads="1"/>
              </p:cNvSpPr>
              <p:nvPr userDrawn="1"/>
            </p:nvSpPr>
            <p:spPr bwMode="auto">
              <a:xfrm>
                <a:off x="5325837" y="41038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091F2C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2" name="Group 142">
              <a:extLst>
                <a:ext uri="{FF2B5EF4-FFF2-40B4-BE49-F238E27FC236}">
                  <a16:creationId xmlns:a16="http://schemas.microsoft.com/office/drawing/2014/main" id="{A4BC9E77-82A5-3EFA-3058-2EC65BA0E748}"/>
                </a:ext>
              </a:extLst>
            </p:cNvPr>
            <p:cNvGrpSpPr/>
            <p:nvPr userDrawn="1"/>
          </p:nvGrpSpPr>
          <p:grpSpPr>
            <a:xfrm>
              <a:off x="5313660" y="4724852"/>
              <a:ext cx="216433" cy="207245"/>
              <a:chOff x="5294610" y="4714700"/>
              <a:chExt cx="216433" cy="207245"/>
            </a:xfrm>
          </p:grpSpPr>
          <p:sp>
            <p:nvSpPr>
              <p:cNvPr id="95" name="Rectangle 90">
                <a:extLst>
                  <a:ext uri="{FF2B5EF4-FFF2-40B4-BE49-F238E27FC236}">
                    <a16:creationId xmlns:a16="http://schemas.microsoft.com/office/drawing/2014/main" id="{AF09E3BD-9728-A21E-5A82-AB81A42FE3A4}"/>
                  </a:ext>
                </a:extLst>
              </p:cNvPr>
              <p:cNvSpPr>
                <a:spLocks noChangeArrowheads="1"/>
              </p:cNvSpPr>
              <p:nvPr userDrawn="1"/>
            </p:nvSpPr>
            <p:spPr bwMode="auto">
              <a:xfrm>
                <a:off x="5294610" y="471470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CD9BC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CD9BCF"/>
                  </a:solidFill>
                  <a:effectLst/>
                  <a:uLnTx/>
                  <a:uFillTx/>
                  <a:latin typeface="Arial" panose="020B0604020202020204" pitchFamily="34" charset="0"/>
                  <a:ea typeface="+mn-ea"/>
                  <a:cs typeface="+mn-cs"/>
                </a:endParaRPr>
              </a:p>
            </p:txBody>
          </p:sp>
          <p:sp>
            <p:nvSpPr>
              <p:cNvPr id="96" name="Rectangle 91">
                <a:extLst>
                  <a:ext uri="{FF2B5EF4-FFF2-40B4-BE49-F238E27FC236}">
                    <a16:creationId xmlns:a16="http://schemas.microsoft.com/office/drawing/2014/main" id="{E2F168F8-F012-F54E-D6E8-988E1F30A04A}"/>
                  </a:ext>
                </a:extLst>
              </p:cNvPr>
              <p:cNvSpPr>
                <a:spLocks noChangeArrowheads="1"/>
              </p:cNvSpPr>
              <p:nvPr userDrawn="1"/>
            </p:nvSpPr>
            <p:spPr bwMode="auto">
              <a:xfrm>
                <a:off x="5399386" y="4714701"/>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92">
                <a:extLst>
                  <a:ext uri="{FF2B5EF4-FFF2-40B4-BE49-F238E27FC236}">
                    <a16:creationId xmlns:a16="http://schemas.microsoft.com/office/drawing/2014/main" id="{7062F2A9-8366-B9D7-CE56-9D3BEDDFC33E}"/>
                  </a:ext>
                </a:extLst>
              </p:cNvPr>
              <p:cNvSpPr>
                <a:spLocks noChangeArrowheads="1"/>
              </p:cNvSpPr>
              <p:nvPr userDrawn="1"/>
            </p:nvSpPr>
            <p:spPr bwMode="auto">
              <a:xfrm>
                <a:off x="5318683" y="48450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702573</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3" name="Group 138">
              <a:extLst>
                <a:ext uri="{FF2B5EF4-FFF2-40B4-BE49-F238E27FC236}">
                  <a16:creationId xmlns:a16="http://schemas.microsoft.com/office/drawing/2014/main" id="{C7648200-1077-8B14-64FA-84104D6CF8D5}"/>
                </a:ext>
              </a:extLst>
            </p:cNvPr>
            <p:cNvGrpSpPr/>
            <p:nvPr userDrawn="1"/>
          </p:nvGrpSpPr>
          <p:grpSpPr>
            <a:xfrm>
              <a:off x="5313659" y="4235795"/>
              <a:ext cx="231401" cy="208940"/>
              <a:chOff x="5294609" y="4225643"/>
              <a:chExt cx="231401" cy="208940"/>
            </a:xfrm>
          </p:grpSpPr>
          <p:sp>
            <p:nvSpPr>
              <p:cNvPr id="92" name="Rectangle 94">
                <a:extLst>
                  <a:ext uri="{FF2B5EF4-FFF2-40B4-BE49-F238E27FC236}">
                    <a16:creationId xmlns:a16="http://schemas.microsoft.com/office/drawing/2014/main" id="{536D9EF9-6251-269B-28DE-E378138209F5}"/>
                  </a:ext>
                </a:extLst>
              </p:cNvPr>
              <p:cNvSpPr>
                <a:spLocks noChangeArrowheads="1"/>
              </p:cNvSpPr>
              <p:nvPr userDrawn="1"/>
            </p:nvSpPr>
            <p:spPr bwMode="auto">
              <a:xfrm>
                <a:off x="5294609"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02573"/>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02573"/>
                  </a:solidFill>
                  <a:effectLst/>
                  <a:uLnTx/>
                  <a:uFillTx/>
                  <a:latin typeface="Arial" panose="020B0604020202020204" pitchFamily="34" charset="0"/>
                  <a:ea typeface="+mn-ea"/>
                  <a:cs typeface="+mn-cs"/>
                </a:endParaRPr>
              </a:p>
            </p:txBody>
          </p:sp>
          <p:sp>
            <p:nvSpPr>
              <p:cNvPr id="93" name="Rectangle 95">
                <a:extLst>
                  <a:ext uri="{FF2B5EF4-FFF2-40B4-BE49-F238E27FC236}">
                    <a16:creationId xmlns:a16="http://schemas.microsoft.com/office/drawing/2014/main" id="{0BA7170F-2B9C-2CCF-7C8B-8B44BB477AE0}"/>
                  </a:ext>
                </a:extLst>
              </p:cNvPr>
              <p:cNvSpPr>
                <a:spLocks noChangeArrowheads="1"/>
              </p:cNvSpPr>
              <p:nvPr userDrawn="1"/>
            </p:nvSpPr>
            <p:spPr bwMode="auto">
              <a:xfrm>
                <a:off x="5399385"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96">
                <a:extLst>
                  <a:ext uri="{FF2B5EF4-FFF2-40B4-BE49-F238E27FC236}">
                    <a16:creationId xmlns:a16="http://schemas.microsoft.com/office/drawing/2014/main" id="{C8D1150F-B2CF-DAE3-A2D4-55786231E08C}"/>
                  </a:ext>
                </a:extLst>
              </p:cNvPr>
              <p:cNvSpPr>
                <a:spLocks noChangeArrowheads="1"/>
              </p:cNvSpPr>
              <p:nvPr userDrawn="1"/>
            </p:nvSpPr>
            <p:spPr bwMode="auto">
              <a:xfrm>
                <a:off x="5322962" y="4357639"/>
                <a:ext cx="2030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CD9BCF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4" name="Group 112">
              <a:extLst>
                <a:ext uri="{FF2B5EF4-FFF2-40B4-BE49-F238E27FC236}">
                  <a16:creationId xmlns:a16="http://schemas.microsoft.com/office/drawing/2014/main" id="{A06DB24E-D29F-3ECA-48C9-2CDEE6311782}"/>
                </a:ext>
              </a:extLst>
            </p:cNvPr>
            <p:cNvGrpSpPr/>
            <p:nvPr userDrawn="1"/>
          </p:nvGrpSpPr>
          <p:grpSpPr>
            <a:xfrm>
              <a:off x="5280323" y="4976997"/>
              <a:ext cx="2263775" cy="231837"/>
              <a:chOff x="5280323" y="4976997"/>
              <a:chExt cx="2263775" cy="231837"/>
            </a:xfrm>
          </p:grpSpPr>
          <p:sp>
            <p:nvSpPr>
              <p:cNvPr id="90" name="Rectangle 97">
                <a:extLst>
                  <a:ext uri="{FF2B5EF4-FFF2-40B4-BE49-F238E27FC236}">
                    <a16:creationId xmlns:a16="http://schemas.microsoft.com/office/drawing/2014/main" id="{32B1E0D8-76A9-F151-5149-4F14B42F28CD}"/>
                  </a:ext>
                </a:extLst>
              </p:cNvPr>
              <p:cNvSpPr>
                <a:spLocks noChangeArrowheads="1"/>
              </p:cNvSpPr>
              <p:nvPr/>
            </p:nvSpPr>
            <p:spPr bwMode="auto">
              <a:xfrm>
                <a:off x="5280323" y="4976997"/>
                <a:ext cx="2263775" cy="2318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91" name="Rectangle 98">
                <a:extLst>
                  <a:ext uri="{FF2B5EF4-FFF2-40B4-BE49-F238E27FC236}">
                    <a16:creationId xmlns:a16="http://schemas.microsoft.com/office/drawing/2014/main" id="{0251CB51-501A-8EF3-B6BA-AFEA5E945956}"/>
                  </a:ext>
                </a:extLst>
              </p:cNvPr>
              <p:cNvSpPr>
                <a:spLocks noChangeArrowheads="1"/>
              </p:cNvSpPr>
              <p:nvPr/>
            </p:nvSpPr>
            <p:spPr bwMode="auto">
              <a:xfrm>
                <a:off x="5280323" y="4976997"/>
                <a:ext cx="2263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75" name="Rectangle 99">
              <a:extLst>
                <a:ext uri="{FF2B5EF4-FFF2-40B4-BE49-F238E27FC236}">
                  <a16:creationId xmlns:a16="http://schemas.microsoft.com/office/drawing/2014/main" id="{DE773428-3901-6189-57D0-D9539E6B0781}"/>
                </a:ext>
              </a:extLst>
            </p:cNvPr>
            <p:cNvSpPr>
              <a:spLocks noChangeArrowheads="1"/>
            </p:cNvSpPr>
            <p:nvPr userDrawn="1"/>
          </p:nvSpPr>
          <p:spPr bwMode="auto">
            <a:xfrm>
              <a:off x="5335353" y="4998427"/>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000000</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nvGrpSpPr>
            <p:cNvPr id="76" name="Group 110">
              <a:extLst>
                <a:ext uri="{FF2B5EF4-FFF2-40B4-BE49-F238E27FC236}">
                  <a16:creationId xmlns:a16="http://schemas.microsoft.com/office/drawing/2014/main" id="{7A4AC604-D0F1-64D5-4C17-1E9A5CFEBF42}"/>
                </a:ext>
              </a:extLst>
            </p:cNvPr>
            <p:cNvGrpSpPr/>
            <p:nvPr userDrawn="1"/>
          </p:nvGrpSpPr>
          <p:grpSpPr>
            <a:xfrm>
              <a:off x="2987973" y="3983653"/>
              <a:ext cx="2263775" cy="231837"/>
              <a:chOff x="2987972" y="3987038"/>
              <a:chExt cx="2268538" cy="230144"/>
            </a:xfrm>
          </p:grpSpPr>
          <p:sp>
            <p:nvSpPr>
              <p:cNvPr id="88" name="Rectangle 100">
                <a:extLst>
                  <a:ext uri="{FF2B5EF4-FFF2-40B4-BE49-F238E27FC236}">
                    <a16:creationId xmlns:a16="http://schemas.microsoft.com/office/drawing/2014/main" id="{759D5EB9-CA64-7641-298E-FEE162B61421}"/>
                  </a:ext>
                </a:extLst>
              </p:cNvPr>
              <p:cNvSpPr>
                <a:spLocks noChangeArrowheads="1"/>
              </p:cNvSpPr>
              <p:nvPr/>
            </p:nvSpPr>
            <p:spPr bwMode="auto">
              <a:xfrm>
                <a:off x="2987972" y="3987038"/>
                <a:ext cx="2268538" cy="230144"/>
              </a:xfrm>
              <a:prstGeom prst="rect">
                <a:avLst/>
              </a:prstGeom>
              <a:solidFill>
                <a:srgbClr val="E8E6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89" name="Rectangle 101">
                <a:extLst>
                  <a:ext uri="{FF2B5EF4-FFF2-40B4-BE49-F238E27FC236}">
                    <a16:creationId xmlns:a16="http://schemas.microsoft.com/office/drawing/2014/main" id="{D7F8DD37-5200-F99E-8510-0F9E59FFC887}"/>
                  </a:ext>
                </a:extLst>
              </p:cNvPr>
              <p:cNvSpPr>
                <a:spLocks noChangeArrowheads="1"/>
              </p:cNvSpPr>
              <p:nvPr/>
            </p:nvSpPr>
            <p:spPr bwMode="auto">
              <a:xfrm>
                <a:off x="2987972" y="3987038"/>
                <a:ext cx="2268538" cy="230144"/>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7" name="Group 144">
              <a:extLst>
                <a:ext uri="{FF2B5EF4-FFF2-40B4-BE49-F238E27FC236}">
                  <a16:creationId xmlns:a16="http://schemas.microsoft.com/office/drawing/2014/main" id="{4040D053-3BB2-95A6-F8A6-726273DF98E6}"/>
                </a:ext>
              </a:extLst>
            </p:cNvPr>
            <p:cNvGrpSpPr/>
            <p:nvPr userDrawn="1"/>
          </p:nvGrpSpPr>
          <p:grpSpPr>
            <a:xfrm>
              <a:off x="3044072" y="4005086"/>
              <a:ext cx="613209" cy="190320"/>
              <a:chOff x="3027401" y="3980272"/>
              <a:chExt cx="613209" cy="190320"/>
            </a:xfrm>
          </p:grpSpPr>
          <p:sp>
            <p:nvSpPr>
              <p:cNvPr id="86" name="Rectangle 102">
                <a:extLst>
                  <a:ext uri="{FF2B5EF4-FFF2-40B4-BE49-F238E27FC236}">
                    <a16:creationId xmlns:a16="http://schemas.microsoft.com/office/drawing/2014/main" id="{C88EBB53-3096-FB1E-E9B2-AEC2C69B766A}"/>
                  </a:ext>
                </a:extLst>
              </p:cNvPr>
              <p:cNvSpPr>
                <a:spLocks noChangeArrowheads="1"/>
              </p:cNvSpPr>
              <p:nvPr userDrawn="1"/>
            </p:nvSpPr>
            <p:spPr bwMode="auto">
              <a:xfrm>
                <a:off x="3099864" y="3980272"/>
                <a:ext cx="54074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1A1A1A"/>
                    </a:solidFill>
                    <a:effectLst/>
                    <a:latin typeface="Calibri" panose="020F0502020204030204" pitchFamily="34" charset="0"/>
                    <a:ea typeface="Calibri" panose="020F0502020204030204" pitchFamily="34" charset="0"/>
                    <a:cs typeface="Calibri" panose="020F0502020204030204" pitchFamily="34" charset="0"/>
                  </a:rPr>
                  <a:t>Cinza neutro</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Rectangle 103">
                <a:extLst>
                  <a:ext uri="{FF2B5EF4-FFF2-40B4-BE49-F238E27FC236}">
                    <a16:creationId xmlns:a16="http://schemas.microsoft.com/office/drawing/2014/main" id="{6D1AA927-24A4-8BDA-FE78-E89285200412}"/>
                  </a:ext>
                </a:extLst>
              </p:cNvPr>
              <p:cNvSpPr>
                <a:spLocks noChangeArrowheads="1"/>
              </p:cNvSpPr>
              <p:nvPr userDrawn="1"/>
            </p:nvSpPr>
            <p:spPr bwMode="auto">
              <a:xfrm>
                <a:off x="3027401" y="4093648"/>
                <a:ext cx="19663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E8E6DF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8" name="Group 135">
              <a:extLst>
                <a:ext uri="{FF2B5EF4-FFF2-40B4-BE49-F238E27FC236}">
                  <a16:creationId xmlns:a16="http://schemas.microsoft.com/office/drawing/2014/main" id="{F77F1B3B-1D83-1347-1A89-5E6FEB43EAAC}"/>
                </a:ext>
              </a:extLst>
            </p:cNvPr>
            <p:cNvGrpSpPr/>
            <p:nvPr userDrawn="1"/>
          </p:nvGrpSpPr>
          <p:grpSpPr>
            <a:xfrm>
              <a:off x="4161941" y="4479482"/>
              <a:ext cx="217239" cy="208932"/>
              <a:chOff x="4150022" y="4465944"/>
              <a:chExt cx="217239" cy="208932"/>
            </a:xfrm>
          </p:grpSpPr>
          <p:sp>
            <p:nvSpPr>
              <p:cNvPr id="83" name="Rectangle 33">
                <a:extLst>
                  <a:ext uri="{FF2B5EF4-FFF2-40B4-BE49-F238E27FC236}">
                    <a16:creationId xmlns:a16="http://schemas.microsoft.com/office/drawing/2014/main" id="{2C92730D-4595-85F9-216F-2C7D89FA66D7}"/>
                  </a:ext>
                </a:extLst>
              </p:cNvPr>
              <p:cNvSpPr>
                <a:spLocks noChangeArrowheads="1"/>
              </p:cNvSpPr>
              <p:nvPr userDrawn="1"/>
            </p:nvSpPr>
            <p:spPr bwMode="auto">
              <a:xfrm>
                <a:off x="4150022"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4" name="Rectangle 34">
                <a:extLst>
                  <a:ext uri="{FF2B5EF4-FFF2-40B4-BE49-F238E27FC236}">
                    <a16:creationId xmlns:a16="http://schemas.microsoft.com/office/drawing/2014/main" id="{048D0BD3-6578-DCA6-FD8B-A18525BD4219}"/>
                  </a:ext>
                </a:extLst>
              </p:cNvPr>
              <p:cNvSpPr>
                <a:spLocks noChangeArrowheads="1"/>
              </p:cNvSpPr>
              <p:nvPr userDrawn="1"/>
            </p:nvSpPr>
            <p:spPr bwMode="auto">
              <a:xfrm>
                <a:off x="4174901" y="4597932"/>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F4364C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Rectangle 14">
                <a:extLst>
                  <a:ext uri="{FF2B5EF4-FFF2-40B4-BE49-F238E27FC236}">
                    <a16:creationId xmlns:a16="http://schemas.microsoft.com/office/drawing/2014/main" id="{14EE38D1-F9B9-EA7C-8410-8E2EC300A446}"/>
                  </a:ext>
                </a:extLst>
              </p:cNvPr>
              <p:cNvSpPr>
                <a:spLocks noChangeArrowheads="1"/>
              </p:cNvSpPr>
              <p:nvPr userDrawn="1"/>
            </p:nvSpPr>
            <p:spPr bwMode="auto">
              <a:xfrm>
                <a:off x="4253209" y="44693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9" name="Group 140">
              <a:extLst>
                <a:ext uri="{FF2B5EF4-FFF2-40B4-BE49-F238E27FC236}">
                  <a16:creationId xmlns:a16="http://schemas.microsoft.com/office/drawing/2014/main" id="{85540BD3-045B-E3E5-DB1E-0C459B3F909F}"/>
                </a:ext>
              </a:extLst>
            </p:cNvPr>
            <p:cNvGrpSpPr/>
            <p:nvPr userDrawn="1"/>
          </p:nvGrpSpPr>
          <p:grpSpPr>
            <a:xfrm>
              <a:off x="5313659" y="4479478"/>
              <a:ext cx="226856" cy="212328"/>
              <a:chOff x="5294609" y="4467632"/>
              <a:chExt cx="226856" cy="212328"/>
            </a:xfrm>
          </p:grpSpPr>
          <p:sp>
            <p:nvSpPr>
              <p:cNvPr id="80" name="Rectangle 87">
                <a:extLst>
                  <a:ext uri="{FF2B5EF4-FFF2-40B4-BE49-F238E27FC236}">
                    <a16:creationId xmlns:a16="http://schemas.microsoft.com/office/drawing/2014/main" id="{E6A3F9E7-1DCB-C10A-B147-78B38D78456A}"/>
                  </a:ext>
                </a:extLst>
              </p:cNvPr>
              <p:cNvSpPr>
                <a:spLocks noChangeArrowheads="1"/>
              </p:cNvSpPr>
              <p:nvPr userDrawn="1"/>
            </p:nvSpPr>
            <p:spPr bwMode="auto">
              <a:xfrm>
                <a:off x="5294609" y="44676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88">
                <a:extLst>
                  <a:ext uri="{FF2B5EF4-FFF2-40B4-BE49-F238E27FC236}">
                    <a16:creationId xmlns:a16="http://schemas.microsoft.com/office/drawing/2014/main" id="{1D343AE2-5B07-935C-D110-BCF5D1AA8D5C}"/>
                  </a:ext>
                </a:extLst>
              </p:cNvPr>
              <p:cNvSpPr>
                <a:spLocks noChangeArrowheads="1"/>
              </p:cNvSpPr>
              <p:nvPr userDrawn="1"/>
            </p:nvSpPr>
            <p:spPr bwMode="auto">
              <a:xfrm>
                <a:off x="5322692" y="4603016"/>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C73ECC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Rectangle 95">
                <a:extLst>
                  <a:ext uri="{FF2B5EF4-FFF2-40B4-BE49-F238E27FC236}">
                    <a16:creationId xmlns:a16="http://schemas.microsoft.com/office/drawing/2014/main" id="{70688A6E-D5DA-2C00-F782-3EE162ED6A5D}"/>
                  </a:ext>
                </a:extLst>
              </p:cNvPr>
              <p:cNvSpPr>
                <a:spLocks noChangeArrowheads="1"/>
              </p:cNvSpPr>
              <p:nvPr userDrawn="1"/>
            </p:nvSpPr>
            <p:spPr bwMode="auto">
              <a:xfrm>
                <a:off x="5399384" y="44676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pic>
        <p:nvPicPr>
          <p:cNvPr id="134" name="Imagem 133">
            <a:extLst>
              <a:ext uri="{FF2B5EF4-FFF2-40B4-BE49-F238E27FC236}">
                <a16:creationId xmlns:a16="http://schemas.microsoft.com/office/drawing/2014/main" id="{6D87FBBB-B5C8-AE2C-A7D0-CE984C423D77}"/>
              </a:ext>
            </a:extLst>
          </p:cNvPr>
          <p:cNvPicPr>
            <a:picLocks noChangeAspect="1"/>
          </p:cNvPicPr>
          <p:nvPr userDrawn="1"/>
        </p:nvPicPr>
        <p:blipFill>
          <a:blip r:embed="rId45"/>
          <a:stretch>
            <a:fillRect/>
          </a:stretch>
        </p:blipFill>
        <p:spPr>
          <a:xfrm>
            <a:off x="8394292" y="161566"/>
            <a:ext cx="651673" cy="271497"/>
          </a:xfrm>
          <a:prstGeom prst="rect">
            <a:avLst/>
          </a:prstGeom>
        </p:spPr>
      </p:pic>
      <p:sp>
        <p:nvSpPr>
          <p:cNvPr id="135" name="Google Shape;11;g109ffa863cd_0_285">
            <a:extLst>
              <a:ext uri="{FF2B5EF4-FFF2-40B4-BE49-F238E27FC236}">
                <a16:creationId xmlns:a16="http://schemas.microsoft.com/office/drawing/2014/main" id="{FDBD2388-1B74-6275-E8C8-3D44CC4FE9B2}"/>
              </a:ext>
            </a:extLst>
          </p:cNvPr>
          <p:cNvSpPr txBox="1">
            <a:spLocks noGrp="1"/>
          </p:cNvSpPr>
          <p:nvPr>
            <p:ph type="sldNum" idx="4"/>
          </p:nvPr>
        </p:nvSpPr>
        <p:spPr>
          <a:xfrm>
            <a:off x="8499764" y="4749851"/>
            <a:ext cx="60572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361134877"/>
      </p:ext>
    </p:extLst>
  </p:cSld>
  <p:clrMap bg1="lt1" tx1="dk1" bg2="lt2" tx2="dk2" accent1="accent1" accent2="accent2" accent3="accent3" accent4="accent4" accent5="accent5" accent6="accent6" hlink="hlink" folHlink="folHlink"/>
  <p:sldLayoutIdLst>
    <p:sldLayoutId id="2147484804" r:id="rId1"/>
    <p:sldLayoutId id="2147484806" r:id="rId2"/>
    <p:sldLayoutId id="2147484810" r:id="rId3"/>
    <p:sldLayoutId id="2147484816" r:id="rId4"/>
    <p:sldLayoutId id="2147484740" r:id="rId5"/>
    <p:sldLayoutId id="2147484741" r:id="rId6"/>
    <p:sldLayoutId id="2147484742" r:id="rId7"/>
    <p:sldLayoutId id="2147484743" r:id="rId8"/>
    <p:sldLayoutId id="2147484749" r:id="rId9"/>
    <p:sldLayoutId id="2147484750" r:id="rId10"/>
    <p:sldLayoutId id="2147484751" r:id="rId11"/>
    <p:sldLayoutId id="2147484752" r:id="rId12"/>
    <p:sldLayoutId id="2147484753" r:id="rId13"/>
    <p:sldLayoutId id="2147484756" r:id="rId14"/>
    <p:sldLayoutId id="2147484757" r:id="rId15"/>
    <p:sldLayoutId id="2147484758" r:id="rId16"/>
    <p:sldLayoutId id="2147484759" r:id="rId17"/>
    <p:sldLayoutId id="2147484761" r:id="rId18"/>
    <p:sldLayoutId id="2147484762" r:id="rId19"/>
    <p:sldLayoutId id="2147484765" r:id="rId20"/>
    <p:sldLayoutId id="2147484766" r:id="rId21"/>
    <p:sldLayoutId id="2147484767" r:id="rId22"/>
    <p:sldLayoutId id="2147484768" r:id="rId23"/>
    <p:sldLayoutId id="2147484769" r:id="rId24"/>
    <p:sldLayoutId id="2147484770" r:id="rId25"/>
    <p:sldLayoutId id="2147484771" r:id="rId26"/>
    <p:sldLayoutId id="2147484772" r:id="rId27"/>
    <p:sldLayoutId id="2147484774" r:id="rId28"/>
    <p:sldLayoutId id="2147484775" r:id="rId29"/>
    <p:sldLayoutId id="2147484776" r:id="rId30"/>
    <p:sldLayoutId id="2147484777" r:id="rId31"/>
    <p:sldLayoutId id="2147484778" r:id="rId32"/>
    <p:sldLayoutId id="2147484779" r:id="rId33"/>
    <p:sldLayoutId id="2147484780" r:id="rId34"/>
    <p:sldLayoutId id="2147484782" r:id="rId35"/>
    <p:sldLayoutId id="2147484783" r:id="rId36"/>
    <p:sldLayoutId id="2147484784" r:id="rId37"/>
    <p:sldLayoutId id="2147484785" r:id="rId38"/>
    <p:sldLayoutId id="2147484786" r:id="rId39"/>
    <p:sldLayoutId id="2147484787" r:id="rId40"/>
    <p:sldLayoutId id="2147484788" r:id="rId41"/>
    <p:sldLayoutId id="2147484790" r:id="rId42"/>
    <p:sldLayoutId id="2147484832" r:id="rId43"/>
  </p:sldLayoutIdLst>
  <p:transition>
    <p:fade/>
  </p:transition>
  <p:txStyles>
    <p:title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2/28/2025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5C858-D311-D3B4-A888-8483A4BFE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A378D-36DA-CDAD-8400-B5C600598439}"/>
              </a:ext>
            </a:extLst>
          </p:cNvPr>
          <p:cNvSpPr>
            <a:spLocks noGrp="1"/>
          </p:cNvSpPr>
          <p:nvPr>
            <p:ph type="title"/>
          </p:nvPr>
        </p:nvSpPr>
        <p:spPr>
          <a:xfrm>
            <a:off x="427038" y="1028700"/>
            <a:ext cx="5554662" cy="3073037"/>
          </a:xfrm>
        </p:spPr>
        <p:txBody>
          <a:bodyPr/>
          <a:lstStyle/>
          <a:p>
            <a:r>
              <a:rPr lang="pt-BR"/>
              <a:t>Trabalhar com recursos </a:t>
            </a:r>
            <a:br>
              <a:rPr lang="pt-BR"/>
            </a:br>
            <a:r>
              <a:rPr lang="pt-BR"/>
              <a:t>de computação no </a:t>
            </a:r>
            <a:br>
              <a:rPr lang="pt-BR"/>
            </a:br>
            <a:r>
              <a:rPr lang="pt-BR"/>
              <a:t>Azure Machine Learning</a:t>
            </a:r>
          </a:p>
        </p:txBody>
      </p:sp>
      <p:sp>
        <p:nvSpPr>
          <p:cNvPr id="6" name="Espaço Reservado para Número de Slide 2">
            <a:extLst>
              <a:ext uri="{FF2B5EF4-FFF2-40B4-BE49-F238E27FC236}">
                <a16:creationId xmlns:a16="http://schemas.microsoft.com/office/drawing/2014/main" id="{603721B6-93D5-553F-4807-426CD6BA1BF8}"/>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a:t>
            </a:fld>
            <a:r>
              <a:rPr lang="en-US"/>
              <a:t>]</a:t>
            </a:r>
            <a:endParaRPr lang="pt-BR"/>
          </a:p>
        </p:txBody>
      </p:sp>
    </p:spTree>
    <p:extLst>
      <p:ext uri="{BB962C8B-B14F-4D97-AF65-F5344CB8AC3E}">
        <p14:creationId xmlns:p14="http://schemas.microsoft.com/office/powerpoint/2010/main" val="16420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325" y="438149"/>
            <a:ext cx="8259763" cy="466725"/>
          </a:xfrm>
        </p:spPr>
        <p:txBody>
          <a:bodyPr wrap="square" anchor="t">
            <a:normAutofit fontScale="90000"/>
          </a:bodyPr>
          <a:lstStyle/>
          <a:p>
            <a:r>
              <a:rPr lang="pt-BR"/>
              <a:t>Destino de computação apropriado</a:t>
            </a:r>
          </a:p>
        </p:txBody>
      </p:sp>
      <p:pic>
        <p:nvPicPr>
          <p:cNvPr id="3" name="Picture 2">
            <a:extLst>
              <a:ext uri="{FF2B5EF4-FFF2-40B4-BE49-F238E27FC236}">
                <a16:creationId xmlns:a16="http://schemas.microsoft.com/office/drawing/2014/main" id="{3368F43F-739D-2544-A96D-DBF2575B52FD}"/>
              </a:ext>
            </a:extLst>
          </p:cNvPr>
          <p:cNvPicPr>
            <a:picLocks noChangeAspect="1"/>
          </p:cNvPicPr>
          <p:nvPr/>
        </p:nvPicPr>
        <p:blipFill>
          <a:blip r:embed="rId3"/>
          <a:srcRect/>
          <a:stretch/>
        </p:blipFill>
        <p:spPr>
          <a:xfrm>
            <a:off x="441325" y="1109806"/>
            <a:ext cx="6976755" cy="3640045"/>
          </a:xfrm>
          <a:prstGeom prst="rect">
            <a:avLst/>
          </a:prstGeom>
        </p:spPr>
      </p:pic>
      <p:sp>
        <p:nvSpPr>
          <p:cNvPr id="7" name="Espaço Reservado para Número de Slide 2">
            <a:extLst>
              <a:ext uri="{FF2B5EF4-FFF2-40B4-BE49-F238E27FC236}">
                <a16:creationId xmlns:a16="http://schemas.microsoft.com/office/drawing/2014/main" id="{07ACD166-B3EE-EC21-2E66-E67F7E8E3766}"/>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2</a:t>
            </a:fld>
            <a:r>
              <a:rPr lang="en-US"/>
              <a:t>]</a:t>
            </a:r>
            <a:endParaRPr lang="pt-BR"/>
          </a:p>
        </p:txBody>
      </p:sp>
    </p:spTree>
    <p:extLst>
      <p:ext uri="{BB962C8B-B14F-4D97-AF65-F5344CB8AC3E}">
        <p14:creationId xmlns:p14="http://schemas.microsoft.com/office/powerpoint/2010/main" val="19985882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325" y="438149"/>
            <a:ext cx="8185539" cy="499867"/>
          </a:xfrm>
        </p:spPr>
        <p:txBody>
          <a:bodyPr>
            <a:normAutofit fontScale="90000"/>
          </a:bodyPr>
          <a:lstStyle/>
          <a:p>
            <a:r>
              <a:rPr lang="pt-BR" b="1">
                <a:solidFill>
                  <a:srgbClr val="EA4E60"/>
                </a:solidFill>
              </a:rPr>
              <a:t>Configurar a instância de computação</a:t>
            </a:r>
          </a:p>
        </p:txBody>
      </p:sp>
      <p:sp>
        <p:nvSpPr>
          <p:cNvPr id="10" name="Text Placeholder 9">
            <a:extLst>
              <a:ext uri="{FF2B5EF4-FFF2-40B4-BE49-F238E27FC236}">
                <a16:creationId xmlns:a16="http://schemas.microsoft.com/office/drawing/2014/main" id="{3342BBD1-CEAB-41B6-D010-B42DB382A078}"/>
              </a:ext>
            </a:extLst>
          </p:cNvPr>
          <p:cNvSpPr>
            <a:spLocks noGrp="1"/>
          </p:cNvSpPr>
          <p:nvPr>
            <p:ph type="body" sz="quarter" idx="15"/>
          </p:nvPr>
        </p:nvSpPr>
        <p:spPr>
          <a:xfrm>
            <a:off x="278064" y="2505623"/>
            <a:ext cx="3775396" cy="2372444"/>
          </a:xfrm>
        </p:spPr>
        <p:txBody>
          <a:bodyPr/>
          <a:lstStyle/>
          <a:p>
            <a:r>
              <a:rPr lang="pt-BR" sz="2000"/>
              <a:t>Instância de computação </a:t>
            </a:r>
            <a:br>
              <a:rPr lang="pt-BR" sz="2000"/>
            </a:br>
            <a:r>
              <a:rPr lang="pt-BR" sz="2000"/>
              <a:t>Uma instância de computação só pode ser atribuída a um usuário</a:t>
            </a:r>
          </a:p>
          <a:p>
            <a:pPr lvl="1"/>
            <a:r>
              <a:rPr lang="pt-BR" sz="2000"/>
              <a:t>Ao criar uma instância de computação, se você tiver as permissões apropriadas, será possível atribuí-la a outra pessoa.</a:t>
            </a:r>
          </a:p>
        </p:txBody>
      </p:sp>
      <p:sp>
        <p:nvSpPr>
          <p:cNvPr id="11" name="Text Placeholder 10">
            <a:extLst>
              <a:ext uri="{FF2B5EF4-FFF2-40B4-BE49-F238E27FC236}">
                <a16:creationId xmlns:a16="http://schemas.microsoft.com/office/drawing/2014/main" id="{95095CF8-16A6-3EC5-C920-1C1B4B01F8F7}"/>
              </a:ext>
            </a:extLst>
          </p:cNvPr>
          <p:cNvSpPr>
            <a:spLocks noGrp="1"/>
          </p:cNvSpPr>
          <p:nvPr>
            <p:ph type="body" sz="quarter" idx="20"/>
          </p:nvPr>
        </p:nvSpPr>
        <p:spPr>
          <a:xfrm>
            <a:off x="4159851" y="2511593"/>
            <a:ext cx="4602012" cy="2193757"/>
          </a:xfrm>
        </p:spPr>
        <p:txBody>
          <a:bodyPr/>
          <a:lstStyle/>
          <a:p>
            <a:r>
              <a:rPr lang="pt-BR" sz="2000"/>
              <a:t>Minimizar o tempo de computação</a:t>
            </a:r>
          </a:p>
          <a:p>
            <a:pPr lvl="1"/>
            <a:r>
              <a:rPr lang="pt-BR" sz="2000"/>
              <a:t>Iniciar e interromper manualmente.</a:t>
            </a:r>
          </a:p>
          <a:p>
            <a:pPr lvl="1"/>
            <a:r>
              <a:rPr lang="pt-BR" sz="2000"/>
              <a:t>Programar a instância de computação.</a:t>
            </a:r>
          </a:p>
        </p:txBody>
      </p:sp>
      <p:grpSp>
        <p:nvGrpSpPr>
          <p:cNvPr id="7" name="Group 6">
            <a:extLst>
              <a:ext uri="{FF2B5EF4-FFF2-40B4-BE49-F238E27FC236}">
                <a16:creationId xmlns:a16="http://schemas.microsoft.com/office/drawing/2014/main" id="{9F9F598C-73F2-F972-7BBF-33DEB29FE466}"/>
              </a:ext>
            </a:extLst>
          </p:cNvPr>
          <p:cNvGrpSpPr/>
          <p:nvPr/>
        </p:nvGrpSpPr>
        <p:grpSpPr>
          <a:xfrm>
            <a:off x="1125567" y="1404659"/>
            <a:ext cx="1040195" cy="1040195"/>
            <a:chOff x="2104965" y="1284361"/>
            <a:chExt cx="1656000" cy="1656000"/>
          </a:xfrm>
        </p:grpSpPr>
        <p:sp>
          <p:nvSpPr>
            <p:cNvPr id="6" name="Oval 5">
              <a:extLst>
                <a:ext uri="{FF2B5EF4-FFF2-40B4-BE49-F238E27FC236}">
                  <a16:creationId xmlns:a16="http://schemas.microsoft.com/office/drawing/2014/main" id="{DBE72D1B-5B31-8EE6-D060-E7FD773FC72E}"/>
                </a:ext>
              </a:extLst>
            </p:cNvPr>
            <p:cNvSpPr/>
            <p:nvPr/>
          </p:nvSpPr>
          <p:spPr bwMode="auto">
            <a:xfrm>
              <a:off x="2104965" y="1284361"/>
              <a:ext cx="1656000" cy="16560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LID4096" sz="180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a:extLst>
                <a:ext uri="{FF2B5EF4-FFF2-40B4-BE49-F238E27FC236}">
                  <a16:creationId xmlns:a16="http://schemas.microsoft.com/office/drawing/2014/main" id="{D1B55EF0-3092-31DA-EC1E-829317A779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5070" y="1500361"/>
              <a:ext cx="1117856" cy="1117856"/>
            </a:xfrm>
            <a:prstGeom prst="rect">
              <a:avLst/>
            </a:prstGeom>
          </p:spPr>
        </p:pic>
      </p:grpSp>
      <p:grpSp>
        <p:nvGrpSpPr>
          <p:cNvPr id="17" name="Agrupar 16">
            <a:extLst>
              <a:ext uri="{FF2B5EF4-FFF2-40B4-BE49-F238E27FC236}">
                <a16:creationId xmlns:a16="http://schemas.microsoft.com/office/drawing/2014/main" id="{110C0A3A-8D73-0F86-DA31-98A2FB01159D}"/>
              </a:ext>
            </a:extLst>
          </p:cNvPr>
          <p:cNvGrpSpPr/>
          <p:nvPr/>
        </p:nvGrpSpPr>
        <p:grpSpPr>
          <a:xfrm>
            <a:off x="5558590" y="1398152"/>
            <a:ext cx="1040195" cy="1040195"/>
            <a:chOff x="5735736" y="1017624"/>
            <a:chExt cx="1242000" cy="1242000"/>
          </a:xfrm>
        </p:grpSpPr>
        <p:sp>
          <p:nvSpPr>
            <p:cNvPr id="9" name="Oval 8">
              <a:extLst>
                <a:ext uri="{FF2B5EF4-FFF2-40B4-BE49-F238E27FC236}">
                  <a16:creationId xmlns:a16="http://schemas.microsoft.com/office/drawing/2014/main" id="{D12FED89-ECD2-1815-197C-CF77EC8E71E2}"/>
                </a:ext>
              </a:extLst>
            </p:cNvPr>
            <p:cNvSpPr/>
            <p:nvPr/>
          </p:nvSpPr>
          <p:spPr bwMode="auto">
            <a:xfrm>
              <a:off x="5735736" y="1017624"/>
              <a:ext cx="1242000" cy="12420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LID4096" sz="180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5230D236-D0F0-96DD-3555-7673BB3614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7736" y="1179624"/>
              <a:ext cx="918000" cy="918000"/>
            </a:xfrm>
            <a:prstGeom prst="rect">
              <a:avLst/>
            </a:prstGeom>
          </p:spPr>
        </p:pic>
      </p:grpSp>
      <p:sp>
        <p:nvSpPr>
          <p:cNvPr id="16" name="Espaço Reservado para Número de Slide 2">
            <a:extLst>
              <a:ext uri="{FF2B5EF4-FFF2-40B4-BE49-F238E27FC236}">
                <a16:creationId xmlns:a16="http://schemas.microsoft.com/office/drawing/2014/main" id="{B3195039-69FC-8E98-30C3-6454C3911A8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3</a:t>
            </a:fld>
            <a:r>
              <a:rPr lang="en-US"/>
              <a:t>]</a:t>
            </a:r>
            <a:endParaRPr lang="pt-BR"/>
          </a:p>
        </p:txBody>
      </p:sp>
      <p:sp>
        <p:nvSpPr>
          <p:cNvPr id="2" name="Text Placeholder 10">
            <a:extLst>
              <a:ext uri="{FF2B5EF4-FFF2-40B4-BE49-F238E27FC236}">
                <a16:creationId xmlns:a16="http://schemas.microsoft.com/office/drawing/2014/main" id="{FFBE05AF-149A-C210-EFB4-28E0C550360C}"/>
              </a:ext>
            </a:extLst>
          </p:cNvPr>
          <p:cNvSpPr txBox="1">
            <a:spLocks/>
          </p:cNvSpPr>
          <p:nvPr/>
        </p:nvSpPr>
        <p:spPr>
          <a:xfrm>
            <a:off x="4159851" y="3510177"/>
            <a:ext cx="3264531" cy="1200329"/>
          </a:xfrm>
          <a:prstGeom prst="rect">
            <a:avLst/>
          </a:prstGeom>
        </p:spPr>
        <p:txBody>
          <a:bodyPr wrap="square">
            <a:spAutoFit/>
          </a:bodyPr>
          <a:lstStyle>
            <a:lvl1pPr marL="102870" indent="-102870" algn="l" defTabSz="914378" rtl="0" eaLnBrk="1" latinLnBrk="0"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205740" indent="-102870" algn="l" defTabSz="914378" rtl="0" eaLnBrk="1" latinLnBrk="0"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308610" indent="-102870" algn="l" defTabSz="914378" rtl="0" eaLnBrk="1" latinLnBrk="0"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514350" indent="0" algn="l" defTabSz="914378"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685800" indent="0" algn="l" defTabSz="914378"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Tx/>
            </a:pPr>
            <a:r>
              <a:rPr lang="pt-BR" sz="2000"/>
              <a:t>Configure quando desligar sua instância de computação devido à inatividade.</a:t>
            </a:r>
          </a:p>
        </p:txBody>
      </p:sp>
    </p:spTree>
    <p:extLst>
      <p:ext uri="{BB962C8B-B14F-4D97-AF65-F5344CB8AC3E}">
        <p14:creationId xmlns:p14="http://schemas.microsoft.com/office/powerpoint/2010/main" val="17553297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B8D2B-DEF5-C76F-58F2-68E0E7AEC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D0430-147B-903A-690A-9BB730C917A5}"/>
              </a:ext>
            </a:extLst>
          </p:cNvPr>
          <p:cNvSpPr>
            <a:spLocks noGrp="1"/>
          </p:cNvSpPr>
          <p:nvPr>
            <p:ph type="title"/>
          </p:nvPr>
        </p:nvSpPr>
        <p:spPr>
          <a:xfrm>
            <a:off x="427038" y="2446338"/>
            <a:ext cx="4759325" cy="1125537"/>
          </a:xfrm>
        </p:spPr>
        <p:txBody>
          <a:bodyPr/>
          <a:lstStyle/>
          <a:p>
            <a:r>
              <a:rPr lang="pt-BR"/>
              <a:t>Trabalhar com ambientes no </a:t>
            </a:r>
            <a:br>
              <a:rPr lang="pt-BR"/>
            </a:br>
            <a:r>
              <a:rPr lang="pt-BR"/>
              <a:t>Azure Machine Learning</a:t>
            </a:r>
          </a:p>
        </p:txBody>
      </p:sp>
      <p:sp>
        <p:nvSpPr>
          <p:cNvPr id="6" name="Espaço Reservado para Número de Slide 2">
            <a:extLst>
              <a:ext uri="{FF2B5EF4-FFF2-40B4-BE49-F238E27FC236}">
                <a16:creationId xmlns:a16="http://schemas.microsoft.com/office/drawing/2014/main" id="{6CB4D060-4D52-ABB2-C643-E1F1CD3AA3A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4</a:t>
            </a:fld>
            <a:r>
              <a:rPr lang="en-US"/>
              <a:t>]</a:t>
            </a:r>
            <a:endParaRPr lang="pt-BR"/>
          </a:p>
        </p:txBody>
      </p:sp>
    </p:spTree>
    <p:extLst>
      <p:ext uri="{BB962C8B-B14F-4D97-AF65-F5344CB8AC3E}">
        <p14:creationId xmlns:p14="http://schemas.microsoft.com/office/powerpoint/2010/main" val="36868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B6C3CF-032A-5BD7-5B3C-1B2CE5362A09}"/>
              </a:ext>
            </a:extLst>
          </p:cNvPr>
          <p:cNvSpPr>
            <a:spLocks noGrp="1"/>
          </p:cNvSpPr>
          <p:nvPr>
            <p:ph type="title"/>
          </p:nvPr>
        </p:nvSpPr>
        <p:spPr>
          <a:xfrm>
            <a:off x="441325" y="438149"/>
            <a:ext cx="8259763" cy="666079"/>
          </a:xfrm>
        </p:spPr>
        <p:txBody>
          <a:bodyPr>
            <a:noAutofit/>
          </a:bodyPr>
          <a:lstStyle/>
          <a:p>
            <a:r>
              <a:rPr lang="pt-BR"/>
              <a:t>Noções básicas sobre os ambientes</a:t>
            </a:r>
            <a:endParaRPr lang="en-US"/>
          </a:p>
        </p:txBody>
      </p:sp>
      <p:sp>
        <p:nvSpPr>
          <p:cNvPr id="3" name="Text Placeholder 2">
            <a:extLst>
              <a:ext uri="{FF2B5EF4-FFF2-40B4-BE49-F238E27FC236}">
                <a16:creationId xmlns:a16="http://schemas.microsoft.com/office/drawing/2014/main" id="{79D5D1DB-501A-584F-84BD-B088CB1330CA}"/>
              </a:ext>
            </a:extLst>
          </p:cNvPr>
          <p:cNvSpPr>
            <a:spLocks noGrp="1"/>
          </p:cNvSpPr>
          <p:nvPr>
            <p:ph type="body" sz="quarter" idx="15"/>
          </p:nvPr>
        </p:nvSpPr>
        <p:spPr>
          <a:xfrm>
            <a:off x="439738" y="1492245"/>
            <a:ext cx="5771652" cy="4005199"/>
          </a:xfrm>
        </p:spPr>
        <p:txBody>
          <a:bodyPr/>
          <a:lstStyle/>
          <a:p>
            <a:r>
              <a:rPr lang="pt-BR"/>
              <a:t>Os ambientes definem o contexto necessário para executar código em um destino de computação.</a:t>
            </a:r>
            <a:endParaRPr lang="en-GB"/>
          </a:p>
          <a:p>
            <a:r>
              <a:rPr lang="pt-BR"/>
              <a:t>Um ambiente é usado para criar o contêiner do Docker no qual seu código é executado no destino de computação especificado. </a:t>
            </a:r>
            <a:endParaRPr lang="en-GB"/>
          </a:p>
          <a:p>
            <a:r>
              <a:rPr lang="pt-BR"/>
              <a:t>Use um ambiente com curadoria predefinida </a:t>
            </a:r>
            <a:br>
              <a:rPr lang="pt-BR"/>
            </a:br>
            <a:r>
              <a:rPr lang="pt-BR"/>
              <a:t>ou crie seu próprio ambiente personalizado.</a:t>
            </a:r>
            <a:endParaRPr lang="en-GB"/>
          </a:p>
        </p:txBody>
      </p:sp>
      <p:grpSp>
        <p:nvGrpSpPr>
          <p:cNvPr id="1052" name="Group 1051">
            <a:extLst>
              <a:ext uri="{FF2B5EF4-FFF2-40B4-BE49-F238E27FC236}">
                <a16:creationId xmlns:a16="http://schemas.microsoft.com/office/drawing/2014/main" id="{53FC398C-4E2D-BEAA-A2EF-E93B5C9F4986}"/>
              </a:ext>
            </a:extLst>
          </p:cNvPr>
          <p:cNvGrpSpPr/>
          <p:nvPr/>
        </p:nvGrpSpPr>
        <p:grpSpPr>
          <a:xfrm>
            <a:off x="6845813" y="1089950"/>
            <a:ext cx="1819175" cy="1955166"/>
            <a:chOff x="3412156" y="2598821"/>
            <a:chExt cx="2425566" cy="2606887"/>
          </a:xfrm>
        </p:grpSpPr>
        <p:sp>
          <p:nvSpPr>
            <p:cNvPr id="1069" name="Rectangle: Rounded Corners 1068">
              <a:extLst>
                <a:ext uri="{FF2B5EF4-FFF2-40B4-BE49-F238E27FC236}">
                  <a16:creationId xmlns:a16="http://schemas.microsoft.com/office/drawing/2014/main" id="{EBB5108D-CB26-13B4-D8F2-3DAB307F520F}"/>
                </a:ext>
              </a:extLst>
            </p:cNvPr>
            <p:cNvSpPr/>
            <p:nvPr/>
          </p:nvSpPr>
          <p:spPr bwMode="auto">
            <a:xfrm>
              <a:off x="3412156" y="2598821"/>
              <a:ext cx="2425566" cy="2119046"/>
            </a:xfrm>
            <a:prstGeom prst="roundRect">
              <a:avLst/>
            </a:prstGeom>
            <a:ln w="38100">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chemeClr val="tx1"/>
                </a:solidFill>
                <a:ea typeface="Segoe UI" pitchFamily="34" charset="0"/>
                <a:cs typeface="Segoe UI" pitchFamily="34" charset="0"/>
              </a:endParaRPr>
            </a:p>
          </p:txBody>
        </p:sp>
        <p:grpSp>
          <p:nvGrpSpPr>
            <p:cNvPr id="1072" name="Group 1071">
              <a:extLst>
                <a:ext uri="{FF2B5EF4-FFF2-40B4-BE49-F238E27FC236}">
                  <a16:creationId xmlns:a16="http://schemas.microsoft.com/office/drawing/2014/main" id="{FD18BB9C-71D1-1F17-3D94-7ADC13EBC698}"/>
                </a:ext>
              </a:extLst>
            </p:cNvPr>
            <p:cNvGrpSpPr/>
            <p:nvPr/>
          </p:nvGrpSpPr>
          <p:grpSpPr>
            <a:xfrm>
              <a:off x="3863811" y="4376383"/>
              <a:ext cx="993862" cy="829325"/>
              <a:chOff x="3781996" y="4310719"/>
              <a:chExt cx="993863" cy="829325"/>
            </a:xfrm>
          </p:grpSpPr>
          <p:pic>
            <p:nvPicPr>
              <p:cNvPr id="1073" name="Graphic 1072" descr="Box">
                <a:extLst>
                  <a:ext uri="{FF2B5EF4-FFF2-40B4-BE49-F238E27FC236}">
                    <a16:creationId xmlns:a16="http://schemas.microsoft.com/office/drawing/2014/main" id="{A7159E33-7E3D-DD38-A72C-F8B7649DDE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8347" y="4310719"/>
                <a:ext cx="593353" cy="593353"/>
              </a:xfrm>
              <a:prstGeom prst="rect">
                <a:avLst/>
              </a:prstGeom>
            </p:spPr>
          </p:pic>
          <p:sp>
            <p:nvSpPr>
              <p:cNvPr id="1074" name="TextBox 1073">
                <a:extLst>
                  <a:ext uri="{FF2B5EF4-FFF2-40B4-BE49-F238E27FC236}">
                    <a16:creationId xmlns:a16="http://schemas.microsoft.com/office/drawing/2014/main" id="{0F08EC72-A9A4-5DFC-5AF9-86C7497FE475}"/>
                  </a:ext>
                </a:extLst>
              </p:cNvPr>
              <p:cNvSpPr txBox="1"/>
              <p:nvPr/>
            </p:nvSpPr>
            <p:spPr>
              <a:xfrm>
                <a:off x="3781996" y="4863045"/>
                <a:ext cx="993863" cy="276999"/>
              </a:xfrm>
              <a:prstGeom prst="rect">
                <a:avLst/>
              </a:prstGeom>
              <a:noFill/>
            </p:spPr>
            <p:txBody>
              <a:bodyPr wrap="none" lIns="0" tIns="0" rIns="0" bIns="0" rtlCol="0" anchor="ctr">
                <a:spAutoFit/>
              </a:bodyPr>
              <a:lstStyle/>
              <a:p>
                <a:pPr algn="ctr"/>
                <a:r>
                  <a:rPr lang="pt-BR" sz="1350">
                    <a:solidFill>
                      <a:srgbClr val="FFFFFF"/>
                    </a:solidFill>
                    <a:latin typeface="Segoe UI"/>
                    <a:ea typeface="Segoe UI"/>
                    <a:cs typeface="Segoe UI"/>
                  </a:rPr>
                  <a:t>Contêiner</a:t>
                </a:r>
              </a:p>
            </p:txBody>
          </p:sp>
        </p:grpSp>
      </p:grpSp>
      <p:grpSp>
        <p:nvGrpSpPr>
          <p:cNvPr id="1053" name="Group 1052">
            <a:extLst>
              <a:ext uri="{FF2B5EF4-FFF2-40B4-BE49-F238E27FC236}">
                <a16:creationId xmlns:a16="http://schemas.microsoft.com/office/drawing/2014/main" id="{A38EE7A1-1A32-DD03-9581-699D4443D07B}"/>
              </a:ext>
            </a:extLst>
          </p:cNvPr>
          <p:cNvGrpSpPr/>
          <p:nvPr/>
        </p:nvGrpSpPr>
        <p:grpSpPr>
          <a:xfrm>
            <a:off x="7076819" y="1339004"/>
            <a:ext cx="1382429" cy="995889"/>
            <a:chOff x="3720164" y="2930893"/>
            <a:chExt cx="1843238" cy="1327853"/>
          </a:xfrm>
        </p:grpSpPr>
        <p:sp>
          <p:nvSpPr>
            <p:cNvPr id="1064" name="Rectangle: Rounded Corners 1063">
              <a:extLst>
                <a:ext uri="{FF2B5EF4-FFF2-40B4-BE49-F238E27FC236}">
                  <a16:creationId xmlns:a16="http://schemas.microsoft.com/office/drawing/2014/main" id="{18F7B3D9-4949-CF6D-7D74-AD4ECC8C6EF5}"/>
                </a:ext>
              </a:extLst>
            </p:cNvPr>
            <p:cNvSpPr/>
            <p:nvPr/>
          </p:nvSpPr>
          <p:spPr bwMode="auto">
            <a:xfrm>
              <a:off x="3720164" y="2930893"/>
              <a:ext cx="1843238" cy="890336"/>
            </a:xfrm>
            <a:prstGeom prst="round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chemeClr val="tx1"/>
                </a:solidFill>
                <a:ea typeface="Segoe UI" pitchFamily="34" charset="0"/>
                <a:cs typeface="Segoe UI" pitchFamily="34" charset="0"/>
              </a:endParaRPr>
            </a:p>
          </p:txBody>
        </p:sp>
        <p:grpSp>
          <p:nvGrpSpPr>
            <p:cNvPr id="1065" name="Group 1064">
              <a:extLst>
                <a:ext uri="{FF2B5EF4-FFF2-40B4-BE49-F238E27FC236}">
                  <a16:creationId xmlns:a16="http://schemas.microsoft.com/office/drawing/2014/main" id="{AA237723-AA3F-62F1-94A3-EA6EE56BE785}"/>
                </a:ext>
              </a:extLst>
            </p:cNvPr>
            <p:cNvGrpSpPr/>
            <p:nvPr/>
          </p:nvGrpSpPr>
          <p:grpSpPr>
            <a:xfrm>
              <a:off x="3942421" y="3447760"/>
              <a:ext cx="987449" cy="810986"/>
              <a:chOff x="3942421" y="3447760"/>
              <a:chExt cx="987449" cy="810986"/>
            </a:xfrm>
          </p:grpSpPr>
          <p:sp>
            <p:nvSpPr>
              <p:cNvPr id="1066" name="TextBox 1065">
                <a:extLst>
                  <a:ext uri="{FF2B5EF4-FFF2-40B4-BE49-F238E27FC236}">
                    <a16:creationId xmlns:a16="http://schemas.microsoft.com/office/drawing/2014/main" id="{1643F5AF-C5CE-3878-E14E-5D388FE1E6F3}"/>
                  </a:ext>
                </a:extLst>
              </p:cNvPr>
              <p:cNvSpPr txBox="1"/>
              <p:nvPr/>
            </p:nvSpPr>
            <p:spPr>
              <a:xfrm>
                <a:off x="3942421" y="3981747"/>
                <a:ext cx="987449" cy="276999"/>
              </a:xfrm>
              <a:prstGeom prst="rect">
                <a:avLst/>
              </a:prstGeom>
              <a:noFill/>
            </p:spPr>
            <p:txBody>
              <a:bodyPr wrap="none" lIns="0" tIns="0" rIns="0" bIns="0" rtlCol="0" anchor="ctr">
                <a:spAutoFit/>
              </a:bodyPr>
              <a:lstStyle/>
              <a:p>
                <a:pPr algn="ctr"/>
                <a:r>
                  <a:rPr lang="pt-BR" sz="1350">
                    <a:latin typeface="Segoe UI"/>
                    <a:ea typeface="Segoe UI"/>
                    <a:cs typeface="Segoe UI"/>
                  </a:rPr>
                  <a:t>Ambiente</a:t>
                </a:r>
              </a:p>
            </p:txBody>
          </p:sp>
          <p:sp>
            <p:nvSpPr>
              <p:cNvPr id="1067" name="Rectangle 1066">
                <a:extLst>
                  <a:ext uri="{FF2B5EF4-FFF2-40B4-BE49-F238E27FC236}">
                    <a16:creationId xmlns:a16="http://schemas.microsoft.com/office/drawing/2014/main" id="{3FF8A0A6-7BF2-EC08-C4DF-0A90E4560115}"/>
                  </a:ext>
                </a:extLst>
              </p:cNvPr>
              <p:cNvSpPr/>
              <p:nvPr/>
            </p:nvSpPr>
            <p:spPr bwMode="auto">
              <a:xfrm>
                <a:off x="3945209" y="3447760"/>
                <a:ext cx="466135" cy="5093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err="1">
                  <a:solidFill>
                    <a:schemeClr val="tx1"/>
                  </a:solidFill>
                  <a:ea typeface="Segoe UI" pitchFamily="34" charset="0"/>
                  <a:cs typeface="Segoe UI" pitchFamily="34" charset="0"/>
                </a:endParaRPr>
              </a:p>
            </p:txBody>
          </p:sp>
          <p:pic>
            <p:nvPicPr>
              <p:cNvPr id="1068" name="Graphic 1067" descr="List">
                <a:extLst>
                  <a:ext uri="{FF2B5EF4-FFF2-40B4-BE49-F238E27FC236}">
                    <a16:creationId xmlns:a16="http://schemas.microsoft.com/office/drawing/2014/main" id="{11A1CD38-4FAC-0FAF-70E3-966DF49E90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45209" y="3490975"/>
                <a:ext cx="466135" cy="466135"/>
              </a:xfrm>
              <a:prstGeom prst="rect">
                <a:avLst/>
              </a:prstGeom>
            </p:spPr>
          </p:pic>
        </p:grpSp>
      </p:grpSp>
      <p:pic>
        <p:nvPicPr>
          <p:cNvPr id="1054" name="Graphic 14" descr="Document">
            <a:extLst>
              <a:ext uri="{FF2B5EF4-FFF2-40B4-BE49-F238E27FC236}">
                <a16:creationId xmlns:a16="http://schemas.microsoft.com/office/drawing/2014/main" id="{CF3B0FA6-1F8D-18D6-A5F8-74B9417B0A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73522" y="1574617"/>
            <a:ext cx="342567" cy="342566"/>
          </a:xfrm>
          <a:prstGeom prst="rect">
            <a:avLst/>
          </a:prstGeom>
        </p:spPr>
      </p:pic>
      <p:pic>
        <p:nvPicPr>
          <p:cNvPr id="1055" name="Graphic 10" descr="Gears">
            <a:extLst>
              <a:ext uri="{FF2B5EF4-FFF2-40B4-BE49-F238E27FC236}">
                <a16:creationId xmlns:a16="http://schemas.microsoft.com/office/drawing/2014/main" id="{0A89DF0C-9E12-E728-314A-ED34C31BDA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95205" y="1412200"/>
            <a:ext cx="349601" cy="349601"/>
          </a:xfrm>
          <a:prstGeom prst="rect">
            <a:avLst/>
          </a:prstGeom>
        </p:spPr>
      </p:pic>
      <p:sp>
        <p:nvSpPr>
          <p:cNvPr id="1075" name="Rectangle 1074">
            <a:extLst>
              <a:ext uri="{FF2B5EF4-FFF2-40B4-BE49-F238E27FC236}">
                <a16:creationId xmlns:a16="http://schemas.microsoft.com/office/drawing/2014/main" id="{EDCB6911-F82B-2904-DA07-3C85137284CB}"/>
              </a:ext>
              <a:ext uri="{C183D7F6-B498-43B3-948B-1728B52AA6E4}">
                <adec:decorative xmlns:adec="http://schemas.microsoft.com/office/drawing/2017/decorative" val="1"/>
              </a:ext>
            </a:extLst>
          </p:cNvPr>
          <p:cNvSpPr/>
          <p:nvPr/>
        </p:nvSpPr>
        <p:spPr bwMode="auto">
          <a:xfrm>
            <a:off x="6212438" y="923926"/>
            <a:ext cx="2626762" cy="2311486"/>
          </a:xfrm>
          <a:prstGeom prst="rect">
            <a:avLst/>
          </a:prstGeom>
          <a:noFill/>
          <a:ln w="38100">
            <a:solidFill>
              <a:srgbClr val="C73E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IN" sz="1800" err="1">
              <a:gradFill>
                <a:gsLst>
                  <a:gs pos="0">
                    <a:srgbClr val="FFFFFF"/>
                  </a:gs>
                  <a:gs pos="100000">
                    <a:srgbClr val="FFFFFF"/>
                  </a:gs>
                </a:gsLst>
                <a:lin ang="5400000" scaled="0"/>
              </a:gradFill>
              <a:ea typeface="Segoe UI" pitchFamily="34" charset="0"/>
              <a:cs typeface="Segoe UI" pitchFamily="34" charset="0"/>
            </a:endParaRPr>
          </a:p>
        </p:txBody>
      </p:sp>
      <p:pic>
        <p:nvPicPr>
          <p:cNvPr id="1050" name="Graphic 58" descr="Computer">
            <a:extLst>
              <a:ext uri="{FF2B5EF4-FFF2-40B4-BE49-F238E27FC236}">
                <a16:creationId xmlns:a16="http://schemas.microsoft.com/office/drawing/2014/main" id="{7C833F46-0E53-6334-DC40-8BDF00A048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1390" y="2679235"/>
            <a:ext cx="865429" cy="865429"/>
          </a:xfrm>
          <a:prstGeom prst="rect">
            <a:avLst/>
          </a:prstGeom>
        </p:spPr>
      </p:pic>
      <p:sp>
        <p:nvSpPr>
          <p:cNvPr id="1051" name="TextBox 1050">
            <a:extLst>
              <a:ext uri="{FF2B5EF4-FFF2-40B4-BE49-F238E27FC236}">
                <a16:creationId xmlns:a16="http://schemas.microsoft.com/office/drawing/2014/main" id="{8EAE4ADF-8E2F-ABE4-E3AB-D6A9129BAABA}"/>
              </a:ext>
            </a:extLst>
          </p:cNvPr>
          <p:cNvSpPr txBox="1"/>
          <p:nvPr/>
        </p:nvSpPr>
        <p:spPr>
          <a:xfrm>
            <a:off x="5615941" y="3425706"/>
            <a:ext cx="2056328" cy="415498"/>
          </a:xfrm>
          <a:prstGeom prst="rect">
            <a:avLst/>
          </a:prstGeom>
          <a:noFill/>
        </p:spPr>
        <p:txBody>
          <a:bodyPr wrap="square" lIns="0" tIns="0" rIns="0" bIns="0" rtlCol="0" anchor="ctr">
            <a:spAutoFit/>
          </a:bodyPr>
          <a:lstStyle/>
          <a:p>
            <a:pPr algn="ctr"/>
            <a:r>
              <a:rPr lang="pt-BR" sz="1350">
                <a:solidFill>
                  <a:srgbClr val="FFFFFF"/>
                </a:solidFill>
                <a:latin typeface="Segoe UI"/>
                <a:ea typeface="Segoe UI"/>
                <a:cs typeface="Segoe UI"/>
              </a:rPr>
              <a:t>Destino de </a:t>
            </a:r>
            <a:br>
              <a:rPr lang="pt-BR" sz="1350">
                <a:solidFill>
                  <a:srgbClr val="FFFFFF"/>
                </a:solidFill>
                <a:latin typeface="Segoe UI"/>
                <a:ea typeface="Segoe UI"/>
                <a:cs typeface="Segoe UI"/>
              </a:rPr>
            </a:br>
            <a:r>
              <a:rPr lang="pt-BR" sz="1350">
                <a:solidFill>
                  <a:srgbClr val="FFFFFF"/>
                </a:solidFill>
                <a:latin typeface="Segoe UI"/>
                <a:ea typeface="Segoe UI"/>
                <a:cs typeface="Segoe UI"/>
              </a:rPr>
              <a:t>computação</a:t>
            </a:r>
          </a:p>
        </p:txBody>
      </p:sp>
      <p:sp>
        <p:nvSpPr>
          <p:cNvPr id="9" name="Espaço Reservado para Número de Slide 2">
            <a:extLst>
              <a:ext uri="{FF2B5EF4-FFF2-40B4-BE49-F238E27FC236}">
                <a16:creationId xmlns:a16="http://schemas.microsoft.com/office/drawing/2014/main" id="{DE53D5BA-3127-F7DC-675E-8CA4BAAD6B2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5</a:t>
            </a:fld>
            <a:r>
              <a:rPr lang="en-US"/>
              <a:t>]</a:t>
            </a:r>
            <a:endParaRPr lang="pt-BR"/>
          </a:p>
        </p:txBody>
      </p:sp>
    </p:spTree>
    <p:extLst>
      <p:ext uri="{BB962C8B-B14F-4D97-AF65-F5344CB8AC3E}">
        <p14:creationId xmlns:p14="http://schemas.microsoft.com/office/powerpoint/2010/main" val="19030381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B6C3CF-032A-5BD7-5B3C-1B2CE5362A09}"/>
              </a:ext>
            </a:extLst>
          </p:cNvPr>
          <p:cNvSpPr>
            <a:spLocks noGrp="1"/>
          </p:cNvSpPr>
          <p:nvPr>
            <p:ph type="title"/>
          </p:nvPr>
        </p:nvSpPr>
        <p:spPr>
          <a:xfrm>
            <a:off x="441325" y="438149"/>
            <a:ext cx="8259763" cy="323499"/>
          </a:xfrm>
        </p:spPr>
        <p:txBody>
          <a:bodyPr>
            <a:noAutofit/>
          </a:bodyPr>
          <a:lstStyle/>
          <a:p>
            <a:r>
              <a:rPr lang="pt-BR"/>
              <a:t>Criar ambientes personalizados</a:t>
            </a:r>
            <a:endParaRPr lang="en-US"/>
          </a:p>
        </p:txBody>
      </p:sp>
      <p:sp>
        <p:nvSpPr>
          <p:cNvPr id="3" name="Text Placeholder 2">
            <a:extLst>
              <a:ext uri="{FF2B5EF4-FFF2-40B4-BE49-F238E27FC236}">
                <a16:creationId xmlns:a16="http://schemas.microsoft.com/office/drawing/2014/main" id="{79D5D1DB-501A-584F-84BD-B088CB1330CA}"/>
              </a:ext>
            </a:extLst>
          </p:cNvPr>
          <p:cNvSpPr>
            <a:spLocks noGrp="1"/>
          </p:cNvSpPr>
          <p:nvPr>
            <p:ph type="body" sz="quarter" idx="15"/>
          </p:nvPr>
        </p:nvSpPr>
        <p:spPr>
          <a:xfrm>
            <a:off x="441325" y="915812"/>
            <a:ext cx="8426449" cy="1733808"/>
          </a:xfrm>
        </p:spPr>
        <p:txBody>
          <a:bodyPr/>
          <a:lstStyle/>
          <a:p>
            <a:r>
              <a:rPr lang="pt-BR" sz="2000"/>
              <a:t>Imagem do Docker: escolha uma imagem existente de um repositório (público)</a:t>
            </a:r>
          </a:p>
          <a:p>
            <a:r>
              <a:rPr lang="pt-BR" sz="2000"/>
              <a:t>Contexto de compilação do Docker: faça referência a um caminho que inclui um Dockerfile e requirements.txt</a:t>
            </a:r>
          </a:p>
          <a:p>
            <a:r>
              <a:rPr lang="pt-BR" sz="2000"/>
              <a:t>Especificação Conda: faça referência a uma imagem e adicione um arquivo YAML conda que inclua dependências adicionais </a:t>
            </a:r>
          </a:p>
        </p:txBody>
      </p:sp>
      <p:grpSp>
        <p:nvGrpSpPr>
          <p:cNvPr id="10" name="Group 9">
            <a:extLst>
              <a:ext uri="{FF2B5EF4-FFF2-40B4-BE49-F238E27FC236}">
                <a16:creationId xmlns:a16="http://schemas.microsoft.com/office/drawing/2014/main" id="{A372A7F1-FEF6-AA15-331D-032EA0E78A5E}"/>
              </a:ext>
            </a:extLst>
          </p:cNvPr>
          <p:cNvGrpSpPr/>
          <p:nvPr/>
        </p:nvGrpSpPr>
        <p:grpSpPr>
          <a:xfrm>
            <a:off x="438942" y="2630657"/>
            <a:ext cx="4070876" cy="2471587"/>
            <a:chOff x="586389" y="2945236"/>
            <a:chExt cx="5427835" cy="2866899"/>
          </a:xfrm>
        </p:grpSpPr>
        <p:sp>
          <p:nvSpPr>
            <p:cNvPr id="6" name="New shape">
              <a:extLst>
                <a:ext uri="{FF2B5EF4-FFF2-40B4-BE49-F238E27FC236}">
                  <a16:creationId xmlns:a16="http://schemas.microsoft.com/office/drawing/2014/main" id="{B7850E5B-4867-553B-57F6-B743D1D34A98}"/>
                </a:ext>
              </a:extLst>
            </p:cNvPr>
            <p:cNvSpPr/>
            <p:nvPr/>
          </p:nvSpPr>
          <p:spPr>
            <a:xfrm>
              <a:off x="586389" y="2945236"/>
              <a:ext cx="5427835" cy="403528"/>
            </a:xfrm>
            <a:prstGeom prst="rect">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2870" tIns="68580" rIns="102870" bIns="68580" rtlCol="0" anchor="ctr">
              <a:spAutoFit/>
            </a:bodyPr>
            <a:lstStyle/>
            <a:p>
              <a:r>
                <a:rPr lang="pt-BR" sz="1350" err="1">
                  <a:solidFill>
                    <a:srgbClr val="000000"/>
                  </a:solidFill>
                  <a:latin typeface="Segoe UI Semibold"/>
                  <a:cs typeface="Segoe UI Semibold"/>
                </a:rPr>
                <a:t>Dockerfile</a:t>
              </a:r>
              <a:endParaRPr lang="en-US" sz="1350">
                <a:solidFill>
                  <a:srgbClr val="000000"/>
                </a:solidFill>
                <a:latin typeface="Segoe UI Semibold"/>
                <a:cs typeface="Segoe UI Semibold"/>
              </a:endParaRPr>
            </a:p>
          </p:txBody>
        </p:sp>
        <p:sp>
          <p:nvSpPr>
            <p:cNvPr id="7" name="New shape">
              <a:extLst>
                <a:ext uri="{FF2B5EF4-FFF2-40B4-BE49-F238E27FC236}">
                  <a16:creationId xmlns:a16="http://schemas.microsoft.com/office/drawing/2014/main" id="{AD120B49-96A2-7DF3-E2CA-AD07550F61C4}"/>
                </a:ext>
              </a:extLst>
            </p:cNvPr>
            <p:cNvSpPr/>
            <p:nvPr/>
          </p:nvSpPr>
          <p:spPr>
            <a:xfrm>
              <a:off x="586390" y="3410104"/>
              <a:ext cx="5427834" cy="2402031"/>
            </a:xfrm>
            <a:prstGeom prst="rect">
              <a:avLst/>
            </a:prstGeom>
            <a:noFill/>
            <a:ln w="38100">
              <a:solidFill>
                <a:srgbClr val="C73ECC"/>
              </a:solidFill>
            </a:ln>
          </p:spPr>
          <p:style>
            <a:lnRef idx="2">
              <a:schemeClr val="accent1">
                <a:shade val="50000"/>
              </a:schemeClr>
            </a:lnRef>
            <a:fillRef idx="1">
              <a:schemeClr val="accent1"/>
            </a:fillRef>
            <a:effectRef idx="0">
              <a:schemeClr val="accent1"/>
            </a:effectRef>
            <a:fontRef idx="minor">
              <a:schemeClr val="lt1"/>
            </a:fontRef>
          </p:style>
          <p:txBody>
            <a:bodyPr wrap="square" lIns="190500" tIns="216000" rIns="190500" bIns="216000" rtlCol="0" anchor="ctr">
              <a:noAutofit/>
            </a:bodyPr>
            <a:lstStyle/>
            <a:p>
              <a:pPr>
                <a:spcAft>
                  <a:spcPts val="450"/>
                </a:spcAft>
              </a:pPr>
              <a:r>
                <a:rPr lang="en-US" sz="800">
                  <a:solidFill>
                    <a:schemeClr val="tx1"/>
                  </a:solidFill>
                  <a:latin typeface="Consolas" panose="020B0609020204030204" pitchFamily="49" charset="0"/>
                </a:rPr>
                <a:t>#FROM mcr.microsoft.com/</a:t>
              </a:r>
              <a:r>
                <a:rPr lang="en-US" sz="800" err="1">
                  <a:solidFill>
                    <a:schemeClr val="tx1"/>
                  </a:solidFill>
                  <a:latin typeface="Consolas" panose="020B0609020204030204" pitchFamily="49" charset="0"/>
                </a:rPr>
                <a:t>azureml</a:t>
              </a:r>
              <a:r>
                <a:rPr lang="en-US" sz="800">
                  <a:solidFill>
                    <a:schemeClr val="tx1"/>
                  </a:solidFill>
                  <a:latin typeface="Consolas" panose="020B0609020204030204" pitchFamily="49" charset="0"/>
                </a:rPr>
                <a:t>/openmpi4.1.0-ubuntu20.04</a:t>
              </a:r>
            </a:p>
            <a:p>
              <a:pPr>
                <a:spcAft>
                  <a:spcPts val="450"/>
                </a:spcAft>
              </a:pPr>
              <a:r>
                <a:rPr lang="en-US" sz="800">
                  <a:solidFill>
                    <a:schemeClr val="tx1"/>
                  </a:solidFill>
                  <a:latin typeface="Consolas" panose="020B0609020204030204" pitchFamily="49" charset="0"/>
                </a:rPr>
                <a:t>FROM python:3.8</a:t>
              </a:r>
            </a:p>
            <a:p>
              <a:pPr>
                <a:spcAft>
                  <a:spcPts val="450"/>
                </a:spcAft>
              </a:pPr>
              <a:endParaRPr lang="en-US" sz="800">
                <a:solidFill>
                  <a:schemeClr val="tx1"/>
                </a:solidFill>
                <a:latin typeface="Consolas" panose="020B0609020204030204" pitchFamily="49" charset="0"/>
              </a:endParaRPr>
            </a:p>
            <a:p>
              <a:pPr>
                <a:spcAft>
                  <a:spcPts val="450"/>
                </a:spcAft>
              </a:pPr>
              <a:r>
                <a:rPr lang="en-US" sz="800">
                  <a:solidFill>
                    <a:schemeClr val="tx1"/>
                  </a:solidFill>
                  <a:latin typeface="Consolas" panose="020B0609020204030204" pitchFamily="49" charset="0"/>
                </a:rPr>
                <a:t># python installs</a:t>
              </a:r>
            </a:p>
            <a:p>
              <a:pPr>
                <a:spcAft>
                  <a:spcPts val="450"/>
                </a:spcAft>
              </a:pPr>
              <a:r>
                <a:rPr lang="en-US" sz="800">
                  <a:solidFill>
                    <a:schemeClr val="tx1"/>
                  </a:solidFill>
                  <a:latin typeface="Consolas" panose="020B0609020204030204" pitchFamily="49" charset="0"/>
                </a:rPr>
                <a:t>COPY requirements.txt .</a:t>
              </a:r>
            </a:p>
            <a:p>
              <a:pPr>
                <a:spcAft>
                  <a:spcPts val="450"/>
                </a:spcAft>
              </a:pPr>
              <a:r>
                <a:rPr lang="en-US" sz="800">
                  <a:solidFill>
                    <a:schemeClr val="tx1"/>
                  </a:solidFill>
                  <a:latin typeface="Consolas" panose="020B0609020204030204" pitchFamily="49" charset="0"/>
                </a:rPr>
                <a:t>RUN pip install -r requirements.txt &amp;&amp; rm requirements.txt</a:t>
              </a:r>
            </a:p>
            <a:p>
              <a:pPr>
                <a:spcAft>
                  <a:spcPts val="450"/>
                </a:spcAft>
              </a:pPr>
              <a:endParaRPr lang="en-US" sz="800">
                <a:solidFill>
                  <a:schemeClr val="tx1"/>
                </a:solidFill>
                <a:latin typeface="Consolas" panose="020B0609020204030204" pitchFamily="49" charset="0"/>
              </a:endParaRPr>
            </a:p>
            <a:p>
              <a:pPr>
                <a:spcAft>
                  <a:spcPts val="450"/>
                </a:spcAft>
              </a:pPr>
              <a:r>
                <a:rPr lang="en-US" sz="800">
                  <a:solidFill>
                    <a:schemeClr val="tx1"/>
                  </a:solidFill>
                  <a:latin typeface="Consolas" panose="020B0609020204030204" pitchFamily="49" charset="0"/>
                </a:rPr>
                <a:t># set command</a:t>
              </a:r>
            </a:p>
            <a:p>
              <a:pPr>
                <a:spcAft>
                  <a:spcPts val="450"/>
                </a:spcAft>
              </a:pPr>
              <a:r>
                <a:rPr lang="en-US" sz="800">
                  <a:solidFill>
                    <a:schemeClr val="tx1"/>
                  </a:solidFill>
                  <a:latin typeface="Consolas" panose="020B0609020204030204" pitchFamily="49" charset="0"/>
                </a:rPr>
                <a:t>CMD ["bash"]</a:t>
              </a:r>
            </a:p>
          </p:txBody>
        </p:sp>
      </p:grpSp>
      <p:grpSp>
        <p:nvGrpSpPr>
          <p:cNvPr id="11" name="Group 10">
            <a:extLst>
              <a:ext uri="{FF2B5EF4-FFF2-40B4-BE49-F238E27FC236}">
                <a16:creationId xmlns:a16="http://schemas.microsoft.com/office/drawing/2014/main" id="{45D2440C-D2C8-E2DB-03D2-4A8F7805C8CD}"/>
              </a:ext>
            </a:extLst>
          </p:cNvPr>
          <p:cNvGrpSpPr/>
          <p:nvPr/>
        </p:nvGrpSpPr>
        <p:grpSpPr>
          <a:xfrm>
            <a:off x="4634182" y="2633268"/>
            <a:ext cx="4070876" cy="2468977"/>
            <a:chOff x="6178980" y="2943257"/>
            <a:chExt cx="5427835" cy="3635342"/>
          </a:xfrm>
        </p:grpSpPr>
        <p:sp>
          <p:nvSpPr>
            <p:cNvPr id="8" name="New shape">
              <a:extLst>
                <a:ext uri="{FF2B5EF4-FFF2-40B4-BE49-F238E27FC236}">
                  <a16:creationId xmlns:a16="http://schemas.microsoft.com/office/drawing/2014/main" id="{945DE015-C02D-0FE1-4580-14DD1251146D}"/>
                </a:ext>
              </a:extLst>
            </p:cNvPr>
            <p:cNvSpPr/>
            <p:nvPr/>
          </p:nvSpPr>
          <p:spPr>
            <a:xfrm>
              <a:off x="6178980" y="2943257"/>
              <a:ext cx="5427835" cy="509820"/>
            </a:xfrm>
            <a:prstGeom prst="rect">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2870" tIns="68580" rIns="102870" bIns="68580" rtlCol="0" anchor="ctr">
              <a:spAutoFit/>
            </a:bodyPr>
            <a:lstStyle/>
            <a:p>
              <a:pPr algn="l"/>
              <a:r>
                <a:rPr lang="pt-BR" sz="1350">
                  <a:solidFill>
                    <a:srgbClr val="000000"/>
                  </a:solidFill>
                  <a:latin typeface="Segoe UI Semibold"/>
                  <a:ea typeface="Segoe UI Semibold"/>
                  <a:cs typeface="Segoe UI Semibold"/>
                </a:rPr>
                <a:t>Arquivo YAML do Conda</a:t>
              </a:r>
              <a:endParaRPr lang="en-US" sz="1350">
                <a:solidFill>
                  <a:schemeClr val="tx1"/>
                </a:solidFill>
                <a:latin typeface="+mj-lt"/>
              </a:endParaRPr>
            </a:p>
          </p:txBody>
        </p:sp>
        <p:sp>
          <p:nvSpPr>
            <p:cNvPr id="9" name="New shape">
              <a:extLst>
                <a:ext uri="{FF2B5EF4-FFF2-40B4-BE49-F238E27FC236}">
                  <a16:creationId xmlns:a16="http://schemas.microsoft.com/office/drawing/2014/main" id="{29E37B3C-ACF3-CD10-A85B-49A4E7D11901}"/>
                </a:ext>
              </a:extLst>
            </p:cNvPr>
            <p:cNvSpPr/>
            <p:nvPr/>
          </p:nvSpPr>
          <p:spPr>
            <a:xfrm>
              <a:off x="6178981" y="3526731"/>
              <a:ext cx="5427834" cy="3051868"/>
            </a:xfrm>
            <a:prstGeom prst="rect">
              <a:avLst/>
            </a:prstGeom>
            <a:noFill/>
            <a:ln w="38100">
              <a:solidFill>
                <a:srgbClr val="C73ECC"/>
              </a:solidFill>
            </a:ln>
          </p:spPr>
          <p:style>
            <a:lnRef idx="2">
              <a:schemeClr val="accent1">
                <a:shade val="50000"/>
              </a:schemeClr>
            </a:lnRef>
            <a:fillRef idx="1">
              <a:schemeClr val="accent1"/>
            </a:fillRef>
            <a:effectRef idx="0">
              <a:schemeClr val="accent1"/>
            </a:effectRef>
            <a:fontRef idx="minor">
              <a:schemeClr val="lt1"/>
            </a:fontRef>
          </p:style>
          <p:txBody>
            <a:bodyPr wrap="square" lIns="190500" tIns="216000" rIns="190500" bIns="216000" rtlCol="0" anchor="ctr">
              <a:noAutofit/>
            </a:bodyPr>
            <a:lstStyle/>
            <a:p>
              <a:pPr>
                <a:spcAft>
                  <a:spcPts val="450"/>
                </a:spcAft>
              </a:pPr>
              <a:r>
                <a:rPr lang="en-US" sz="800">
                  <a:solidFill>
                    <a:schemeClr val="tx1"/>
                  </a:solidFill>
                  <a:latin typeface="Consolas" panose="020B0609020204030204" pitchFamily="49" charset="0"/>
                </a:rPr>
                <a:t>name: </a:t>
              </a:r>
              <a:r>
                <a:rPr lang="en-US" sz="800" err="1">
                  <a:solidFill>
                    <a:schemeClr val="tx1"/>
                  </a:solidFill>
                  <a:latin typeface="Consolas" panose="020B0609020204030204" pitchFamily="49" charset="0"/>
                </a:rPr>
                <a:t>pydata</a:t>
              </a:r>
              <a:r>
                <a:rPr lang="en-US" sz="800">
                  <a:solidFill>
                    <a:schemeClr val="tx1"/>
                  </a:solidFill>
                  <a:latin typeface="Consolas" panose="020B0609020204030204" pitchFamily="49" charset="0"/>
                </a:rPr>
                <a:t>-example</a:t>
              </a:r>
            </a:p>
            <a:p>
              <a:pPr>
                <a:spcAft>
                  <a:spcPts val="450"/>
                </a:spcAft>
              </a:pPr>
              <a:r>
                <a:rPr lang="en-US" sz="800">
                  <a:solidFill>
                    <a:schemeClr val="tx1"/>
                  </a:solidFill>
                  <a:latin typeface="Consolas" panose="020B0609020204030204" pitchFamily="49" charset="0"/>
                </a:rPr>
                <a:t>channels:</a:t>
              </a:r>
            </a:p>
            <a:p>
              <a:pPr>
                <a:spcAft>
                  <a:spcPts val="450"/>
                </a:spcAft>
              </a:pPr>
              <a:r>
                <a:rPr lang="en-US" sz="800">
                  <a:solidFill>
                    <a:schemeClr val="tx1"/>
                  </a:solidFill>
                  <a:latin typeface="Consolas" panose="020B0609020204030204" pitchFamily="49" charset="0"/>
                </a:rPr>
                <a:t>  - </a:t>
              </a:r>
              <a:r>
                <a:rPr lang="en-US" sz="800" err="1">
                  <a:solidFill>
                    <a:schemeClr val="tx1"/>
                  </a:solidFill>
                  <a:latin typeface="Consolas" panose="020B0609020204030204" pitchFamily="49" charset="0"/>
                </a:rPr>
                <a:t>conda</a:t>
              </a:r>
              <a:r>
                <a:rPr lang="en-US" sz="800">
                  <a:solidFill>
                    <a:schemeClr val="tx1"/>
                  </a:solidFill>
                  <a:latin typeface="Consolas" panose="020B0609020204030204" pitchFamily="49" charset="0"/>
                </a:rPr>
                <a:t>-forge</a:t>
              </a:r>
            </a:p>
            <a:p>
              <a:pPr>
                <a:spcAft>
                  <a:spcPts val="450"/>
                </a:spcAft>
              </a:pPr>
              <a:r>
                <a:rPr lang="en-US" sz="800">
                  <a:solidFill>
                    <a:schemeClr val="tx1"/>
                  </a:solidFill>
                  <a:latin typeface="Consolas" panose="020B0609020204030204" pitchFamily="49" charset="0"/>
                </a:rPr>
                <a:t>dependencies:</a:t>
              </a:r>
            </a:p>
            <a:p>
              <a:pPr>
                <a:spcAft>
                  <a:spcPts val="450"/>
                </a:spcAft>
              </a:pPr>
              <a:r>
                <a:rPr lang="en-US" sz="800">
                  <a:solidFill>
                    <a:schemeClr val="tx1"/>
                  </a:solidFill>
                  <a:latin typeface="Consolas" panose="020B0609020204030204" pitchFamily="49" charset="0"/>
                </a:rPr>
                <a:t>  - python=3.8</a:t>
              </a:r>
            </a:p>
            <a:p>
              <a:pPr>
                <a:spcAft>
                  <a:spcPts val="450"/>
                </a:spcAft>
              </a:pPr>
              <a:r>
                <a:rPr lang="en-US" sz="800">
                  <a:solidFill>
                    <a:schemeClr val="tx1"/>
                  </a:solidFill>
                  <a:latin typeface="Consolas" panose="020B0609020204030204" pitchFamily="49" charset="0"/>
                </a:rPr>
                <a:t>  - pip=21.2.4</a:t>
              </a:r>
            </a:p>
            <a:p>
              <a:pPr>
                <a:spcAft>
                  <a:spcPts val="450"/>
                </a:spcAft>
              </a:pPr>
              <a:r>
                <a:rPr lang="en-US" sz="800">
                  <a:solidFill>
                    <a:schemeClr val="tx1"/>
                  </a:solidFill>
                  <a:latin typeface="Consolas" panose="020B0609020204030204" pitchFamily="49" charset="0"/>
                </a:rPr>
                <a:t>  - pip:</a:t>
              </a:r>
            </a:p>
            <a:p>
              <a:pPr>
                <a:spcAft>
                  <a:spcPts val="450"/>
                </a:spcAft>
              </a:pPr>
              <a:r>
                <a:rPr lang="en-US" sz="800">
                  <a:solidFill>
                    <a:schemeClr val="tx1"/>
                  </a:solidFill>
                  <a:latin typeface="Consolas" panose="020B0609020204030204" pitchFamily="49" charset="0"/>
                </a:rPr>
                <a:t>    - </a:t>
              </a:r>
              <a:r>
                <a:rPr lang="en-US" sz="800" err="1">
                  <a:solidFill>
                    <a:schemeClr val="tx1"/>
                  </a:solidFill>
                  <a:latin typeface="Consolas" panose="020B0609020204030204" pitchFamily="49" charset="0"/>
                </a:rPr>
                <a:t>numpy</a:t>
              </a:r>
              <a:r>
                <a:rPr lang="en-US" sz="800">
                  <a:solidFill>
                    <a:schemeClr val="tx1"/>
                  </a:solidFill>
                  <a:latin typeface="Consolas" panose="020B0609020204030204" pitchFamily="49" charset="0"/>
                </a:rPr>
                <a:t>==1.22</a:t>
              </a:r>
            </a:p>
            <a:p>
              <a:pPr>
                <a:spcAft>
                  <a:spcPts val="450"/>
                </a:spcAft>
              </a:pPr>
              <a:r>
                <a:rPr lang="en-US" sz="800">
                  <a:solidFill>
                    <a:schemeClr val="tx1"/>
                  </a:solidFill>
                  <a:latin typeface="Consolas" panose="020B0609020204030204" pitchFamily="49" charset="0"/>
                </a:rPr>
                <a:t>    - </a:t>
              </a:r>
              <a:r>
                <a:rPr lang="en-US" sz="800" err="1">
                  <a:solidFill>
                    <a:schemeClr val="tx1"/>
                  </a:solidFill>
                  <a:latin typeface="Consolas" panose="020B0609020204030204" pitchFamily="49" charset="0"/>
                </a:rPr>
                <a:t>scipy</a:t>
              </a:r>
              <a:r>
                <a:rPr lang="en-US" sz="800">
                  <a:solidFill>
                    <a:schemeClr val="tx1"/>
                  </a:solidFill>
                  <a:latin typeface="Consolas" panose="020B0609020204030204" pitchFamily="49" charset="0"/>
                </a:rPr>
                <a:t>==1.7.1</a:t>
              </a:r>
            </a:p>
            <a:p>
              <a:pPr>
                <a:spcAft>
                  <a:spcPts val="450"/>
                </a:spcAft>
              </a:pPr>
              <a:r>
                <a:rPr lang="en-US" sz="800">
                  <a:solidFill>
                    <a:schemeClr val="tx1"/>
                  </a:solidFill>
                  <a:latin typeface="Consolas" panose="020B0609020204030204" pitchFamily="49" charset="0"/>
                </a:rPr>
                <a:t>    - pandas==1.3.0</a:t>
              </a:r>
            </a:p>
            <a:p>
              <a:pPr>
                <a:spcAft>
                  <a:spcPts val="450"/>
                </a:spcAft>
              </a:pPr>
              <a:r>
                <a:rPr lang="en-US" sz="800">
                  <a:solidFill>
                    <a:schemeClr val="tx1"/>
                  </a:solidFill>
                  <a:latin typeface="Consolas" panose="020B0609020204030204" pitchFamily="49" charset="0"/>
                </a:rPr>
                <a:t>    - scikit-learn==0.24.2</a:t>
              </a:r>
            </a:p>
          </p:txBody>
        </p:sp>
      </p:grpSp>
      <p:sp>
        <p:nvSpPr>
          <p:cNvPr id="15" name="Espaço Reservado para Número de Slide 2">
            <a:extLst>
              <a:ext uri="{FF2B5EF4-FFF2-40B4-BE49-F238E27FC236}">
                <a16:creationId xmlns:a16="http://schemas.microsoft.com/office/drawing/2014/main" id="{C556685F-432F-A5B8-C4D8-83423F8C2468}"/>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6</a:t>
            </a:fld>
            <a:r>
              <a:rPr lang="en-US"/>
              <a:t>]</a:t>
            </a:r>
            <a:endParaRPr lang="pt-BR"/>
          </a:p>
        </p:txBody>
      </p:sp>
    </p:spTree>
    <p:extLst>
      <p:ext uri="{BB962C8B-B14F-4D97-AF65-F5344CB8AC3E}">
        <p14:creationId xmlns:p14="http://schemas.microsoft.com/office/powerpoint/2010/main" val="5170618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28B2AB-01E2-6928-258D-1DAA562F7A9C}"/>
              </a:ext>
            </a:extLst>
          </p:cNvPr>
          <p:cNvSpPr>
            <a:spLocks noGrp="1"/>
          </p:cNvSpPr>
          <p:nvPr>
            <p:ph type="title"/>
          </p:nvPr>
        </p:nvSpPr>
        <p:spPr>
          <a:xfrm>
            <a:off x="441197" y="438913"/>
            <a:ext cx="8258700" cy="387798"/>
          </a:xfrm>
        </p:spPr>
        <p:txBody>
          <a:bodyPr/>
          <a:lstStyle/>
          <a:p>
            <a:r>
              <a:rPr lang="pt-BR"/>
              <a:t>Recapitulação</a:t>
            </a:r>
          </a:p>
        </p:txBody>
      </p:sp>
      <p:sp>
        <p:nvSpPr>
          <p:cNvPr id="8" name="TextBox 7">
            <a:extLst>
              <a:ext uri="{FF2B5EF4-FFF2-40B4-BE49-F238E27FC236}">
                <a16:creationId xmlns:a16="http://schemas.microsoft.com/office/drawing/2014/main" id="{C0B5F003-E1C2-521C-1511-DD6F813252FC}"/>
              </a:ext>
            </a:extLst>
          </p:cNvPr>
          <p:cNvSpPr txBox="1"/>
          <p:nvPr/>
        </p:nvSpPr>
        <p:spPr>
          <a:xfrm>
            <a:off x="441197" y="935853"/>
            <a:ext cx="8273880" cy="323165"/>
          </a:xfrm>
          <a:prstGeom prst="rect">
            <a:avLst/>
          </a:prstGeom>
          <a:noFill/>
        </p:spPr>
        <p:txBody>
          <a:bodyPr wrap="square" lIns="0" tIns="34290" rIns="68580" bIns="34290" anchor="t">
            <a:spAutoFit/>
          </a:bodyPr>
          <a:lstStyle/>
          <a:p>
            <a:r>
              <a:rPr lang="pt-BR" sz="1650">
                <a:solidFill>
                  <a:srgbClr val="EA4E60"/>
                </a:solidFill>
                <a:latin typeface="+mn-lt"/>
                <a:ea typeface="Segoe UI Semibold"/>
                <a:cs typeface="Segoe UI Semibold"/>
              </a:rPr>
              <a:t>Nesse módulo abordamos:</a:t>
            </a:r>
          </a:p>
        </p:txBody>
      </p:sp>
      <p:sp>
        <p:nvSpPr>
          <p:cNvPr id="9" name="Rounded Rectangle 3_1">
            <a:extLst>
              <a:ext uri="{FF2B5EF4-FFF2-40B4-BE49-F238E27FC236}">
                <a16:creationId xmlns:a16="http://schemas.microsoft.com/office/drawing/2014/main" id="{32315778-2A70-4988-7FF9-64521C8CD251}"/>
              </a:ext>
            </a:extLst>
          </p:cNvPr>
          <p:cNvSpPr/>
          <p:nvPr/>
        </p:nvSpPr>
        <p:spPr>
          <a:xfrm>
            <a:off x="634821" y="1464286"/>
            <a:ext cx="7718603" cy="2421914"/>
          </a:xfrm>
          <a:prstGeom prst="rect">
            <a:avLst/>
          </a:prstGeom>
          <a:no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spcCol="457200" rtlCol="0" anchor="t">
            <a:noAutofit/>
          </a:bodyPr>
          <a:lstStyle/>
          <a:p>
            <a:pPr defTabSz="699557">
              <a:spcBef>
                <a:spcPts val="900"/>
              </a:spcBef>
              <a:spcAft>
                <a:spcPct val="0"/>
              </a:spcAft>
              <a:buClrTx/>
              <a:buSzPct val="90000"/>
              <a:defRPr/>
            </a:pPr>
            <a:r>
              <a:rPr lang="pt-BR" sz="2000">
                <a:solidFill>
                  <a:srgbClr val="000000"/>
                </a:solidFill>
                <a:ea typeface="Segoe UI"/>
                <a:cs typeface="Segoe UI"/>
              </a:rPr>
              <a:t>O </a:t>
            </a:r>
            <a:r>
              <a:rPr lang="pt-BR" sz="2000" err="1">
                <a:solidFill>
                  <a:srgbClr val="000000"/>
                </a:solidFill>
                <a:ea typeface="Segoe UI"/>
                <a:cs typeface="Segoe UI"/>
              </a:rPr>
              <a:t>Workspace</a:t>
            </a:r>
            <a:r>
              <a:rPr lang="pt-BR" sz="2000">
                <a:solidFill>
                  <a:srgbClr val="000000"/>
                </a:solidFill>
                <a:ea typeface="Segoe UI"/>
                <a:cs typeface="Segoe UI"/>
              </a:rPr>
              <a:t> do Azure Machine Learning</a:t>
            </a:r>
          </a:p>
          <a:p>
            <a:pPr defTabSz="699557">
              <a:spcBef>
                <a:spcPts val="900"/>
              </a:spcBef>
              <a:spcAft>
                <a:spcPct val="0"/>
              </a:spcAft>
              <a:buClrTx/>
              <a:buSzPct val="90000"/>
              <a:defRPr/>
            </a:pPr>
            <a:r>
              <a:rPr lang="pt-BR" sz="2000">
                <a:solidFill>
                  <a:srgbClr val="000000"/>
                </a:solidFill>
                <a:ea typeface="Segoe UI"/>
                <a:cs typeface="Segoe UI"/>
              </a:rPr>
              <a:t>As ferramentas para desenvolvedores usadas para interagir com o workspace.</a:t>
            </a:r>
          </a:p>
          <a:p>
            <a:pPr defTabSz="699557">
              <a:spcBef>
                <a:spcPts val="900"/>
              </a:spcBef>
              <a:spcAft>
                <a:spcPct val="0"/>
              </a:spcAft>
              <a:buClrTx/>
              <a:buSzPct val="90000"/>
              <a:defRPr/>
            </a:pPr>
            <a:r>
              <a:rPr lang="pt-BR" sz="2000">
                <a:solidFill>
                  <a:srgbClr val="000000"/>
                </a:solidFill>
                <a:ea typeface="Segoe UI"/>
                <a:cs typeface="Segoe UI"/>
              </a:rPr>
              <a:t>Como disponibilizar dados no workspace do Azure Machine Learning.</a:t>
            </a:r>
          </a:p>
          <a:p>
            <a:pPr defTabSz="699557">
              <a:spcBef>
                <a:spcPts val="900"/>
              </a:spcBef>
              <a:spcAft>
                <a:spcPct val="0"/>
              </a:spcAft>
              <a:buClrTx/>
              <a:buSzPct val="90000"/>
              <a:defRPr/>
            </a:pPr>
            <a:r>
              <a:rPr lang="pt-BR" sz="2000">
                <a:solidFill>
                  <a:srgbClr val="000000"/>
                </a:solidFill>
                <a:ea typeface="Segoe UI"/>
                <a:cs typeface="Segoe UI"/>
              </a:rPr>
              <a:t>Como trabalhar com recursos de computação no Azure Machine Learning.</a:t>
            </a:r>
          </a:p>
          <a:p>
            <a:pPr defTabSz="699557">
              <a:spcBef>
                <a:spcPts val="900"/>
              </a:spcBef>
              <a:spcAft>
                <a:spcPct val="0"/>
              </a:spcAft>
              <a:buClrTx/>
              <a:buSzPct val="90000"/>
              <a:defRPr/>
            </a:pPr>
            <a:r>
              <a:rPr lang="pt-BR" sz="2000">
                <a:solidFill>
                  <a:srgbClr val="000000"/>
                </a:solidFill>
                <a:ea typeface="Segoe UI"/>
                <a:cs typeface="Segoe UI"/>
              </a:rPr>
              <a:t>Como trabalhar com ambientes no Azure Machine Learning.</a:t>
            </a:r>
            <a:endParaRPr lang="en-US" sz="2000">
              <a:solidFill>
                <a:schemeClr val="tx1"/>
              </a:solidFill>
              <a:cs typeface="Segoe UI" pitchFamily="34" charset="0"/>
            </a:endParaRPr>
          </a:p>
        </p:txBody>
      </p:sp>
      <p:sp>
        <p:nvSpPr>
          <p:cNvPr id="4" name="Espaço Reservado para Número de Slide 2">
            <a:extLst>
              <a:ext uri="{FF2B5EF4-FFF2-40B4-BE49-F238E27FC236}">
                <a16:creationId xmlns:a16="http://schemas.microsoft.com/office/drawing/2014/main" id="{3193E35B-2844-FAA4-3405-E5EECF0BB14B}"/>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7</a:t>
            </a:fld>
            <a:r>
              <a:rPr lang="en-US"/>
              <a:t>]</a:t>
            </a:r>
            <a:endParaRPr lang="pt-BR"/>
          </a:p>
        </p:txBody>
      </p:sp>
    </p:spTree>
    <p:extLst>
      <p:ext uri="{BB962C8B-B14F-4D97-AF65-F5344CB8AC3E}">
        <p14:creationId xmlns:p14="http://schemas.microsoft.com/office/powerpoint/2010/main" val="38012958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3DB64-EE60-971D-0401-B371E19D86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A7912B-92C1-3C56-E3AC-E71001BBBDC3}"/>
              </a:ext>
            </a:extLst>
          </p:cNvPr>
          <p:cNvSpPr>
            <a:spLocks noGrp="1"/>
          </p:cNvSpPr>
          <p:nvPr>
            <p:ph type="title"/>
          </p:nvPr>
        </p:nvSpPr>
        <p:spPr>
          <a:xfrm>
            <a:off x="427038" y="1508124"/>
            <a:ext cx="6878637" cy="1330325"/>
          </a:xfrm>
        </p:spPr>
        <p:txBody>
          <a:bodyPr>
            <a:noAutofit/>
          </a:bodyPr>
          <a:lstStyle/>
          <a:p>
            <a:r>
              <a:rPr lang="pt-BR"/>
              <a:t>Explorar e configurar </a:t>
            </a:r>
            <a:br>
              <a:rPr lang="pt-BR"/>
            </a:br>
            <a:r>
              <a:rPr lang="pt-BR"/>
              <a:t>o </a:t>
            </a:r>
            <a:r>
              <a:rPr lang="pt-BR" err="1"/>
              <a:t>Workspace</a:t>
            </a:r>
            <a:r>
              <a:rPr lang="pt-BR"/>
              <a:t> do Azure Machine Learning</a:t>
            </a:r>
          </a:p>
        </p:txBody>
      </p:sp>
      <p:sp>
        <p:nvSpPr>
          <p:cNvPr id="3" name="Espaço Reservado para Número de Slide 2">
            <a:extLst>
              <a:ext uri="{FF2B5EF4-FFF2-40B4-BE49-F238E27FC236}">
                <a16:creationId xmlns:a16="http://schemas.microsoft.com/office/drawing/2014/main" id="{12D125D9-4646-8961-BFF6-9B4472A0D99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8</a:t>
            </a:fld>
            <a:r>
              <a:rPr lang="en-US"/>
              <a:t>]</a:t>
            </a:r>
            <a:endParaRPr lang="pt-BR"/>
          </a:p>
        </p:txBody>
      </p:sp>
      <p:sp>
        <p:nvSpPr>
          <p:cNvPr id="5" name="Google Shape;154;p2">
            <a:extLst>
              <a:ext uri="{FF2B5EF4-FFF2-40B4-BE49-F238E27FC236}">
                <a16:creationId xmlns:a16="http://schemas.microsoft.com/office/drawing/2014/main" id="{69F1F6BA-59BF-0166-833E-2426AF75D7B0}"/>
              </a:ext>
            </a:extLst>
          </p:cNvPr>
          <p:cNvSpPr txBox="1"/>
          <p:nvPr/>
        </p:nvSpPr>
        <p:spPr>
          <a:xfrm>
            <a:off x="565524" y="3011225"/>
            <a:ext cx="7514174"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a:solidFill>
                  <a:schemeClr val="bg1"/>
                </a:solidFill>
                <a:latin typeface="Calibri"/>
                <a:ea typeface="Calibri"/>
                <a:cs typeface="Calibri"/>
                <a:sym typeface="Calibri"/>
              </a:rPr>
              <a:t>Obrigado e bons estudos! </a:t>
            </a:r>
            <a:endParaRPr lang="pt-BR" sz="1600" b="0" i="0" u="none" strike="noStrike" cap="none">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424426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TemaDIO">
  <a:themeElements>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a 1">
      <a:majorFont>
        <a:latin typeface="Century Gothic"/>
        <a:ea typeface=""/>
        <a:cs typeface=""/>
      </a:majorFont>
      <a:minorFont>
        <a:latin typeface="Calibri"/>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DIO" id="{AC6D6224-3FDE-4D9A-B89C-F6069641D288}" vid="{47CC8EA5-B541-49B7-8506-58A83BEFB76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576F77-F4D3-4F9C-BD53-EDDCC19CB267}">
  <ds:schemaRefs>
    <ds:schemaRef ds:uri="59afee55-fc30-40da-a84e-ff6fc62c4efa"/>
    <ds:schemaRef ds:uri="92cc7923-7bd6-4c52-a535-c267c30bc123"/>
    <ds:schemaRef ds:uri="http://schemas.microsoft.com/office/2006/metadata/properties"/>
    <ds:schemaRef ds:uri="http://schemas.microsoft.com/office/infopath/2007/PartnerControls"/>
    <ds:schemaRef ds:uri="http://schemas.microsoft.com/sharepoint/v3"/>
    <ds:schemaRef ds:uri="851b35d3-0456-4d6a-bc2f-da927e91d158"/>
    <ds:schemaRef ds:uri="19483571-f922-4e8e-9c1c-26f0a2252132"/>
  </ds:schemaRefs>
</ds:datastoreItem>
</file>

<file path=customXml/itemProps2.xml><?xml version="1.0" encoding="utf-8"?>
<ds:datastoreItem xmlns:ds="http://schemas.openxmlformats.org/officeDocument/2006/customXml" ds:itemID="{F8D12CD5-BB2C-45E7-A9D0-D19A0589A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96E5E4-A495-4392-8041-AFC5295ECE2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TotalTime>
  <Words>1830</Words>
  <Application>Microsoft Office PowerPoint</Application>
  <PresentationFormat>Apresentação na tela (16:9)</PresentationFormat>
  <Paragraphs>118</Paragraphs>
  <Slides>8</Slides>
  <Notes>5</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8</vt:i4>
      </vt:variant>
    </vt:vector>
  </HeadingPairs>
  <TitlesOfParts>
    <vt:vector size="20" baseType="lpstr">
      <vt:lpstr>Arial</vt:lpstr>
      <vt:lpstr>Calibri</vt:lpstr>
      <vt:lpstr>Calibri Light</vt:lpstr>
      <vt:lpstr>Century Gothic</vt:lpstr>
      <vt:lpstr>Consolas</vt:lpstr>
      <vt:lpstr>Segoe UI</vt:lpstr>
      <vt:lpstr>Segoe UI Black</vt:lpstr>
      <vt:lpstr>Segoe UI Light</vt:lpstr>
      <vt:lpstr>Segoe UI Semibold</vt:lpstr>
      <vt:lpstr>Wingdings</vt:lpstr>
      <vt:lpstr>TemaDIO</vt:lpstr>
      <vt:lpstr>Office Theme</vt:lpstr>
      <vt:lpstr>Trabalhar com recursos  de computação no  Azure Machine Learning</vt:lpstr>
      <vt:lpstr>Destino de computação apropriado</vt:lpstr>
      <vt:lpstr>Configurar a instância de computação</vt:lpstr>
      <vt:lpstr>Trabalhar com ambientes no  Azure Machine Learning</vt:lpstr>
      <vt:lpstr>Noções básicas sobre os ambientes</vt:lpstr>
      <vt:lpstr>Criar ambientes personalizados</vt:lpstr>
      <vt:lpstr>Recapitulação</vt:lpstr>
      <vt:lpstr>Explorar e configurar  o Workspace do Azure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Elidiana Andrade da Silva</cp:lastModifiedBy>
  <cp:revision>3</cp:revision>
  <dcterms:created xsi:type="dcterms:W3CDTF">2023-09-11T05:58:30Z</dcterms:created>
  <dcterms:modified xsi:type="dcterms:W3CDTF">2025-02-28T14:35:49Z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