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91" r:id="rId4"/>
    <p:sldMasterId id="2147484818" r:id="rId5"/>
  </p:sldMasterIdLst>
  <p:notesMasterIdLst>
    <p:notesMasterId r:id="rId23"/>
  </p:notesMasterIdLst>
  <p:handoutMasterIdLst>
    <p:handoutMasterId r:id="rId24"/>
  </p:handoutMasterIdLst>
  <p:sldIdLst>
    <p:sldId id="1627" r:id="rId6"/>
    <p:sldId id="1778" r:id="rId7"/>
    <p:sldId id="1684" r:id="rId8"/>
    <p:sldId id="3476" r:id="rId9"/>
    <p:sldId id="2142533331" r:id="rId10"/>
    <p:sldId id="3477" r:id="rId11"/>
    <p:sldId id="2142533329" r:id="rId12"/>
    <p:sldId id="1851" r:id="rId13"/>
    <p:sldId id="3472" r:id="rId14"/>
    <p:sldId id="1909" r:id="rId15"/>
    <p:sldId id="2142533330" r:id="rId16"/>
    <p:sldId id="1908" r:id="rId17"/>
    <p:sldId id="3471" r:id="rId18"/>
    <p:sldId id="3473" r:id="rId19"/>
    <p:sldId id="1867" r:id="rId20"/>
    <p:sldId id="2142533319" r:id="rId21"/>
    <p:sldId id="2142533328" r:id="rId22"/>
  </p:sldIdLst>
  <p:sldSz cx="9144000" cy="5143500" type="screen16x9"/>
  <p:notesSz cx="6858000" cy="9144000"/>
  <p:custDataLst>
    <p:tags r:id="rId2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Agenda" id="{8AE33FD4-2031-47CB-BD18-841DCB4E2B8F}">
          <p14:sldIdLst>
            <p14:sldId id="1627"/>
          </p14:sldIdLst>
        </p14:section>
        <p14:section name="Agenda" id="{0DAD39C3-0C15-492E-A4AB-1F8A9E8511D4}">
          <p14:sldIdLst>
            <p14:sldId id="1778"/>
          </p14:sldIdLst>
        </p14:section>
        <p14:section name="Register an MLflow model in Azure Machine Learning" id="{37B00C70-4F2F-4E65-8239-95D002B84519}">
          <p14:sldIdLst>
            <p14:sldId id="1684"/>
            <p14:sldId id="3476"/>
            <p14:sldId id="2142533331"/>
            <p14:sldId id="3477"/>
            <p14:sldId id="2142533329"/>
          </p14:sldIdLst>
        </p14:section>
        <p14:section name="Create and explore the Responsible AI dashboard" id="{2380EB3F-6CAF-45C6-B10A-2E37AAA331E6}">
          <p14:sldIdLst>
            <p14:sldId id="1851"/>
            <p14:sldId id="3472"/>
            <p14:sldId id="1909"/>
            <p14:sldId id="2142533330"/>
            <p14:sldId id="1908"/>
            <p14:sldId id="3471"/>
            <p14:sldId id="3473"/>
            <p14:sldId id="1867"/>
          </p14:sldIdLst>
        </p14:section>
        <p14:section name="Recap" id="{2791F24D-EAD4-480D-845F-A91F6992A435}">
          <p14:sldIdLst>
            <p14:sldId id="2142533319"/>
            <p14:sldId id="2142533328"/>
          </p14:sldIdLst>
        </p14:section>
        <p14:section name="Recap" id="{8B864E3B-378C-4CAF-A8E3-F8D91E977CA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E60"/>
    <a:srgbClr val="27282C"/>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1V>
      <a:tcStyle>
        <a:tcBdr>
          <a:top>
            <a:lnRef idx="1">
              <a:schemeClr val="accent1"/>
            </a:lnRef>
          </a:top>
          <a:bottom>
            <a:lnRef idx="1">
              <a:schemeClr val="accent1"/>
            </a:lnRef>
          </a:bottom>
        </a:tcBdr>
        <a:fill>
          <a:solidFill>
            <a:schemeClr val="accent1">
              <a:alpha val="40000"/>
            </a:schemeClr>
          </a:solidFill>
        </a:fill>
      </a:tcStyle>
    </a:band1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1V>
      <a:tcStyle>
        <a:tcBdr>
          <a:top>
            <a:lnRef idx="1">
              <a:schemeClr val="accent2"/>
            </a:lnRef>
          </a:top>
          <a:bottom>
            <a:lnRef idx="1">
              <a:schemeClr val="accent2"/>
            </a:lnRef>
          </a:bottom>
        </a:tcBdr>
        <a:fill>
          <a:solidFill>
            <a:schemeClr val="accent2">
              <a:alpha val="40000"/>
            </a:schemeClr>
          </a:solidFill>
        </a:fill>
      </a:tcStyle>
    </a:band1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1V>
      <a:tcStyle>
        <a:tcBdr>
          <a:top>
            <a:lnRef idx="1">
              <a:schemeClr val="accent3"/>
            </a:lnRef>
          </a:top>
          <a:bottom>
            <a:lnRef idx="1">
              <a:schemeClr val="accent3"/>
            </a:lnRef>
          </a:bottom>
        </a:tcBdr>
        <a:fill>
          <a:solidFill>
            <a:schemeClr val="accent3">
              <a:alpha val="40000"/>
            </a:schemeClr>
          </a:solidFill>
        </a:fill>
      </a:tcStyle>
    </a:band1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1V>
      <a:tcStyle>
        <a:tcBdr>
          <a:top>
            <a:lnRef idx="1">
              <a:schemeClr val="accent4"/>
            </a:lnRef>
          </a:top>
          <a:bottom>
            <a:lnRef idx="1">
              <a:schemeClr val="accent4"/>
            </a:lnRef>
          </a:bottom>
        </a:tcBdr>
        <a:fill>
          <a:solidFill>
            <a:schemeClr val="accent4">
              <a:alpha val="40000"/>
            </a:schemeClr>
          </a:solidFill>
        </a:fill>
      </a:tcStyle>
    </a:band1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1V>
      <a:tcStyle>
        <a:tcBdr>
          <a:top>
            <a:lnRef idx="1">
              <a:schemeClr val="accent5"/>
            </a:lnRef>
          </a:top>
          <a:bottom>
            <a:lnRef idx="1">
              <a:schemeClr val="accent5"/>
            </a:lnRef>
          </a:bottom>
        </a:tcBdr>
        <a:fill>
          <a:solidFill>
            <a:schemeClr val="accent5">
              <a:alpha val="40000"/>
            </a:schemeClr>
          </a:solidFill>
        </a:fill>
      </a:tcStyle>
    </a:band1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1V>
      <a:tcStyle>
        <a:tcBdr>
          <a:top>
            <a:lnRef idx="1">
              <a:schemeClr val="accent6"/>
            </a:lnRef>
          </a:top>
          <a:bottom>
            <a:lnRef idx="1">
              <a:schemeClr val="accent6"/>
            </a:lnRef>
          </a:bottom>
        </a:tcBdr>
        <a:fill>
          <a:solidFill>
            <a:schemeClr val="accent6">
              <a:alpha val="40000"/>
            </a:schemeClr>
          </a:solidFill>
        </a:fill>
      </a:tcStyle>
    </a:band1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951" autoAdjust="0"/>
    <p:restoredTop sz="89883" autoAdjust="0"/>
  </p:normalViewPr>
  <p:slideViewPr>
    <p:cSldViewPr snapToGrid="0">
      <p:cViewPr varScale="1">
        <p:scale>
          <a:sx n="67" d="100"/>
          <a:sy n="67" d="100"/>
        </p:scale>
        <p:origin x="1050" y="288"/>
      </p:cViewPr>
      <p:guideLst/>
    </p:cSldViewPr>
  </p:slideViewPr>
  <p:notesTextViewPr>
    <p:cViewPr>
      <p:scale>
        <a:sx n="200" d="100"/>
        <a:sy n="200" d="100"/>
      </p:scale>
      <p:origin x="0" y="0"/>
    </p:cViewPr>
  </p:notesTextViewPr>
  <p:notesViewPr>
    <p:cSldViewPr snapToGrid="0">
      <p:cViewPr>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Chikuji" userId="a16d1477be174d20" providerId="LiveId" clId="{DA2F154A-C2FC-4162-846E-ED75B871D51B}"/>
    <pc:docChg chg="custSel mod addSld modSld">
      <pc:chgData name="Felipe Chikuji" userId="a16d1477be174d20" providerId="LiveId" clId="{DA2F154A-C2FC-4162-846E-ED75B871D51B}" dt="2025-02-22T19:21:48.941" v="29"/>
      <pc:docMkLst>
        <pc:docMk/>
      </pc:docMkLst>
      <pc:sldChg chg="modSp mod">
        <pc:chgData name="Felipe Chikuji" userId="a16d1477be174d20" providerId="LiveId" clId="{DA2F154A-C2FC-4162-846E-ED75B871D51B}" dt="2025-02-22T18:02:31.284" v="17" actId="14100"/>
        <pc:sldMkLst>
          <pc:docMk/>
          <pc:sldMk cId="2281750522" sldId="1684"/>
        </pc:sldMkLst>
        <pc:spChg chg="mod">
          <ac:chgData name="Felipe Chikuji" userId="a16d1477be174d20" providerId="LiveId" clId="{DA2F154A-C2FC-4162-846E-ED75B871D51B}" dt="2025-02-22T18:02:31.284" v="17" actId="14100"/>
          <ac:spMkLst>
            <pc:docMk/>
            <pc:sldMk cId="2281750522" sldId="1684"/>
            <ac:spMk id="5" creationId="{007C2C26-EFD2-E847-AEA7-5CEF245E0904}"/>
          </ac:spMkLst>
        </pc:spChg>
      </pc:sldChg>
      <pc:sldChg chg="modSp mod">
        <pc:chgData name="Felipe Chikuji" userId="a16d1477be174d20" providerId="LiveId" clId="{DA2F154A-C2FC-4162-846E-ED75B871D51B}" dt="2025-02-22T18:02:14.429" v="12" actId="108"/>
        <pc:sldMkLst>
          <pc:docMk/>
          <pc:sldMk cId="4244671936" sldId="1778"/>
        </pc:sldMkLst>
        <pc:spChg chg="mod">
          <ac:chgData name="Felipe Chikuji" userId="a16d1477be174d20" providerId="LiveId" clId="{DA2F154A-C2FC-4162-846E-ED75B871D51B}" dt="2025-02-22T18:02:14.429" v="12" actId="108"/>
          <ac:spMkLst>
            <pc:docMk/>
            <pc:sldMk cId="4244671936" sldId="1778"/>
            <ac:spMk id="8" creationId="{93B3C811-4CF5-6679-3D2C-CEA9FF2D82E3}"/>
          </ac:spMkLst>
        </pc:spChg>
      </pc:sldChg>
      <pc:sldChg chg="modSp mod">
        <pc:chgData name="Felipe Chikuji" userId="a16d1477be174d20" providerId="LiveId" clId="{DA2F154A-C2FC-4162-846E-ED75B871D51B}" dt="2025-02-22T18:02:52.926" v="21" actId="1076"/>
        <pc:sldMkLst>
          <pc:docMk/>
          <pc:sldMk cId="3802132048" sldId="1851"/>
        </pc:sldMkLst>
        <pc:spChg chg="mod">
          <ac:chgData name="Felipe Chikuji" userId="a16d1477be174d20" providerId="LiveId" clId="{DA2F154A-C2FC-4162-846E-ED75B871D51B}" dt="2025-02-22T18:02:52.926" v="21" actId="1076"/>
          <ac:spMkLst>
            <pc:docMk/>
            <pc:sldMk cId="3802132048" sldId="1851"/>
            <ac:spMk id="6" creationId="{24B7021A-826E-B606-D148-A3D9EDEB7D61}"/>
          </ac:spMkLst>
        </pc:spChg>
      </pc:sldChg>
      <pc:sldChg chg="addSp delSp modSp mod">
        <pc:chgData name="Felipe Chikuji" userId="a16d1477be174d20" providerId="LiveId" clId="{DA2F154A-C2FC-4162-846E-ED75B871D51B}" dt="2025-02-22T19:21:17.088" v="26" actId="1076"/>
        <pc:sldMkLst>
          <pc:docMk/>
          <pc:sldMk cId="3091133510" sldId="3476"/>
        </pc:sldMkLst>
        <pc:spChg chg="add del mod">
          <ac:chgData name="Felipe Chikuji" userId="a16d1477be174d20" providerId="LiveId" clId="{DA2F154A-C2FC-4162-846E-ED75B871D51B}" dt="2025-02-22T17:43:13.760" v="2" actId="478"/>
          <ac:spMkLst>
            <pc:docMk/>
            <pc:sldMk cId="3091133510" sldId="3476"/>
            <ac:spMk id="5" creationId="{D4E2E73B-8F91-C26A-606B-32FB1D78080B}"/>
          </ac:spMkLst>
        </pc:spChg>
        <pc:picChg chg="del">
          <ac:chgData name="Felipe Chikuji" userId="a16d1477be174d20" providerId="LiveId" clId="{DA2F154A-C2FC-4162-846E-ED75B871D51B}" dt="2025-02-22T17:43:12.664" v="1" actId="478"/>
          <ac:picMkLst>
            <pc:docMk/>
            <pc:sldMk cId="3091133510" sldId="3476"/>
            <ac:picMk id="4" creationId="{F5561E22-5277-3450-0BDD-ADF646854E34}"/>
          </ac:picMkLst>
        </pc:picChg>
        <pc:picChg chg="add mod">
          <ac:chgData name="Felipe Chikuji" userId="a16d1477be174d20" providerId="LiveId" clId="{DA2F154A-C2FC-4162-846E-ED75B871D51B}" dt="2025-02-22T19:21:17.088" v="26" actId="1076"/>
          <ac:picMkLst>
            <pc:docMk/>
            <pc:sldMk cId="3091133510" sldId="3476"/>
            <ac:picMk id="6" creationId="{135A3629-67D7-6E93-931F-BD044774A7D1}"/>
          </ac:picMkLst>
        </pc:picChg>
      </pc:sldChg>
      <pc:sldChg chg="modSp mod">
        <pc:chgData name="Felipe Chikuji" userId="a16d1477be174d20" providerId="LiveId" clId="{DA2F154A-C2FC-4162-846E-ED75B871D51B}" dt="2025-02-22T18:05:42.250" v="23" actId="207"/>
        <pc:sldMkLst>
          <pc:docMk/>
          <pc:sldMk cId="3859598000" sldId="2142533319"/>
        </pc:sldMkLst>
        <pc:spChg chg="mod">
          <ac:chgData name="Felipe Chikuji" userId="a16d1477be174d20" providerId="LiveId" clId="{DA2F154A-C2FC-4162-846E-ED75B871D51B}" dt="2025-02-22T18:05:42.250" v="23" actId="207"/>
          <ac:spMkLst>
            <pc:docMk/>
            <pc:sldMk cId="3859598000" sldId="2142533319"/>
            <ac:spMk id="8" creationId="{C0B5F003-E1C2-521C-1511-DD6F813252FC}"/>
          </ac:spMkLst>
        </pc:spChg>
      </pc:sldChg>
      <pc:sldChg chg="modSp add mod">
        <pc:chgData name="Felipe Chikuji" userId="a16d1477be174d20" providerId="LiveId" clId="{DA2F154A-C2FC-4162-846E-ED75B871D51B}" dt="2025-02-22T18:06:14.199" v="24"/>
        <pc:sldMkLst>
          <pc:docMk/>
          <pc:sldMk cId="4244264853" sldId="2142533328"/>
        </pc:sldMkLst>
        <pc:spChg chg="mod">
          <ac:chgData name="Felipe Chikuji" userId="a16d1477be174d20" providerId="LiveId" clId="{DA2F154A-C2FC-4162-846E-ED75B871D51B}" dt="2025-02-22T18:06:14.199" v="24"/>
          <ac:spMkLst>
            <pc:docMk/>
            <pc:sldMk cId="4244264853" sldId="2142533328"/>
            <ac:spMk id="7" creationId="{CD386527-B9D4-5AE4-9AD0-8737FC632D06}"/>
          </ac:spMkLst>
        </pc:spChg>
      </pc:sldChg>
      <pc:sldChg chg="addSp delSp modSp mod">
        <pc:chgData name="Felipe Chikuji" userId="a16d1477be174d20" providerId="LiveId" clId="{DA2F154A-C2FC-4162-846E-ED75B871D51B}" dt="2025-02-22T19:21:48.941" v="29"/>
        <pc:sldMkLst>
          <pc:docMk/>
          <pc:sldMk cId="930323083" sldId="2142533330"/>
        </pc:sldMkLst>
        <pc:spChg chg="add del mod">
          <ac:chgData name="Felipe Chikuji" userId="a16d1477be174d20" providerId="LiveId" clId="{DA2F154A-C2FC-4162-846E-ED75B871D51B}" dt="2025-02-22T19:21:47.993" v="28" actId="478"/>
          <ac:spMkLst>
            <pc:docMk/>
            <pc:sldMk cId="930323083" sldId="2142533330"/>
            <ac:spMk id="4" creationId="{8AE3FCE4-835A-7E4D-2066-B9FDEDC06EF1}"/>
          </ac:spMkLst>
        </pc:spChg>
        <pc:spChg chg="add mod">
          <ac:chgData name="Felipe Chikuji" userId="a16d1477be174d20" providerId="LiveId" clId="{DA2F154A-C2FC-4162-846E-ED75B871D51B}" dt="2025-02-22T19:21:48.941" v="29"/>
          <ac:spMkLst>
            <pc:docMk/>
            <pc:sldMk cId="930323083" sldId="2142533330"/>
            <ac:spMk id="5" creationId="{97FD9A71-515B-88BF-E8D4-D762E97AA8DD}"/>
          </ac:spMkLst>
        </pc:spChg>
        <pc:spChg chg="del">
          <ac:chgData name="Felipe Chikuji" userId="a16d1477be174d20" providerId="LiveId" clId="{DA2F154A-C2FC-4162-846E-ED75B871D51B}" dt="2025-02-22T19:21:45.532" v="27" actId="478"/>
          <ac:spMkLst>
            <pc:docMk/>
            <pc:sldMk cId="930323083" sldId="2142533330"/>
            <ac:spMk id="8" creationId="{06E4ACBB-38EF-A655-3D2F-CC9A36F5A649}"/>
          </ac:spMkLst>
        </pc:spChg>
      </pc:sldChg>
    </pc:docChg>
  </pc:docChgLst>
  <pc:docChgLst>
    <pc:chgData name="Felipe Chikuji" userId="a16d1477be174d20" providerId="LiveId" clId="{2DA7FD66-4A65-4F02-8757-9078A721B5FE}"/>
    <pc:docChg chg="modSld">
      <pc:chgData name="Felipe Chikuji" userId="a16d1477be174d20" providerId="LiveId" clId="{2DA7FD66-4A65-4F02-8757-9078A721B5FE}" dt="2025-02-23T21:19:41.506" v="1" actId="20577"/>
      <pc:docMkLst>
        <pc:docMk/>
      </pc:docMkLst>
      <pc:sldChg chg="modSp mod">
        <pc:chgData name="Felipe Chikuji" userId="a16d1477be174d20" providerId="LiveId" clId="{2DA7FD66-4A65-4F02-8757-9078A721B5FE}" dt="2025-02-23T21:19:41.506" v="1" actId="20577"/>
        <pc:sldMkLst>
          <pc:docMk/>
          <pc:sldMk cId="1476341783" sldId="2142533329"/>
        </pc:sldMkLst>
        <pc:spChg chg="mod">
          <ac:chgData name="Felipe Chikuji" userId="a16d1477be174d20" providerId="LiveId" clId="{2DA7FD66-4A65-4F02-8757-9078A721B5FE}" dt="2025-02-23T21:19:41.506" v="1" actId="20577"/>
          <ac:spMkLst>
            <pc:docMk/>
            <pc:sldMk cId="1476341783" sldId="2142533329"/>
            <ac:spMk id="9" creationId="{78436E21-41C2-D9E9-FD44-A775E3ACD08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Calibri" panose="020F0502020204030204"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Calibri" panose="020F0502020204030204" pitchFamily="34" charset="0"/>
              </a:rPr>
              <a:t>2/23/2025 6:19 PM</a:t>
            </a:fld>
            <a:endParaRPr lang="en-US" dirty="0">
              <a:latin typeface="Calibri" panose="020F0502020204030204"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Calibri" panose="020F0502020204030204" pitchFamily="34" charset="0"/>
                <a:ea typeface="Calibri" panose="020F0502020204030204" pitchFamily="34" charset="0"/>
                <a:cs typeface="Calibri" panose="020F0502020204030204"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Calibri" panose="020F0502020204030204" pitchFamily="34" charset="0"/>
              </a:rPr>
              <a:t>‹nº›</a:t>
            </a:fld>
            <a:endParaRPr lang="en-US" dirty="0">
              <a:latin typeface="Calibri" panose="020F0502020204030204"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anose="020F0502020204030204"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atin typeface="Calibri" panose="020F0502020204030204" pitchFamily="34" charset="0"/>
                <a:ea typeface="Calibri" panose="020F0502020204030204" pitchFamily="34" charset="0"/>
                <a:cs typeface="Calibri" panose="020F0502020204030204" pitchFamily="34" charset="0"/>
              </a:defRPr>
            </a:lvl1pPr>
          </a:lstStyle>
          <a:p>
            <a:pPr defTabSz="914099" eaLnBrk="0" hangingPunct="0"/>
            <a:r>
              <a:rPr lang="en-US" sz="400" dirty="0">
                <a:gradFill>
                  <a:gsLst>
                    <a:gs pos="0">
                      <a:prstClr val="black"/>
                    </a:gs>
                    <a:gs pos="100000">
                      <a:prstClr val="black"/>
                    </a:gs>
                  </a:gsLst>
                  <a:lin ang="5400000" scaled="0"/>
                </a:gradFill>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anose="020F0502020204030204" pitchFamily="34" charset="0"/>
              </a:defRPr>
            </a:lvl1pPr>
          </a:lstStyle>
          <a:p>
            <a:fld id="{DCE60099-03E7-4FA1-8A7F-E6E6CFB0F855}" type="datetime8">
              <a:rPr lang="en-US" smtClean="0"/>
              <a:pPr/>
              <a:t>2/23/2025 6:17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Calibri" panose="020F0502020204030204" pitchFamily="34" charset="0"/>
              </a:defRPr>
            </a:lvl1pPr>
          </a:lstStyle>
          <a:p>
            <a:fld id="{B4008EB6-D09E-4580-8CD6-DDB14511944F}" type="slidenum">
              <a:rPr lang="en-US" smtClean="0"/>
              <a:pPr/>
              <a:t>‹nº›</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685775" rtl="0" eaLnBrk="1" latinLnBrk="0" hangingPunct="1">
      <a:lnSpc>
        <a:spcPct val="90000"/>
      </a:lnSpc>
      <a:spcAft>
        <a:spcPts val="250"/>
      </a:spcAft>
      <a:defRPr sz="662" kern="1200">
        <a:solidFill>
          <a:schemeClr val="tx1"/>
        </a:solidFill>
        <a:latin typeface="Segoe UI Light" pitchFamily="34" charset="0"/>
        <a:ea typeface="+mn-ea"/>
        <a:cs typeface="+mn-cs"/>
      </a:defRPr>
    </a:lvl1pPr>
    <a:lvl2pPr marL="159737" indent="-79372"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2pPr>
    <a:lvl3pPr marL="246053" indent="-86318"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3pPr>
    <a:lvl4pPr marL="362136" indent="-110129"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4pPr>
    <a:lvl5pPr marL="461351" indent="-86318"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5pPr>
    <a:lvl6pPr marL="1714439" algn="l" defTabSz="685775" rtl="0" eaLnBrk="1" latinLnBrk="0" hangingPunct="1">
      <a:defRPr sz="882" kern="1200">
        <a:solidFill>
          <a:schemeClr val="tx1"/>
        </a:solidFill>
        <a:latin typeface="+mn-lt"/>
        <a:ea typeface="+mn-ea"/>
        <a:cs typeface="+mn-cs"/>
      </a:defRPr>
    </a:lvl6pPr>
    <a:lvl7pPr marL="2057326" algn="l" defTabSz="685775" rtl="0" eaLnBrk="1" latinLnBrk="0" hangingPunct="1">
      <a:defRPr sz="882" kern="1200">
        <a:solidFill>
          <a:schemeClr val="tx1"/>
        </a:solidFill>
        <a:latin typeface="+mn-lt"/>
        <a:ea typeface="+mn-ea"/>
        <a:cs typeface="+mn-cs"/>
      </a:defRPr>
    </a:lvl7pPr>
    <a:lvl8pPr marL="2400213" algn="l" defTabSz="685775" rtl="0" eaLnBrk="1" latinLnBrk="0" hangingPunct="1">
      <a:defRPr sz="882" kern="1200">
        <a:solidFill>
          <a:schemeClr val="tx1"/>
        </a:solidFill>
        <a:latin typeface="+mn-lt"/>
        <a:ea typeface="+mn-ea"/>
        <a:cs typeface="+mn-cs"/>
      </a:defRPr>
    </a:lvl8pPr>
    <a:lvl9pPr marL="2743102" algn="l" defTabSz="685775" rtl="0" eaLnBrk="1" latinLnBrk="0" hangingPunct="1">
      <a:defRPr sz="88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learn.microsoft.com/en-us/azure/machine-learning/how-to-responsible-ai-scorecard" TargetMode="External"/><Relationship Id="rId3" Type="http://schemas.openxmlformats.org/officeDocument/2006/relationships/hyperlink" Target="https://learn.microsoft.com/en-us/azure/machine-learning/concept-fairness-ml" TargetMode="External"/><Relationship Id="rId7" Type="http://schemas.openxmlformats.org/officeDocument/2006/relationships/hyperlink" Target="https://learn.microsoft.com/en-us/azure/machine-learning/concept-counterfactual-analysi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learn.microsoft.com/en-us/azure/machine-learning/how-to-machine-learning-interpretability" TargetMode="External"/><Relationship Id="rId5" Type="http://schemas.openxmlformats.org/officeDocument/2006/relationships/hyperlink" Target="https://learn.microsoft.com/en-us/azure/machine-learning/concept-error-analysis" TargetMode="External"/><Relationship Id="rId10" Type="http://schemas.openxmlformats.org/officeDocument/2006/relationships/hyperlink" Target="https://learn.microsoft.com/en-us/azure/machine-learning/concept-model-management-and-deployment" TargetMode="External"/><Relationship Id="rId4" Type="http://schemas.openxmlformats.org/officeDocument/2006/relationships/hyperlink" Target="https://learn.microsoft.com/en-us/azure/machine-learning/concept-responsible-ai-dashboard" TargetMode="External"/><Relationship Id="rId9" Type="http://schemas.openxmlformats.org/officeDocument/2006/relationships/hyperlink" Target="https://learn.microsoft.com/en-us/azure/machine-learning/concept-enterprise-securit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ct val="0"/>
              </a:spcBef>
              <a:spcAft>
                <a:spcPts val="340"/>
              </a:spcAft>
              <a:buClrTx/>
              <a:buSzTx/>
              <a:buFontTx/>
              <a:buNone/>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b="0" i="0" strike="noStrike" cap="none" spc="0" baseline="0" dirty="0">
                <a:gradFill>
                  <a:gsLst>
                    <a:gs pos="0">
                      <a:srgbClr val="000000"/>
                    </a:gs>
                    <a:gs pos="100000">
                      <a:srgbClr val="000000"/>
                    </a:gs>
                  </a:gsLst>
                  <a:lin ang="5400000"/>
                  <a:tileRect l="-100000" t="-100000"/>
                </a:gradFill>
                <a:effectLst/>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10</a:t>
            </a:fld>
            <a:endParaRPr lang="en-US"/>
          </a:p>
        </p:txBody>
      </p:sp>
    </p:spTree>
    <p:extLst>
      <p:ext uri="{BB962C8B-B14F-4D97-AF65-F5344CB8AC3E}">
        <p14:creationId xmlns:p14="http://schemas.microsoft.com/office/powerpoint/2010/main" val="3821443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E9709-23EE-F1D6-3456-24E9BFD150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A74776-C88A-83D6-309F-95D5FD4616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5C81F3-153B-40BF-B58C-68ACF39CD650}"/>
              </a:ext>
            </a:extLst>
          </p:cNvPr>
          <p:cNvSpPr>
            <a:spLocks noGrp="1"/>
          </p:cNvSpPr>
          <p:nvPr>
            <p:ph type="body" idx="1"/>
          </p:nvPr>
        </p:nvSpPr>
        <p:spPr/>
        <p:txBody>
          <a:bodyPr/>
          <a:lstStyle/>
          <a:p>
            <a:endParaRPr lang="LID4096"/>
          </a:p>
        </p:txBody>
      </p:sp>
      <p:sp>
        <p:nvSpPr>
          <p:cNvPr id="4" name="Header Placeholder 3">
            <a:extLst>
              <a:ext uri="{FF2B5EF4-FFF2-40B4-BE49-F238E27FC236}">
                <a16:creationId xmlns:a16="http://schemas.microsoft.com/office/drawing/2014/main" id="{E3CA4B6B-BC61-139F-BFE3-0B7E02281BBF}"/>
              </a:ext>
            </a:extLst>
          </p:cNvPr>
          <p:cNvSpPr>
            <a:spLocks noGrp="1"/>
          </p:cNvSpPr>
          <p:nvPr>
            <p:ph type="hdr" sz="quarter" idx="6"/>
          </p:nvPr>
        </p:nvSpPr>
        <p:spPr/>
        <p:txBody>
          <a:bodyPr/>
          <a:lstStyle/>
          <a:p>
            <a:endParaRPr lang="en-US"/>
          </a:p>
        </p:txBody>
      </p:sp>
      <p:sp>
        <p:nvSpPr>
          <p:cNvPr id="5" name="Footer Placeholder 4">
            <a:extLst>
              <a:ext uri="{FF2B5EF4-FFF2-40B4-BE49-F238E27FC236}">
                <a16:creationId xmlns:a16="http://schemas.microsoft.com/office/drawing/2014/main" id="{1C048FFD-E99F-DF8A-DA18-BBCB7BB585DB}"/>
              </a:ext>
            </a:extLst>
          </p:cNvPr>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a:extLst>
              <a:ext uri="{FF2B5EF4-FFF2-40B4-BE49-F238E27FC236}">
                <a16:creationId xmlns:a16="http://schemas.microsoft.com/office/drawing/2014/main" id="{F62DF259-46C9-924B-5FA2-D3E4C95410B1}"/>
              </a:ext>
            </a:extLst>
          </p:cNvPr>
          <p:cNvSpPr>
            <a:spLocks noGrp="1"/>
          </p:cNvSpPr>
          <p:nvPr>
            <p:ph type="sldNum" sz="quarter" idx="5"/>
          </p:nvPr>
        </p:nvSpPr>
        <p:spPr/>
        <p:txBody>
          <a:bodyPr/>
          <a:lstStyle/>
          <a:p>
            <a:fld id="{B4008EB6-D09E-4580-8CD6-DDB14511944F}" type="slidenum">
              <a:rPr lang="en-US" smtClean="0"/>
              <a:t>11</a:t>
            </a:fld>
            <a:endParaRPr lang="en-US"/>
          </a:p>
        </p:txBody>
      </p:sp>
    </p:spTree>
    <p:extLst>
      <p:ext uri="{BB962C8B-B14F-4D97-AF65-F5344CB8AC3E}">
        <p14:creationId xmlns:p14="http://schemas.microsoft.com/office/powerpoint/2010/main" val="3266973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0" i="0" strike="noStrike" cap="none" spc="0" baseline="0">
                <a:solidFill>
                  <a:srgbClr val="000000"/>
                </a:solidFill>
                <a:effectLst/>
                <a:latin typeface="Segoe UI Light"/>
                <a:ea typeface="Segoe UI Light"/>
                <a:cs typeface="Segoe UI Light"/>
              </a:rPr>
              <a:t>A diferença entre análise de dados e análise de erros é que a primeira é explorar suas distribuições e estatísticas do conjunto de dados. A última é visualizar e entender como os erros (o modelo que faz previsões falsas) são distribuídos em seu conjunto de dados.</a:t>
            </a:r>
            <a:endParaRPr lang="LID4096"/>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12</a:t>
            </a:fld>
            <a:endParaRPr lang="en-US"/>
          </a:p>
        </p:txBody>
      </p:sp>
    </p:spTree>
    <p:extLst>
      <p:ext uri="{BB962C8B-B14F-4D97-AF65-F5344CB8AC3E}">
        <p14:creationId xmlns:p14="http://schemas.microsoft.com/office/powerpoint/2010/main" val="3598753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0" i="0" strike="noStrike" cap="none" spc="0" baseline="0">
                <a:solidFill>
                  <a:srgbClr val="000000"/>
                </a:solidFill>
                <a:effectLst/>
                <a:latin typeface="Consolas"/>
                <a:ea typeface="Consolas"/>
                <a:cs typeface="Consolas"/>
              </a:rPr>
              <a:t>Os explicadores de modelo usam técnicas estatísticas para calcular a </a:t>
            </a:r>
            <a:r>
              <a:rPr lang="pt-BR" sz="882" b="0" i="1" strike="noStrike" cap="none" spc="0" baseline="0">
                <a:solidFill>
                  <a:srgbClr val="000000"/>
                </a:solidFill>
                <a:effectLst/>
                <a:latin typeface="Consolas"/>
                <a:ea typeface="Consolas"/>
                <a:cs typeface="Consolas"/>
              </a:rPr>
              <a:t>*importância do recurso*</a:t>
            </a:r>
            <a:r>
              <a:rPr lang="pt-BR" sz="882" b="0" i="0" strike="noStrike" cap="none" spc="0" baseline="0">
                <a:solidFill>
                  <a:srgbClr val="000000"/>
                </a:solidFill>
                <a:effectLst/>
                <a:latin typeface="Consolas"/>
                <a:ea typeface="Consolas"/>
                <a:cs typeface="Consolas"/>
              </a:rPr>
              <a:t>. Isso permite quantificar a influência relativa que cada recurso no conjunto de dados de treinamento tem sobre a previsão de rótulo. Os explicadores funcionam avaliando um conjunto de dados de teste de casos de recurso e os rótulos que o modelo prevê para eles.</a:t>
            </a:r>
          </a:p>
          <a:p>
            <a:br>
              <a:rPr sz="882"/>
            </a:br>
            <a:r>
              <a:rPr lang="pt-BR" sz="882" b="1" i="0" strike="noStrike" cap="none" spc="0" baseline="0">
                <a:solidFill>
                  <a:srgbClr val="800000"/>
                </a:solidFill>
                <a:effectLst/>
                <a:latin typeface="Consolas"/>
                <a:ea typeface="Consolas"/>
                <a:cs typeface="Consolas"/>
              </a:rPr>
              <a:t>Importância do recurso agregada ou global</a:t>
            </a:r>
            <a:endParaRPr lang="en-US" b="0">
              <a:solidFill>
                <a:srgbClr val="000000"/>
              </a:solidFill>
              <a:effectLst/>
              <a:latin typeface="Consolas" panose="020B0609020204030204" pitchFamily="49" charset="0"/>
            </a:endParaRPr>
          </a:p>
          <a:p>
            <a:br>
              <a:rPr sz="882"/>
            </a:br>
            <a:r>
              <a:rPr lang="pt-BR" sz="882" b="0" i="0" strike="noStrike" cap="none" spc="0" baseline="0">
                <a:solidFill>
                  <a:srgbClr val="000000"/>
                </a:solidFill>
                <a:effectLst/>
                <a:latin typeface="Consolas"/>
                <a:ea typeface="Consolas"/>
                <a:cs typeface="Consolas"/>
              </a:rPr>
              <a:t>A importância agregada do recurso quantifica a importância relativa de cada recurso no conjunto de dados de teste como um todo. Ele fornece uma comparação geral da extensão em que cada recurso no conjunto de dados influencia a previsão. Por exemplo, um modelo de classificação binária para prever o risco padrão de empréstimo pode ser treinado com base em recursos como valor de empréstimo, renda, estado civil e idade para prever um rótulo de 1 para os empréstimos que provavelmente serão pagos e 0 para os empréstimos que têm um risco significativo de incumprimento (e, portanto, não devem ser aprovados). Um explicador pode, então, usar um conjunto de dados de teste suficientemente representativo para produzir os seguintes valores de importância global do recurso: </a:t>
            </a:r>
            <a:br>
              <a:rPr sz="882"/>
            </a:br>
            <a:r>
              <a:rPr lang="pt-BR" sz="882" b="0" i="0" strike="noStrike" cap="none" spc="0" baseline="0">
                <a:solidFill>
                  <a:srgbClr val="000000"/>
                </a:solidFill>
                <a:effectLst/>
                <a:latin typeface="Consolas"/>
                <a:ea typeface="Consolas"/>
                <a:cs typeface="Consolas"/>
              </a:rPr>
              <a:t>- </a:t>
            </a:r>
            <a:r>
              <a:rPr lang="pt-BR" sz="882" b="1" i="0" strike="noStrike" cap="none" spc="0" baseline="0">
                <a:solidFill>
                  <a:srgbClr val="000080"/>
                </a:solidFill>
                <a:effectLst/>
                <a:latin typeface="Consolas"/>
                <a:ea typeface="Consolas"/>
                <a:cs typeface="Consolas"/>
              </a:rPr>
              <a:t>renda</a:t>
            </a:r>
            <a:r>
              <a:rPr lang="pt-BR" sz="882" b="0" i="0" strike="noStrike" cap="none" spc="0" baseline="0">
                <a:solidFill>
                  <a:srgbClr val="000000"/>
                </a:solidFill>
                <a:effectLst/>
                <a:latin typeface="Consolas"/>
                <a:ea typeface="Consolas"/>
                <a:cs typeface="Consolas"/>
              </a:rPr>
              <a:t>: 0,98</a:t>
            </a:r>
          </a:p>
          <a:p>
            <a:r>
              <a:rPr lang="pt-BR" sz="882" b="0" i="0" strike="noStrike" cap="none" spc="0" baseline="0">
                <a:solidFill>
                  <a:srgbClr val="0451A5"/>
                </a:solidFill>
                <a:effectLst/>
                <a:latin typeface="Consolas"/>
                <a:ea typeface="Consolas"/>
                <a:cs typeface="Consolas"/>
              </a:rPr>
              <a:t>- </a:t>
            </a:r>
            <a:r>
              <a:rPr lang="pt-BR" sz="882" b="1" i="0" strike="noStrike" cap="none" spc="0" baseline="0">
                <a:solidFill>
                  <a:srgbClr val="000080"/>
                </a:solidFill>
                <a:effectLst/>
                <a:latin typeface="Consolas"/>
                <a:ea typeface="Consolas"/>
                <a:cs typeface="Consolas"/>
              </a:rPr>
              <a:t>valor do empréstimo</a:t>
            </a:r>
            <a:r>
              <a:rPr lang="pt-BR" sz="882" b="0" i="0" strike="noStrike" cap="none" spc="0" baseline="0">
                <a:solidFill>
                  <a:srgbClr val="000000"/>
                </a:solidFill>
                <a:effectLst/>
                <a:latin typeface="Consolas"/>
                <a:ea typeface="Consolas"/>
                <a:cs typeface="Consolas"/>
              </a:rPr>
              <a:t>: 0,67</a:t>
            </a:r>
          </a:p>
          <a:p>
            <a:r>
              <a:rPr lang="pt-BR" sz="882" b="0" i="0" strike="noStrike" cap="none" spc="0" baseline="0">
                <a:solidFill>
                  <a:srgbClr val="0451A5"/>
                </a:solidFill>
                <a:effectLst/>
                <a:latin typeface="Consolas"/>
                <a:ea typeface="Consolas"/>
                <a:cs typeface="Consolas"/>
              </a:rPr>
              <a:t>- </a:t>
            </a:r>
            <a:r>
              <a:rPr lang="pt-BR" sz="882" b="1" i="0" strike="noStrike" cap="none" spc="0" baseline="0">
                <a:solidFill>
                  <a:srgbClr val="000080"/>
                </a:solidFill>
                <a:effectLst/>
                <a:latin typeface="Consolas"/>
                <a:ea typeface="Consolas"/>
                <a:cs typeface="Consolas"/>
              </a:rPr>
              <a:t>idade</a:t>
            </a:r>
            <a:r>
              <a:rPr lang="pt-BR" sz="882" b="0" i="0" strike="noStrike" cap="none" spc="0" baseline="0">
                <a:solidFill>
                  <a:srgbClr val="000000"/>
                </a:solidFill>
                <a:effectLst/>
                <a:latin typeface="Consolas"/>
                <a:ea typeface="Consolas"/>
                <a:cs typeface="Consolas"/>
              </a:rPr>
              <a:t>: 0,54</a:t>
            </a:r>
          </a:p>
          <a:p>
            <a:r>
              <a:rPr lang="pt-BR" sz="882" b="1" i="0" strike="noStrike" cap="none" spc="0" baseline="0">
                <a:solidFill>
                  <a:srgbClr val="000080"/>
                </a:solidFill>
                <a:effectLst/>
                <a:latin typeface="Consolas"/>
                <a:ea typeface="Consolas"/>
                <a:cs typeface="Consolas"/>
              </a:rPr>
              <a:t>- estado civil</a:t>
            </a:r>
            <a:r>
              <a:rPr lang="pt-BR" sz="882" b="0" i="0" strike="noStrike" cap="none" spc="0" baseline="0">
                <a:solidFill>
                  <a:srgbClr val="000080"/>
                </a:solidFill>
                <a:effectLst/>
                <a:latin typeface="Consolas"/>
                <a:ea typeface="Consolas"/>
                <a:cs typeface="Consolas"/>
              </a:rPr>
              <a:t>:</a:t>
            </a:r>
            <a:r>
              <a:rPr lang="pt-BR" sz="882" b="0" i="0" strike="noStrike" cap="none" spc="0" baseline="0">
                <a:solidFill>
                  <a:srgbClr val="000000"/>
                </a:solidFill>
                <a:effectLst/>
                <a:latin typeface="Consolas"/>
                <a:ea typeface="Consolas"/>
                <a:cs typeface="Consolas"/>
              </a:rPr>
              <a:t> 0,32</a:t>
            </a:r>
          </a:p>
          <a:p>
            <a:br>
              <a:rPr sz="882"/>
            </a:br>
            <a:r>
              <a:rPr lang="pt-BR" sz="882" b="0" i="0" strike="noStrike" cap="none" spc="0" baseline="0">
                <a:solidFill>
                  <a:srgbClr val="000000"/>
                </a:solidFill>
                <a:effectLst/>
                <a:latin typeface="Consolas"/>
                <a:ea typeface="Consolas"/>
                <a:cs typeface="Consolas"/>
              </a:rPr>
              <a:t>Com esses valores, fica claro que, em relação às previsões gerais geradas pelo modelo para o conjunto de dados de teste, a </a:t>
            </a:r>
            <a:r>
              <a:rPr lang="pt-BR" sz="882" b="1" i="0" strike="noStrike" cap="none" spc="0" baseline="0">
                <a:solidFill>
                  <a:srgbClr val="000080"/>
                </a:solidFill>
                <a:effectLst/>
                <a:latin typeface="Consolas"/>
                <a:ea typeface="Consolas"/>
                <a:cs typeface="Consolas"/>
              </a:rPr>
              <a:t>renda</a:t>
            </a:r>
            <a:r>
              <a:rPr lang="pt-BR" sz="882" b="0" i="0" strike="noStrike" cap="none" spc="0" baseline="0">
                <a:solidFill>
                  <a:srgbClr val="000000"/>
                </a:solidFill>
                <a:effectLst/>
                <a:latin typeface="Consolas"/>
                <a:ea typeface="Consolas"/>
                <a:cs typeface="Consolas"/>
              </a:rPr>
              <a:t> é o recurso mais importante para prever se quem toma um empréstimo deixará ou não de pagá-lo, seguido pelo </a:t>
            </a:r>
            <a:r>
              <a:rPr lang="pt-BR" sz="882" b="1" i="0" strike="noStrike" cap="none" spc="0" baseline="0">
                <a:solidFill>
                  <a:srgbClr val="000080"/>
                </a:solidFill>
                <a:effectLst/>
                <a:latin typeface="Consolas"/>
                <a:ea typeface="Consolas"/>
                <a:cs typeface="Consolas"/>
              </a:rPr>
              <a:t>valor do empréstimo</a:t>
            </a:r>
            <a:r>
              <a:rPr lang="pt-BR" sz="882" b="0" i="0" strike="noStrike" cap="none" spc="0" baseline="0">
                <a:solidFill>
                  <a:srgbClr val="000000"/>
                </a:solidFill>
                <a:effectLst/>
                <a:latin typeface="Consolas"/>
                <a:ea typeface="Consolas"/>
                <a:cs typeface="Consolas"/>
              </a:rPr>
              <a:t>, depois pela </a:t>
            </a:r>
            <a:r>
              <a:rPr lang="pt-BR" sz="882" b="1" i="0" strike="noStrike" cap="none" spc="0" baseline="0">
                <a:solidFill>
                  <a:srgbClr val="000080"/>
                </a:solidFill>
                <a:effectLst/>
                <a:latin typeface="Consolas"/>
                <a:ea typeface="Consolas"/>
                <a:cs typeface="Consolas"/>
              </a:rPr>
              <a:t>idade</a:t>
            </a:r>
            <a:r>
              <a:rPr lang="pt-BR" sz="882" b="0" i="0" strike="noStrike" cap="none" spc="0" baseline="0">
                <a:solidFill>
                  <a:srgbClr val="000000"/>
                </a:solidFill>
                <a:effectLst/>
                <a:latin typeface="Consolas"/>
                <a:ea typeface="Consolas"/>
                <a:cs typeface="Consolas"/>
              </a:rPr>
              <a:t> e, por fim, pelo </a:t>
            </a:r>
            <a:r>
              <a:rPr lang="pt-BR" sz="882" b="1" i="0" strike="noStrike" cap="none" spc="0" baseline="0">
                <a:solidFill>
                  <a:srgbClr val="000080"/>
                </a:solidFill>
                <a:effectLst/>
                <a:latin typeface="Consolas"/>
                <a:ea typeface="Consolas"/>
                <a:cs typeface="Consolas"/>
              </a:rPr>
              <a:t>estado civil</a:t>
            </a:r>
            <a:r>
              <a:rPr lang="pt-BR" sz="882" b="0" i="0" strike="noStrike" cap="none" spc="0" baseline="0">
                <a:solidFill>
                  <a:srgbClr val="000000"/>
                </a:solidFill>
                <a:effectLst/>
                <a:latin typeface="Consolas"/>
                <a:ea typeface="Consolas"/>
                <a:cs typeface="Consolas"/>
              </a:rPr>
              <a:t>.</a:t>
            </a:r>
          </a:p>
          <a:p>
            <a:br>
              <a:rPr sz="882"/>
            </a:br>
            <a:r>
              <a:rPr lang="pt-BR" sz="882" b="1" i="0" strike="noStrike" cap="none" spc="0" baseline="0">
                <a:solidFill>
                  <a:srgbClr val="800000"/>
                </a:solidFill>
                <a:effectLst/>
                <a:latin typeface="Consolas"/>
                <a:ea typeface="Consolas"/>
                <a:cs typeface="Consolas"/>
              </a:rPr>
              <a:t>Importância do recurso individual ou local</a:t>
            </a:r>
            <a:endParaRPr lang="en-US" b="0">
              <a:solidFill>
                <a:srgbClr val="000000"/>
              </a:solidFill>
              <a:effectLst/>
              <a:latin typeface="Consolas" panose="020B0609020204030204" pitchFamily="49" charset="0"/>
            </a:endParaRPr>
          </a:p>
          <a:p>
            <a:br>
              <a:rPr sz="882"/>
            </a:br>
            <a:r>
              <a:rPr lang="pt-BR" sz="882" b="0" i="0" strike="noStrike" cap="none" spc="0" baseline="0">
                <a:solidFill>
                  <a:srgbClr val="000000"/>
                </a:solidFill>
                <a:effectLst/>
                <a:latin typeface="Consolas"/>
                <a:ea typeface="Consolas"/>
                <a:cs typeface="Consolas"/>
              </a:rPr>
              <a:t>A importância individual do recurso mede a influência de cada valor de recurso para uma previsão individual específica. Por exemplo, suponha que Samuel solicite um empréstimo, que o modelo de machine learning aprove (prevendo que o Samuel não deixará de pagar o valor emprestado). Você pode usar um explicador para calcular a importância do recurso local para a solicitação do Samuel determinar quais fatores influenciaram a previsão. Você poderá receber uma resposta como esta:</a:t>
            </a:r>
          </a:p>
          <a:p>
            <a:br>
              <a:rPr sz="882"/>
            </a:br>
            <a:r>
              <a:rPr lang="pt-BR" sz="882" b="0" i="0" strike="noStrike" cap="none" spc="0" baseline="0">
                <a:solidFill>
                  <a:srgbClr val="000000"/>
                </a:solidFill>
                <a:effectLst/>
                <a:latin typeface="Consolas"/>
                <a:ea typeface="Consolas"/>
                <a:cs typeface="Consolas"/>
              </a:rPr>
              <a:t>Recurso	Suporte para 0	Suporte para 1</a:t>
            </a:r>
          </a:p>
          <a:p>
            <a:r>
              <a:rPr lang="pt-BR" sz="882" b="0" i="0" strike="noStrike" cap="none" spc="0" baseline="0">
                <a:solidFill>
                  <a:srgbClr val="000000"/>
                </a:solidFill>
                <a:effectLst/>
                <a:latin typeface="Consolas"/>
                <a:ea typeface="Consolas"/>
                <a:cs typeface="Consolas"/>
              </a:rPr>
              <a:t>valor do empréstimo	-0,9 	0,9</a:t>
            </a:r>
          </a:p>
          <a:p>
            <a:r>
              <a:rPr lang="pt-BR" sz="882" b="0" i="0" strike="noStrike" cap="none" spc="0" baseline="0">
                <a:solidFill>
                  <a:srgbClr val="000000"/>
                </a:solidFill>
                <a:effectLst/>
                <a:latin typeface="Consolas"/>
                <a:ea typeface="Consolas"/>
                <a:cs typeface="Consolas"/>
              </a:rPr>
              <a:t>renda	-0,6 	0,6</a:t>
            </a:r>
          </a:p>
          <a:p>
            <a:r>
              <a:rPr lang="pt-BR" sz="882" b="0" i="0" strike="noStrike" cap="none" spc="0" baseline="0">
                <a:solidFill>
                  <a:srgbClr val="000000"/>
                </a:solidFill>
                <a:effectLst/>
                <a:latin typeface="Consolas"/>
                <a:ea typeface="Consolas"/>
                <a:cs typeface="Consolas"/>
              </a:rPr>
              <a:t>idade	0,2	-0,2</a:t>
            </a:r>
          </a:p>
          <a:p>
            <a:r>
              <a:rPr lang="pt-BR" sz="882" b="0" i="0" strike="noStrike" cap="none" spc="0" baseline="0">
                <a:solidFill>
                  <a:srgbClr val="000000"/>
                </a:solidFill>
                <a:effectLst/>
                <a:latin typeface="Consolas"/>
                <a:ea typeface="Consolas"/>
                <a:cs typeface="Consolas"/>
              </a:rPr>
              <a:t>estado civil	-0,1	0,1</a:t>
            </a:r>
          </a:p>
          <a:p>
            <a:br>
              <a:rPr sz="882"/>
            </a:br>
            <a:r>
              <a:rPr lang="pt-BR" sz="882" b="0" i="0" strike="noStrike" cap="none" spc="0" baseline="0">
                <a:solidFill>
                  <a:srgbClr val="000000"/>
                </a:solidFill>
                <a:effectLst/>
                <a:latin typeface="Consolas"/>
                <a:ea typeface="Consolas"/>
                <a:cs typeface="Consolas"/>
              </a:rPr>
              <a:t>Como esse é um modelo de </a:t>
            </a:r>
            <a:r>
              <a:rPr lang="pt-BR" sz="882" b="0" i="1" strike="noStrike" cap="none" spc="0" baseline="0">
                <a:solidFill>
                  <a:srgbClr val="000000"/>
                </a:solidFill>
                <a:effectLst/>
                <a:latin typeface="Consolas"/>
                <a:ea typeface="Consolas"/>
                <a:cs typeface="Consolas"/>
              </a:rPr>
              <a:t>classificação*</a:t>
            </a:r>
            <a:r>
              <a:rPr lang="pt-BR" sz="882" b="0" i="0" strike="noStrike" cap="none" spc="0" baseline="0">
                <a:solidFill>
                  <a:srgbClr val="000000"/>
                </a:solidFill>
                <a:effectLst/>
                <a:latin typeface="Consolas"/>
                <a:ea typeface="Consolas"/>
                <a:cs typeface="Consolas"/>
              </a:rPr>
              <a:t>, cada recurso obtém um valor de importância local para cada classe possível, indicando a quantidade de suporte para essa classe com base no valor do recurso. Como esse é um modelo de classificação </a:t>
            </a:r>
            <a:r>
              <a:rPr lang="pt-BR" sz="882" b="0" i="1" strike="noStrike" cap="none" spc="0" baseline="0">
                <a:solidFill>
                  <a:srgbClr val="000000"/>
                </a:solidFill>
                <a:effectLst/>
                <a:latin typeface="Consolas"/>
                <a:ea typeface="Consolas"/>
                <a:cs typeface="Consolas"/>
              </a:rPr>
              <a:t>binária</a:t>
            </a:r>
            <a:r>
              <a:rPr lang="pt-BR" sz="882" b="0" i="0" strike="noStrike" cap="none" spc="0" baseline="0">
                <a:solidFill>
                  <a:srgbClr val="000000"/>
                </a:solidFill>
                <a:effectLst/>
                <a:latin typeface="Consolas"/>
                <a:ea typeface="Consolas"/>
                <a:cs typeface="Consolas"/>
              </a:rPr>
              <a:t>, há apenas duas classes possíveis (0 e 1). O suporte de cada recurso para uma classe resulta em um nível correlativamente negativo de suporte para a outra.</a:t>
            </a:r>
          </a:p>
          <a:p>
            <a:br>
              <a:rPr sz="882"/>
            </a:br>
            <a:r>
              <a:rPr lang="pt-BR" sz="882" b="0" i="0" strike="noStrike" cap="none" spc="0" baseline="0">
                <a:solidFill>
                  <a:srgbClr val="000000"/>
                </a:solidFill>
                <a:effectLst/>
                <a:latin typeface="Consolas"/>
                <a:ea typeface="Consolas"/>
                <a:cs typeface="Consolas"/>
              </a:rPr>
              <a:t>No caso do Samuel, o suporte geral para a classe 0 é -1,4, enquanto o suporte para a classe 1 é, correspondentemente, 1,4. Portanto, o suporte para a classe 1 é maior do que para a classe 0 e o empréstimo é aprovado. O recurso mais importante para uma previsão da classe 1 é o </a:t>
            </a:r>
            <a:r>
              <a:rPr lang="pt-BR" sz="882" b="1" i="0" strike="noStrike" cap="none" spc="0" baseline="0">
                <a:solidFill>
                  <a:srgbClr val="000080"/>
                </a:solidFill>
                <a:effectLst/>
                <a:latin typeface="Consolas"/>
                <a:ea typeface="Consolas"/>
                <a:cs typeface="Consolas"/>
              </a:rPr>
              <a:t>valor do empréstimo</a:t>
            </a:r>
            <a:r>
              <a:rPr lang="pt-BR" sz="882" b="0" i="0" strike="noStrike" cap="none" spc="0" baseline="0">
                <a:solidFill>
                  <a:srgbClr val="000000"/>
                </a:solidFill>
                <a:effectLst/>
                <a:latin typeface="Consolas"/>
                <a:ea typeface="Consolas"/>
                <a:cs typeface="Consolas"/>
              </a:rPr>
              <a:t>, seguido de </a:t>
            </a:r>
            <a:r>
              <a:rPr lang="pt-BR" sz="882" b="1" i="0" strike="noStrike" cap="none" spc="0" baseline="0">
                <a:solidFill>
                  <a:srgbClr val="000080"/>
                </a:solidFill>
                <a:effectLst/>
                <a:latin typeface="Consolas"/>
                <a:ea typeface="Consolas"/>
                <a:cs typeface="Consolas"/>
              </a:rPr>
              <a:t>renda</a:t>
            </a:r>
            <a:r>
              <a:rPr lang="pt-BR" sz="882" b="0" i="0" strike="noStrike" cap="none" spc="0" baseline="0">
                <a:solidFill>
                  <a:srgbClr val="000000"/>
                </a:solidFill>
                <a:effectLst/>
                <a:latin typeface="Consolas"/>
                <a:ea typeface="Consolas"/>
                <a:cs typeface="Consolas"/>
              </a:rPr>
              <a:t>. Eles estão na ordem oposta de seus valores de importância global enquanto recursos (que indicam que a </a:t>
            </a:r>
            <a:r>
              <a:rPr lang="pt-BR" sz="882" b="1" i="0" strike="noStrike" cap="none" spc="0" baseline="0">
                <a:solidFill>
                  <a:srgbClr val="000080"/>
                </a:solidFill>
                <a:effectLst/>
                <a:latin typeface="Consolas"/>
                <a:ea typeface="Consolas"/>
                <a:cs typeface="Consolas"/>
              </a:rPr>
              <a:t>renda</a:t>
            </a:r>
            <a:r>
              <a:rPr lang="pt-BR" sz="882" b="0" i="0" strike="noStrike" cap="none" spc="0" baseline="0">
                <a:solidFill>
                  <a:srgbClr val="000000"/>
                </a:solidFill>
                <a:effectLst/>
                <a:latin typeface="Consolas"/>
                <a:ea typeface="Consolas"/>
                <a:cs typeface="Consolas"/>
              </a:rPr>
              <a:t> é o fator mais importante para a amostra de dados como um todo). Pode haver várias razões pelas quais a importância local para uma previsão individual varia em relação à importância global para o conjunto de dados geral; por exemplo, o Samuel pode ter uma renda menor que a média, mas o valor do empréstimo, nesse caso, pode ser atipicamente pequeno.</a:t>
            </a:r>
          </a:p>
          <a:p>
            <a:br>
              <a:rPr sz="882"/>
            </a:br>
            <a:r>
              <a:rPr lang="pt-BR" sz="882" b="0" i="0" strike="noStrike" cap="none" spc="0" baseline="0">
                <a:solidFill>
                  <a:srgbClr val="000000"/>
                </a:solidFill>
                <a:effectLst/>
                <a:latin typeface="Consolas"/>
                <a:ea typeface="Consolas"/>
                <a:cs typeface="Consolas"/>
              </a:rPr>
              <a:t>Para um modelo de classificação multiclasses, um valor de importância local para cada classe possível é calculado para cada recurso, com o total de todas as classes sempre sendo 0. Por exemplo, um modelo pode prever a espécie de um pinguim com base em recursos como o comprimento do bico, a largura do bico, o comprimento da asa e o peso. Suponha que haja três espécies de pinguim, portanto, o modelo prevê um dos três rótulos de classe (0, 1 ou 2). Para uma previsão individual, o recurso de comprimento de asa pode ter valores de importância local de 0,5 para a classe 0, 0,3 para a classe 1 e -0,8 para a classe 2 – indicando que o comprimento da asa dá suporte moderado a uma previsão de classe 0, dá suporte leve a uma previsão de classe 1 e dá suporte forte a uma previsão de que esse pinguim específico </a:t>
            </a:r>
            <a:r>
              <a:rPr lang="pt-BR" sz="882" b="0" i="1" strike="noStrike" cap="none" spc="0" baseline="0">
                <a:solidFill>
                  <a:srgbClr val="000080"/>
                </a:solidFill>
                <a:effectLst/>
                <a:latin typeface="Consolas"/>
                <a:ea typeface="Consolas"/>
                <a:cs typeface="Consolas"/>
              </a:rPr>
              <a:t>não</a:t>
            </a:r>
            <a:r>
              <a:rPr lang="pt-BR" sz="882" b="0" i="0" strike="noStrike" cap="none" spc="0" baseline="0">
                <a:solidFill>
                  <a:srgbClr val="000000"/>
                </a:solidFill>
                <a:effectLst/>
                <a:latin typeface="Consolas"/>
                <a:ea typeface="Consolas"/>
                <a:cs typeface="Consolas"/>
              </a:rPr>
              <a:t> é da classe 2.</a:t>
            </a:r>
          </a:p>
          <a:p>
            <a:br>
              <a:rPr sz="882"/>
            </a:br>
            <a:r>
              <a:rPr lang="pt-BR" sz="882" b="0" i="0" strike="noStrike" cap="none" spc="0" baseline="0">
                <a:solidFill>
                  <a:srgbClr val="000000"/>
                </a:solidFill>
                <a:effectLst/>
                <a:latin typeface="Consolas"/>
                <a:ea typeface="Consolas"/>
                <a:cs typeface="Consolas"/>
              </a:rPr>
              <a:t>Em um modelo de regressão não há classes, então que os valores de importância local simplesmente indicam o nível de influência de cada recurso no rótulo escalar previsto.</a:t>
            </a:r>
          </a:p>
          <a:p>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13</a:t>
            </a:fld>
            <a:endParaRPr lang="en-US"/>
          </a:p>
        </p:txBody>
      </p:sp>
    </p:spTree>
    <p:extLst>
      <p:ext uri="{BB962C8B-B14F-4D97-AF65-F5344CB8AC3E}">
        <p14:creationId xmlns:p14="http://schemas.microsoft.com/office/powerpoint/2010/main" val="1959185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14</a:t>
            </a:fld>
            <a:endParaRPr lang="en-US"/>
          </a:p>
        </p:txBody>
      </p:sp>
    </p:spTree>
    <p:extLst>
      <p:ext uri="{BB962C8B-B14F-4D97-AF65-F5344CB8AC3E}">
        <p14:creationId xmlns:p14="http://schemas.microsoft.com/office/powerpoint/2010/main" val="10456322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p>
        </p:txBody>
      </p:sp>
      <p:sp>
        <p:nvSpPr>
          <p:cNvPr id="4" name="页眉占位符 3"/>
          <p:cNvSpPr>
            <a:spLocks noGrp="1"/>
          </p:cNvSpPr>
          <p:nvPr>
            <p:ph type="hdr" sz="quarter" idx="6"/>
          </p:nvPr>
        </p:nvSpPr>
        <p:spPr/>
        <p:txBody>
          <a:bodyPr/>
          <a:lstStyle/>
          <a:p>
            <a:endParaRPr lang="en-US"/>
          </a:p>
        </p:txBody>
      </p:sp>
      <p:sp>
        <p:nvSpPr>
          <p:cNvPr id="5" name="页脚占位符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灯片编号占位符 5"/>
          <p:cNvSpPr>
            <a:spLocks noGrp="1"/>
          </p:cNvSpPr>
          <p:nvPr>
            <p:ph type="sldNum" sz="quarter" idx="5"/>
          </p:nvPr>
        </p:nvSpPr>
        <p:spPr/>
        <p:txBody>
          <a:bodyPr/>
          <a:lstStyle/>
          <a:p>
            <a:fld id="{B4008EB6-D09E-4580-8CD6-DDB14511944F}" type="slidenum">
              <a:rPr lang="en-US" smtClean="0"/>
              <a:t>15</a:t>
            </a:fld>
            <a:endParaRPr lang="en-US"/>
          </a:p>
        </p:txBody>
      </p:sp>
    </p:spTree>
    <p:extLst>
      <p:ext uri="{BB962C8B-B14F-4D97-AF65-F5344CB8AC3E}">
        <p14:creationId xmlns:p14="http://schemas.microsoft.com/office/powerpoint/2010/main" val="1535573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D0396-41D0-1E47-0643-2441F4E6DC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3103C0-E7F6-1097-C726-88B2B6BD3C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23ABB9-65E3-41B5-739C-4A0FEC43EFEB}"/>
              </a:ext>
            </a:extLst>
          </p:cNvPr>
          <p:cNvSpPr>
            <a:spLocks noGrp="1"/>
          </p:cNvSpPr>
          <p:nvPr>
            <p:ph type="body" idx="1"/>
          </p:nvPr>
        </p:nvSpPr>
        <p:spPr/>
        <p:txBody>
          <a:bodyPr/>
          <a:lstStyle/>
          <a:p>
            <a:pPr marL="0" marR="0" lvl="0" indent="0" algn="l" defTabSz="932742" rtl="0" eaLnBrk="1" fontAlgn="auto" latinLnBrk="0" hangingPunct="1">
              <a:lnSpc>
                <a:spcPct val="90000"/>
              </a:lnSpc>
              <a:spcBef>
                <a:spcPct val="0"/>
              </a:spcBef>
              <a:spcAft>
                <a:spcPts val="340"/>
              </a:spcAft>
              <a:buClrTx/>
              <a:buSzTx/>
              <a:buFontTx/>
              <a:buNone/>
              <a:defRPr/>
            </a:pPr>
            <a:endParaRPr lang="en-US"/>
          </a:p>
        </p:txBody>
      </p:sp>
      <p:sp>
        <p:nvSpPr>
          <p:cNvPr id="4" name="Header Placeholder 3">
            <a:extLst>
              <a:ext uri="{FF2B5EF4-FFF2-40B4-BE49-F238E27FC236}">
                <a16:creationId xmlns:a16="http://schemas.microsoft.com/office/drawing/2014/main" id="{91F4967C-58DE-1483-FDDB-132C084573A7}"/>
              </a:ext>
            </a:extLst>
          </p:cNvPr>
          <p:cNvSpPr>
            <a:spLocks noGrp="1"/>
          </p:cNvSpPr>
          <p:nvPr>
            <p:ph type="hdr" sz="quarter" idx="10"/>
          </p:nvPr>
        </p:nvSpPr>
        <p:spPr/>
        <p:txBody>
          <a:bodyPr/>
          <a:lstStyle/>
          <a:p>
            <a:endParaRPr lang="en-US"/>
          </a:p>
        </p:txBody>
      </p:sp>
      <p:sp>
        <p:nvSpPr>
          <p:cNvPr id="5" name="Footer Placeholder 4">
            <a:extLst>
              <a:ext uri="{FF2B5EF4-FFF2-40B4-BE49-F238E27FC236}">
                <a16:creationId xmlns:a16="http://schemas.microsoft.com/office/drawing/2014/main" id="{531B74E6-F9EE-F77D-6943-5EECAF703674}"/>
              </a:ext>
            </a:extLst>
          </p:cNvPr>
          <p:cNvSpPr>
            <a:spLocks noGrp="1"/>
          </p:cNvSpPr>
          <p:nvPr>
            <p:ph type="ftr" sz="quarter" idx="11"/>
          </p:nvPr>
        </p:nvSpPr>
        <p:spPr/>
        <p:txBody>
          <a:bodyPr/>
          <a:lstStyle/>
          <a:p>
            <a:pPr defTabSz="914099" eaLnBrk="0" hangingPunct="0"/>
            <a:r>
              <a:rPr lang="pt-BR" sz="400" b="0" i="0" strike="noStrike" cap="none" spc="0" baseline="0" dirty="0">
                <a:gradFill>
                  <a:gsLst>
                    <a:gs pos="0">
                      <a:srgbClr val="000000"/>
                    </a:gs>
                    <a:gs pos="100000">
                      <a:srgbClr val="000000"/>
                    </a:gs>
                  </a:gsLst>
                  <a:lin ang="5400000"/>
                  <a:tileRect l="-100000" t="-100000"/>
                </a:gradFill>
                <a:effectLst/>
              </a:rPr>
              <a:t>© Microsoft Corporation</a:t>
            </a:r>
          </a:p>
        </p:txBody>
      </p:sp>
      <p:sp>
        <p:nvSpPr>
          <p:cNvPr id="7" name="Slide Number Placeholder 6">
            <a:extLst>
              <a:ext uri="{FF2B5EF4-FFF2-40B4-BE49-F238E27FC236}">
                <a16:creationId xmlns:a16="http://schemas.microsoft.com/office/drawing/2014/main" id="{F1F70D98-2B7C-D27F-F52D-0778FBFAF92C}"/>
              </a:ext>
            </a:extLst>
          </p:cNvPr>
          <p:cNvSpPr>
            <a:spLocks noGrp="1"/>
          </p:cNvSpPr>
          <p:nvPr>
            <p:ph type="sldNum" sz="quarter" idx="13"/>
          </p:nvPr>
        </p:nvSpPr>
        <p:spPr/>
        <p:txBody>
          <a:bodyPr/>
          <a:lstStyle/>
          <a:p>
            <a:fld id="{B4008EB6-D09E-4580-8CD6-DDB14511944F}" type="slidenum">
              <a:rPr lang="en-US" smtClean="0"/>
              <a:t>17</a:t>
            </a:fld>
            <a:endParaRPr lang="en-US"/>
          </a:p>
        </p:txBody>
      </p:sp>
    </p:spTree>
    <p:extLst>
      <p:ext uri="{BB962C8B-B14F-4D97-AF65-F5344CB8AC3E}">
        <p14:creationId xmlns:p14="http://schemas.microsoft.com/office/powerpoint/2010/main" val="41917588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 Todos os direitos reservados. A MICROSOFT NÃO OFERECE NENHUMA GARANTIA, EXPRESSA, IMPLÍCITA OU ESTATUTÁRIA, COM RELAÇÃO ÀS INFORMAÇÕES CONTIDAS NESTA APRESENTAÇÃO.</a:t>
            </a:r>
          </a:p>
        </p:txBody>
      </p:sp>
      <p:sp>
        <p:nvSpPr>
          <p:cNvPr id="6" name="Date Placeholder 5"/>
          <p:cNvSpPr>
            <a:spLocks noGrp="1"/>
          </p:cNvSpPr>
          <p:nvPr>
            <p:ph type="dt" idx="12"/>
          </p:nvPr>
        </p:nvSpPr>
        <p:spPr/>
        <p:txBody>
          <a:bodyPr/>
          <a:lstStyle/>
          <a:p>
            <a:fld id="{C9F26854-F9AE-4E32-B2A5-59EE421C280D}" type="datetime8">
              <a:rPr lang="en-US" smtClean="0"/>
              <a:t>2/23/2025 6:17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pt-BR" sz="882" b="0" i="0" strike="noStrike" cap="none" spc="0" baseline="0">
                <a:solidFill>
                  <a:srgbClr val="161616"/>
                </a:solidFill>
                <a:effectLst/>
                <a:latin typeface="Segoe UI"/>
                <a:ea typeface="Segoe UI"/>
                <a:cs typeface="Segoe UI"/>
              </a:rPr>
              <a:t>Após o treinamento, implante um modelo de machine learning para integrar o modelo a um aplicativo. No Azure Machine Learning, você pode implantar facilmente um modelo em um lote ou ponto de extremidade online ao registrar o modelo com o </a:t>
            </a:r>
            <a:r>
              <a:rPr lang="pt-BR" sz="882" b="1" i="0" strike="noStrike" cap="none" spc="0" baseline="0">
                <a:solidFill>
                  <a:srgbClr val="161616"/>
                </a:solidFill>
                <a:effectLst/>
                <a:latin typeface="Segoe UI"/>
                <a:ea typeface="Segoe UI"/>
                <a:cs typeface="Segoe UI"/>
              </a:rPr>
              <a:t>MLflow</a:t>
            </a:r>
            <a:r>
              <a:rPr lang="pt-BR" sz="882" b="0" i="0" strike="noStrike" cap="none" spc="0" baseline="0">
                <a:solidFill>
                  <a:srgbClr val="161616"/>
                </a:solidFill>
                <a:effectLst/>
                <a:latin typeface="Segoe UI"/>
                <a:ea typeface="Segoe UI"/>
                <a:cs typeface="Segoe UI"/>
              </a:rPr>
              <a:t>.</a:t>
            </a:r>
          </a:p>
          <a:p>
            <a:pPr algn="l"/>
            <a:r>
              <a:rPr lang="pt-BR" sz="882" b="0" i="0" strike="noStrike" cap="none" spc="0" baseline="0">
                <a:solidFill>
                  <a:srgbClr val="161616"/>
                </a:solidFill>
                <a:effectLst/>
                <a:latin typeface="Segoe UI"/>
                <a:ea typeface="Segoe UI"/>
                <a:cs typeface="Segoe UI"/>
              </a:rPr>
              <a:t>Imagine que você é um cientista de dados, trabalhando para uma empresa que cria um aplicativo para profissionais de saúde a fim de ajudar a diagnosticar diabetes em pacientes. Os profissionais inserem as informações médicas do paciente e esperam uma resposta do aplicativo, que indica se é ou não provável que o paciente tenha diabetes.</a:t>
            </a:r>
          </a:p>
          <a:p>
            <a:pPr algn="l"/>
            <a:r>
              <a:rPr lang="pt-BR" sz="882" b="0" i="0" strike="noStrike" cap="none" spc="0" baseline="0">
                <a:solidFill>
                  <a:srgbClr val="161616"/>
                </a:solidFill>
                <a:effectLst/>
                <a:latin typeface="Segoe UI"/>
                <a:ea typeface="Segoe UI"/>
                <a:cs typeface="Segoe UI"/>
              </a:rPr>
              <a:t>Você deve treinar regularmente o modelo que prevê diabetes. Sempre que houver mais dados de treinamento, treine novamente o modelo para alcançar um melhor desempenho. Sempre que o modelo for treinado novamente, atualize o modelo implantado no ponto de extremidade e integrado ao aplicativo. Ao fazer isso, você estará fornecendo aos profissionais de saúde a versão mais recente do modelo sempre que usarem o aplicativo.</a:t>
            </a:r>
          </a:p>
          <a:p>
            <a:pPr algn="l"/>
            <a:r>
              <a:rPr lang="pt-BR" sz="882" b="0" i="0" strike="noStrike" cap="none" spc="0" baseline="0">
                <a:solidFill>
                  <a:srgbClr val="161616"/>
                </a:solidFill>
                <a:effectLst/>
                <a:latin typeface="Segoe UI"/>
                <a:ea typeface="Segoe UI"/>
                <a:cs typeface="Segoe UI"/>
              </a:rPr>
              <a:t>Você aprenderá a registrar um modelo com o MLflow no Azure Machine Learning para preparar o modelo para implantação.</a:t>
            </a:r>
          </a:p>
          <a:p>
            <a:pPr algn="l"/>
            <a:r>
              <a:rPr lang="pt-BR" sz="882" b="1" i="0" strike="noStrike" cap="none" spc="0" baseline="0">
                <a:solidFill>
                  <a:srgbClr val="161616"/>
                </a:solidFill>
                <a:effectLst/>
                <a:latin typeface="Segoe UI"/>
                <a:ea typeface="Segoe UI"/>
                <a:cs typeface="Segoe UI"/>
              </a:rPr>
              <a:t>Objetivos de aprendizagem</a:t>
            </a:r>
          </a:p>
          <a:p>
            <a:pPr algn="l"/>
            <a:r>
              <a:rPr lang="pt-BR" sz="882" b="0" i="0" strike="noStrike" cap="none" spc="0" baseline="0">
                <a:solidFill>
                  <a:srgbClr val="161616"/>
                </a:solidFill>
                <a:effectLst/>
                <a:latin typeface="Segoe UI"/>
                <a:ea typeface="Segoe UI"/>
                <a:cs typeface="Segoe UI"/>
              </a:rPr>
              <a:t>Neste módulo, você aprenderá a:</a:t>
            </a:r>
          </a:p>
          <a:p>
            <a:pPr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Registre modelos com o MLflow.</a:t>
            </a:r>
          </a:p>
          <a:p>
            <a:pPr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Entenda o formato MLmodel.</a:t>
            </a:r>
          </a:p>
          <a:p>
            <a:pPr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Registre um modelo do MLflow no Azure Machine Learning.</a:t>
            </a:r>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4</a:t>
            </a:fld>
            <a:endParaRPr lang="en-US"/>
          </a:p>
        </p:txBody>
      </p:sp>
    </p:spTree>
    <p:extLst>
      <p:ext uri="{BB962C8B-B14F-4D97-AF65-F5344CB8AC3E}">
        <p14:creationId xmlns:p14="http://schemas.microsoft.com/office/powerpoint/2010/main" val="142450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AD9A1-56AB-87DF-390A-8DE942FB32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3F0A4A-00AE-711E-3709-399C325476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454E7E-B817-F249-260C-6B64CE370B1C}"/>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AC803A9C-4DAE-0F55-A954-304016176DE4}"/>
              </a:ext>
            </a:extLst>
          </p:cNvPr>
          <p:cNvSpPr>
            <a:spLocks noGrp="1"/>
          </p:cNvSpPr>
          <p:nvPr>
            <p:ph type="hdr" sz="quarter" idx="6"/>
          </p:nvPr>
        </p:nvSpPr>
        <p:spPr/>
        <p:txBody>
          <a:bodyPr/>
          <a:lstStyle/>
          <a:p>
            <a:endParaRPr lang="en-US"/>
          </a:p>
        </p:txBody>
      </p:sp>
      <p:sp>
        <p:nvSpPr>
          <p:cNvPr id="5" name="Footer Placeholder 4">
            <a:extLst>
              <a:ext uri="{FF2B5EF4-FFF2-40B4-BE49-F238E27FC236}">
                <a16:creationId xmlns:a16="http://schemas.microsoft.com/office/drawing/2014/main" id="{B17DFA94-6BC8-D6C7-5C4A-6D038F2D32B3}"/>
              </a:ext>
            </a:extLst>
          </p:cNvPr>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a:extLst>
              <a:ext uri="{FF2B5EF4-FFF2-40B4-BE49-F238E27FC236}">
                <a16:creationId xmlns:a16="http://schemas.microsoft.com/office/drawing/2014/main" id="{5F00691F-4C35-ED7C-3FFD-36FF2B50F168}"/>
              </a:ext>
            </a:extLst>
          </p:cNvPr>
          <p:cNvSpPr>
            <a:spLocks noGrp="1"/>
          </p:cNvSpPr>
          <p:nvPr>
            <p:ph type="sldNum" sz="quarter" idx="5"/>
          </p:nvPr>
        </p:nvSpPr>
        <p:spPr/>
        <p:txBody>
          <a:bodyPr/>
          <a:lstStyle/>
          <a:p>
            <a:fld id="{B4008EB6-D09E-4580-8CD6-DDB14511944F}" type="slidenum">
              <a:rPr lang="en-US" smtClean="0"/>
              <a:t>5</a:t>
            </a:fld>
            <a:endParaRPr lang="en-US"/>
          </a:p>
        </p:txBody>
      </p:sp>
    </p:spTree>
    <p:extLst>
      <p:ext uri="{BB962C8B-B14F-4D97-AF65-F5344CB8AC3E}">
        <p14:creationId xmlns:p14="http://schemas.microsoft.com/office/powerpoint/2010/main" val="3602209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0" i="0" strike="noStrike" cap="none" spc="0" baseline="0">
                <a:solidFill>
                  <a:srgbClr val="000000"/>
                </a:solidFill>
                <a:effectLst/>
                <a:latin typeface="Segoe UI Light"/>
                <a:ea typeface="Segoe UI Light"/>
                <a:cs typeface="Segoe UI Light"/>
              </a:rPr>
              <a:t>As duas partes mais importantes do formato de arquivo Mlmodel são a variante e a assinatura.</a:t>
            </a:r>
          </a:p>
          <a:p>
            <a:endParaRPr lang="en-US"/>
          </a:p>
          <a:p>
            <a:r>
              <a:rPr lang="pt-BR" sz="882" b="0" i="0" strike="noStrike" cap="none" spc="0" baseline="0">
                <a:solidFill>
                  <a:srgbClr val="161616"/>
                </a:solidFill>
                <a:effectLst/>
                <a:latin typeface="Segoe UI"/>
                <a:ea typeface="Segoe UI"/>
                <a:cs typeface="Segoe UI"/>
              </a:rPr>
              <a:t>Uma </a:t>
            </a:r>
            <a:r>
              <a:rPr lang="pt-BR" sz="882" b="1" i="0" strike="noStrike" cap="none" spc="0" baseline="0">
                <a:solidFill>
                  <a:srgbClr val="161616"/>
                </a:solidFill>
                <a:effectLst/>
                <a:latin typeface="Segoe UI"/>
                <a:ea typeface="Segoe UI"/>
                <a:cs typeface="Segoe UI"/>
              </a:rPr>
              <a:t>variante</a:t>
            </a:r>
            <a:r>
              <a:rPr lang="pt-BR" sz="882" b="0" i="0" strike="noStrike" cap="none" spc="0" baseline="0">
                <a:solidFill>
                  <a:srgbClr val="161616"/>
                </a:solidFill>
                <a:effectLst/>
                <a:latin typeface="Segoe UI"/>
                <a:ea typeface="Segoe UI"/>
                <a:cs typeface="Segoe UI"/>
              </a:rPr>
              <a:t> é a biblioteca de machine learning com a qual o modelo foi criado.</a:t>
            </a:r>
          </a:p>
          <a:p>
            <a:endParaRPr lang="en-US" b="0" i="0">
              <a:solidFill>
                <a:srgbClr val="161616"/>
              </a:solidFill>
              <a:effectLst/>
              <a:latin typeface="Segoe UI" panose="020B0502040204020203" pitchFamily="34" charset="0"/>
            </a:endParaRPr>
          </a:p>
          <a:p>
            <a:pPr algn="l"/>
            <a:r>
              <a:rPr lang="pt-BR" sz="882" b="0" i="0" strike="noStrike" cap="none" spc="0" baseline="0">
                <a:solidFill>
                  <a:srgbClr val="161616"/>
                </a:solidFill>
                <a:effectLst/>
                <a:latin typeface="Segoe UI"/>
                <a:ea typeface="Segoe UI"/>
                <a:cs typeface="Segoe UI"/>
              </a:rPr>
              <a:t>Além das variantes, o arquivo MLmodel também contém assinaturas que servem como contratos de dados entre o modelo e o servidor que executa seu modelo.</a:t>
            </a:r>
          </a:p>
          <a:p>
            <a:pPr algn="l"/>
            <a:r>
              <a:rPr lang="pt-BR" sz="882" b="0" i="0" strike="noStrike" cap="none" spc="0" baseline="0">
                <a:solidFill>
                  <a:srgbClr val="161616"/>
                </a:solidFill>
                <a:effectLst/>
                <a:latin typeface="Segoe UI"/>
                <a:ea typeface="Segoe UI"/>
                <a:cs typeface="Segoe UI"/>
              </a:rPr>
              <a:t>Há dois tipos de assinaturas:</a:t>
            </a:r>
          </a:p>
          <a:p>
            <a:pPr marL="171450" indent="-171450" algn="l">
              <a:buFont typeface="Arial" panose="020B0604020202020204" pitchFamily="34" charset="0"/>
              <a:buChar char="•"/>
            </a:pPr>
            <a:r>
              <a:rPr lang="pt-BR" sz="882" b="1" i="0" strike="noStrike" cap="none" spc="0" baseline="0">
                <a:solidFill>
                  <a:srgbClr val="161616"/>
                </a:solidFill>
                <a:effectLst/>
                <a:latin typeface="Segoe UI"/>
                <a:ea typeface="Segoe UI"/>
                <a:cs typeface="Segoe UI"/>
              </a:rPr>
              <a:t>Baseada em coluna</a:t>
            </a:r>
            <a:r>
              <a:rPr lang="pt-BR" sz="882" b="0" i="0" strike="noStrike" cap="none" spc="0" baseline="0">
                <a:solidFill>
                  <a:srgbClr val="161616"/>
                </a:solidFill>
                <a:effectLst/>
                <a:latin typeface="Segoe UI"/>
                <a:ea typeface="Segoe UI"/>
                <a:cs typeface="Segoe UI"/>
              </a:rPr>
              <a:t>: usada para dados tabulares tendo pandas.Dataframe como entradas.</a:t>
            </a:r>
          </a:p>
          <a:p>
            <a:pPr marL="171450" indent="-171450" algn="l">
              <a:buFont typeface="Arial" panose="020B0604020202020204" pitchFamily="34" charset="0"/>
              <a:buChar char="•"/>
            </a:pPr>
            <a:r>
              <a:rPr lang="pt-BR" sz="882" b="1" i="0" strike="noStrike" cap="none" spc="0" baseline="0">
                <a:solidFill>
                  <a:srgbClr val="161616"/>
                </a:solidFill>
                <a:effectLst/>
                <a:latin typeface="Segoe UI"/>
                <a:ea typeface="Segoe UI"/>
                <a:cs typeface="Segoe UI"/>
              </a:rPr>
              <a:t>Baseada em tensor</a:t>
            </a:r>
            <a:r>
              <a:rPr lang="pt-BR" sz="882" b="0" i="0" strike="noStrike" cap="none" spc="0" baseline="0">
                <a:solidFill>
                  <a:srgbClr val="161616"/>
                </a:solidFill>
                <a:effectLst/>
                <a:latin typeface="Segoe UI"/>
                <a:ea typeface="Segoe UI"/>
                <a:cs typeface="Segoe UI"/>
              </a:rPr>
              <a:t>: usada para matrizes ou tensores multidimensionais (geralmente usados para dados não estruturados, como textos ou imagens), tendo numpy.ndarray como entradas.</a:t>
            </a:r>
          </a:p>
          <a:p>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6</a:t>
            </a:fld>
            <a:endParaRPr lang="en-US"/>
          </a:p>
        </p:txBody>
      </p:sp>
    </p:spTree>
    <p:extLst>
      <p:ext uri="{BB962C8B-B14F-4D97-AF65-F5344CB8AC3E}">
        <p14:creationId xmlns:p14="http://schemas.microsoft.com/office/powerpoint/2010/main" val="1107919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A9F1A-3137-B0BF-8D3E-15A04F2BE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737972-4D6B-CB62-7E6C-6C4056EC6C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F3065D-567F-CE7F-9480-37BFC6F81349}"/>
              </a:ext>
            </a:extLst>
          </p:cNvPr>
          <p:cNvSpPr>
            <a:spLocks noGrp="1"/>
          </p:cNvSpPr>
          <p:nvPr>
            <p:ph type="body" idx="1"/>
          </p:nvPr>
        </p:nvSpPr>
        <p:spPr/>
        <p:txBody>
          <a:bodyPr/>
          <a:lstStyle/>
          <a:p>
            <a:r>
              <a:rPr lang="pt-BR" sz="882" b="0" i="0" strike="noStrike" cap="none" spc="0" baseline="0">
                <a:solidFill>
                  <a:srgbClr val="000000"/>
                </a:solidFill>
                <a:effectLst/>
                <a:latin typeface="Segoe UI Light"/>
                <a:ea typeface="Segoe UI Light"/>
                <a:cs typeface="Segoe UI Light"/>
              </a:rPr>
              <a:t>As duas partes mais importantes do formato de arquivo Mlmodel são a variante e a assinatura.</a:t>
            </a:r>
          </a:p>
          <a:p>
            <a:endParaRPr lang="en-US"/>
          </a:p>
          <a:p>
            <a:r>
              <a:rPr lang="pt-BR" sz="882" b="0" i="0" strike="noStrike" cap="none" spc="0" baseline="0">
                <a:solidFill>
                  <a:srgbClr val="161616"/>
                </a:solidFill>
                <a:effectLst/>
                <a:latin typeface="Segoe UI"/>
                <a:ea typeface="Segoe UI"/>
                <a:cs typeface="Segoe UI"/>
              </a:rPr>
              <a:t>Uma </a:t>
            </a:r>
            <a:r>
              <a:rPr lang="pt-BR" sz="882" b="1" i="0" strike="noStrike" cap="none" spc="0" baseline="0">
                <a:solidFill>
                  <a:srgbClr val="161616"/>
                </a:solidFill>
                <a:effectLst/>
                <a:latin typeface="Segoe UI"/>
                <a:ea typeface="Segoe UI"/>
                <a:cs typeface="Segoe UI"/>
              </a:rPr>
              <a:t>variante</a:t>
            </a:r>
            <a:r>
              <a:rPr lang="pt-BR" sz="882" b="0" i="0" strike="noStrike" cap="none" spc="0" baseline="0">
                <a:solidFill>
                  <a:srgbClr val="161616"/>
                </a:solidFill>
                <a:effectLst/>
                <a:latin typeface="Segoe UI"/>
                <a:ea typeface="Segoe UI"/>
                <a:cs typeface="Segoe UI"/>
              </a:rPr>
              <a:t> é a biblioteca de machine learning com a qual o modelo foi criado.</a:t>
            </a:r>
          </a:p>
          <a:p>
            <a:endParaRPr lang="en-US" b="0" i="0">
              <a:solidFill>
                <a:srgbClr val="161616"/>
              </a:solidFill>
              <a:effectLst/>
              <a:latin typeface="Segoe UI" panose="020B0502040204020203" pitchFamily="34" charset="0"/>
            </a:endParaRPr>
          </a:p>
          <a:p>
            <a:pPr algn="l"/>
            <a:r>
              <a:rPr lang="pt-BR" sz="882" b="0" i="0" strike="noStrike" cap="none" spc="0" baseline="0">
                <a:solidFill>
                  <a:srgbClr val="161616"/>
                </a:solidFill>
                <a:effectLst/>
                <a:latin typeface="Segoe UI"/>
                <a:ea typeface="Segoe UI"/>
                <a:cs typeface="Segoe UI"/>
              </a:rPr>
              <a:t>Além das variantes, o arquivo MLmodel também contém assinaturas que servem como contratos de dados entre o modelo e o servidor que executa seu modelo.</a:t>
            </a:r>
          </a:p>
          <a:p>
            <a:pPr algn="l"/>
            <a:r>
              <a:rPr lang="pt-BR" sz="882" b="0" i="0" strike="noStrike" cap="none" spc="0" baseline="0">
                <a:solidFill>
                  <a:srgbClr val="161616"/>
                </a:solidFill>
                <a:effectLst/>
                <a:latin typeface="Segoe UI"/>
                <a:ea typeface="Segoe UI"/>
                <a:cs typeface="Segoe UI"/>
              </a:rPr>
              <a:t>Há dois tipos de assinaturas:</a:t>
            </a:r>
          </a:p>
          <a:p>
            <a:pPr marL="171450" indent="-171450" algn="l">
              <a:buFont typeface="Arial" panose="020B0604020202020204" pitchFamily="34" charset="0"/>
              <a:buChar char="•"/>
            </a:pPr>
            <a:r>
              <a:rPr lang="pt-BR" sz="882" b="1" i="0" strike="noStrike" cap="none" spc="0" baseline="0">
                <a:solidFill>
                  <a:srgbClr val="161616"/>
                </a:solidFill>
                <a:effectLst/>
                <a:latin typeface="Segoe UI"/>
                <a:ea typeface="Segoe UI"/>
                <a:cs typeface="Segoe UI"/>
              </a:rPr>
              <a:t>Baseada em coluna</a:t>
            </a:r>
            <a:r>
              <a:rPr lang="pt-BR" sz="882" b="0" i="0" strike="noStrike" cap="none" spc="0" baseline="0">
                <a:solidFill>
                  <a:srgbClr val="161616"/>
                </a:solidFill>
                <a:effectLst/>
                <a:latin typeface="Segoe UI"/>
                <a:ea typeface="Segoe UI"/>
                <a:cs typeface="Segoe UI"/>
              </a:rPr>
              <a:t>: usada para dados tabulares tendo pandas.Dataframe como entradas.</a:t>
            </a:r>
          </a:p>
          <a:p>
            <a:pPr marL="171450" indent="-171450" algn="l">
              <a:buFont typeface="Arial" panose="020B0604020202020204" pitchFamily="34" charset="0"/>
              <a:buChar char="•"/>
            </a:pPr>
            <a:r>
              <a:rPr lang="pt-BR" sz="882" b="1" i="0" strike="noStrike" cap="none" spc="0" baseline="0">
                <a:solidFill>
                  <a:srgbClr val="161616"/>
                </a:solidFill>
                <a:effectLst/>
                <a:latin typeface="Segoe UI"/>
                <a:ea typeface="Segoe UI"/>
                <a:cs typeface="Segoe UI"/>
              </a:rPr>
              <a:t>Baseada em tensor</a:t>
            </a:r>
            <a:r>
              <a:rPr lang="pt-BR" sz="882" b="0" i="0" strike="noStrike" cap="none" spc="0" baseline="0">
                <a:solidFill>
                  <a:srgbClr val="161616"/>
                </a:solidFill>
                <a:effectLst/>
                <a:latin typeface="Segoe UI"/>
                <a:ea typeface="Segoe UI"/>
                <a:cs typeface="Segoe UI"/>
              </a:rPr>
              <a:t>: usada para matrizes ou tensores multidimensionais (geralmente usados para dados não estruturados, como textos ou imagens), tendo numpy.ndarray como entradas.</a:t>
            </a:r>
          </a:p>
          <a:p>
            <a:endParaRPr lang="en-US"/>
          </a:p>
        </p:txBody>
      </p:sp>
      <p:sp>
        <p:nvSpPr>
          <p:cNvPr id="4" name="Header Placeholder 3">
            <a:extLst>
              <a:ext uri="{FF2B5EF4-FFF2-40B4-BE49-F238E27FC236}">
                <a16:creationId xmlns:a16="http://schemas.microsoft.com/office/drawing/2014/main" id="{3F083B2B-7537-6A5E-504F-8FA3F5FF6E2A}"/>
              </a:ext>
            </a:extLst>
          </p:cNvPr>
          <p:cNvSpPr>
            <a:spLocks noGrp="1"/>
          </p:cNvSpPr>
          <p:nvPr>
            <p:ph type="hdr" sz="quarter" idx="6"/>
          </p:nvPr>
        </p:nvSpPr>
        <p:spPr/>
        <p:txBody>
          <a:bodyPr/>
          <a:lstStyle/>
          <a:p>
            <a:endParaRPr lang="en-US"/>
          </a:p>
        </p:txBody>
      </p:sp>
      <p:sp>
        <p:nvSpPr>
          <p:cNvPr id="5" name="Footer Placeholder 4">
            <a:extLst>
              <a:ext uri="{FF2B5EF4-FFF2-40B4-BE49-F238E27FC236}">
                <a16:creationId xmlns:a16="http://schemas.microsoft.com/office/drawing/2014/main" id="{D1CAD6BA-A385-10A1-11D1-310548900AEC}"/>
              </a:ext>
            </a:extLst>
          </p:cNvPr>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a:extLst>
              <a:ext uri="{FF2B5EF4-FFF2-40B4-BE49-F238E27FC236}">
                <a16:creationId xmlns:a16="http://schemas.microsoft.com/office/drawing/2014/main" id="{D5E4E45B-C208-958D-DBF6-490FE42C640F}"/>
              </a:ext>
            </a:extLst>
          </p:cNvPr>
          <p:cNvSpPr>
            <a:spLocks noGrp="1"/>
          </p:cNvSpPr>
          <p:nvPr>
            <p:ph type="sldNum" sz="quarter" idx="5"/>
          </p:nvPr>
        </p:nvSpPr>
        <p:spPr/>
        <p:txBody>
          <a:bodyPr/>
          <a:lstStyle/>
          <a:p>
            <a:fld id="{B4008EB6-D09E-4580-8CD6-DDB14511944F}" type="slidenum">
              <a:rPr lang="en-US" smtClean="0"/>
              <a:t>7</a:t>
            </a:fld>
            <a:endParaRPr lang="en-US"/>
          </a:p>
        </p:txBody>
      </p:sp>
    </p:spTree>
    <p:extLst>
      <p:ext uri="{BB962C8B-B14F-4D97-AF65-F5344CB8AC3E}">
        <p14:creationId xmlns:p14="http://schemas.microsoft.com/office/powerpoint/2010/main" val="2808408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ct val="0"/>
              </a:spcBef>
              <a:spcAft>
                <a:spcPts val="340"/>
              </a:spcAft>
              <a:buClrTx/>
              <a:buSzTx/>
              <a:buFontTx/>
              <a:buNone/>
              <a:defRPr/>
            </a:pPr>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8</a:t>
            </a:fld>
            <a:endParaRPr lang="en-US"/>
          </a:p>
        </p:txBody>
      </p:sp>
    </p:spTree>
    <p:extLst>
      <p:ext uri="{BB962C8B-B14F-4D97-AF65-F5344CB8AC3E}">
        <p14:creationId xmlns:p14="http://schemas.microsoft.com/office/powerpoint/2010/main" val="33778635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ct val="0"/>
              </a:spcBef>
              <a:spcAft>
                <a:spcPts val="333"/>
              </a:spcAft>
              <a:buClrTx/>
              <a:buSzTx/>
              <a:buFontTx/>
              <a:buNone/>
              <a:defRPr/>
            </a:pPr>
            <a:r>
              <a:rPr lang="pt-BR" sz="882" b="0" i="0" strike="noStrike" cap="none" spc="0" baseline="0">
                <a:solidFill>
                  <a:srgbClr val="161616"/>
                </a:solidFill>
                <a:effectLst/>
                <a:latin typeface="Segoe UI"/>
                <a:ea typeface="Segoe UI"/>
                <a:cs typeface="Segoe UI"/>
              </a:rPr>
              <a:t>Explique cada princípio de IA responsável. Mais detalhes são fornecidos abaixo, se necessário. Os slides a seguir abordarão os tópicos em relação ao painel de IA responsável.</a:t>
            </a:r>
          </a:p>
          <a:p>
            <a:pPr marL="0" marR="0" lvl="0" indent="0" algn="l" defTabSz="914367" rtl="0" eaLnBrk="1" fontAlgn="auto" latinLnBrk="0" hangingPunct="1">
              <a:lnSpc>
                <a:spcPct val="90000"/>
              </a:lnSpc>
              <a:spcBef>
                <a:spcPct val="0"/>
              </a:spcBef>
              <a:spcAft>
                <a:spcPts val="333"/>
              </a:spcAft>
              <a:buClrTx/>
              <a:buSzTx/>
              <a:buFontTx/>
              <a:buNone/>
              <a:defRPr/>
            </a:pPr>
            <a:endParaRPr lang="en-US" b="1" i="0">
              <a:solidFill>
                <a:srgbClr val="161616"/>
              </a:solidFill>
              <a:effectLst/>
              <a:latin typeface="Segoe UI" panose="020B0502040204020203" pitchFamily="34" charset="0"/>
            </a:endParaRPr>
          </a:p>
          <a:p>
            <a:pPr marL="0" marR="0" lvl="0" indent="0" algn="l" defTabSz="914367" rtl="0" eaLnBrk="1" fontAlgn="auto" latinLnBrk="0" hangingPunct="1">
              <a:lnSpc>
                <a:spcPct val="90000"/>
              </a:lnSpc>
              <a:spcBef>
                <a:spcPct val="0"/>
              </a:spcBef>
              <a:spcAft>
                <a:spcPts val="333"/>
              </a:spcAft>
              <a:buClrTx/>
              <a:buSzTx/>
              <a:buFontTx/>
              <a:buNone/>
              <a:defRPr/>
            </a:pPr>
            <a:r>
              <a:rPr lang="pt-BR" sz="882" b="1" i="0" strike="noStrike" cap="none" spc="0" baseline="0">
                <a:solidFill>
                  <a:srgbClr val="161616"/>
                </a:solidFill>
                <a:effectLst/>
                <a:latin typeface="Segoe UI"/>
                <a:ea typeface="Segoe UI"/>
                <a:cs typeface="Segoe UI"/>
              </a:rPr>
              <a:t>Imparcialidade e inclusão</a:t>
            </a:r>
          </a:p>
          <a:p>
            <a:pPr algn="l"/>
            <a:r>
              <a:rPr lang="pt-BR" sz="882" b="0" i="0" strike="noStrike" cap="none" spc="0" baseline="0">
                <a:solidFill>
                  <a:srgbClr val="161616"/>
                </a:solidFill>
                <a:effectLst/>
                <a:latin typeface="Segoe UI"/>
                <a:ea typeface="Segoe UI"/>
                <a:cs typeface="Segoe UI"/>
              </a:rPr>
              <a:t>Os sistemas de IA devem tratar todos de forma justa e evitar tratar grupos de pessoas similarmente situadas de formas diferentes. Por exemplo, quando os sistemas de IA fornecem diretrizes sobre tratamento médico, solicitações de empréstimo ou emprego, eles devem fazer as mesmas recomendações a todos com sintomas, circunstâncias financeiras ou qualificações profissionais semelhantes.</a:t>
            </a:r>
          </a:p>
          <a:p>
            <a:pPr algn="l"/>
            <a:r>
              <a:rPr lang="pt-BR" sz="882" b="1" i="0" strike="noStrike" cap="none" spc="0" baseline="0">
                <a:solidFill>
                  <a:srgbClr val="161616"/>
                </a:solidFill>
                <a:effectLst/>
                <a:latin typeface="Segoe UI"/>
                <a:ea typeface="Segoe UI"/>
                <a:cs typeface="Segoe UI"/>
              </a:rPr>
              <a:t>Imparcialidade e inclusão no Azure Machine Learning</a:t>
            </a:r>
            <a:r>
              <a:rPr lang="pt-BR" sz="882" b="0" i="0" strike="noStrike" cap="none" spc="0" baseline="0">
                <a:solidFill>
                  <a:srgbClr val="161616"/>
                </a:solidFill>
                <a:effectLst/>
                <a:latin typeface="Segoe UI"/>
                <a:ea typeface="Segoe UI"/>
                <a:cs typeface="Segoe UI"/>
              </a:rPr>
              <a:t>: o componente de </a:t>
            </a:r>
            <a:r>
              <a:rPr lang="pt-BR" sz="882" b="0" i="0" strike="noStrike" cap="none" spc="0" baseline="0">
                <a:solidFill>
                  <a:srgbClr val="000000"/>
                </a:solidFill>
                <a:effectLst/>
                <a:latin typeface="Segoe UI"/>
                <a:ea typeface="Segoe UI"/>
                <a:cs typeface="Segoe UI"/>
                <a:hlinkClick r:id="rId3" history="0"/>
              </a:rPr>
              <a:t>avaliação de imparcialidade</a:t>
            </a:r>
            <a:r>
              <a:rPr lang="pt-BR" sz="882" b="0" i="0" strike="noStrike" cap="none" spc="0" baseline="0">
                <a:solidFill>
                  <a:srgbClr val="161616"/>
                </a:solidFill>
                <a:effectLst/>
                <a:latin typeface="Segoe UI"/>
                <a:ea typeface="Segoe UI"/>
                <a:cs typeface="Segoe UI"/>
              </a:rPr>
              <a:t> do </a:t>
            </a:r>
            <a:r>
              <a:rPr lang="pt-BR" sz="882" b="0" i="0" strike="noStrike" cap="none" spc="0" baseline="0">
                <a:solidFill>
                  <a:srgbClr val="000000"/>
                </a:solidFill>
                <a:effectLst/>
                <a:latin typeface="Segoe UI"/>
                <a:ea typeface="Segoe UI"/>
                <a:cs typeface="Segoe UI"/>
                <a:hlinkClick r:id="rId4" history="0"/>
              </a:rPr>
              <a:t>painel de IA Responsável</a:t>
            </a:r>
            <a:r>
              <a:rPr lang="pt-BR" sz="882" b="0" i="0" strike="noStrike" cap="none" spc="0" baseline="0">
                <a:solidFill>
                  <a:srgbClr val="161616"/>
                </a:solidFill>
                <a:effectLst/>
                <a:latin typeface="Segoe UI"/>
                <a:ea typeface="Segoe UI"/>
                <a:cs typeface="Segoe UI"/>
              </a:rPr>
              <a:t> permite que cientistas de dados e desenvolvedores avaliem a imparcialidade do modelo entre grupos confidenciais definidos em termos de gênero, etnia, idade e outras características.</a:t>
            </a:r>
          </a:p>
          <a:p>
            <a:pPr marL="0" marR="0" lvl="0" indent="0" algn="l" defTabSz="914367" rtl="0" eaLnBrk="1" fontAlgn="auto" latinLnBrk="0" hangingPunct="1">
              <a:lnSpc>
                <a:spcPct val="90000"/>
              </a:lnSpc>
              <a:spcBef>
                <a:spcPct val="0"/>
              </a:spcBef>
              <a:spcAft>
                <a:spcPts val="333"/>
              </a:spcAft>
              <a:buClrTx/>
              <a:buSzTx/>
              <a:buFontTx/>
              <a:buNone/>
              <a:defRPr/>
            </a:pPr>
            <a:r>
              <a:rPr lang="pt-BR" sz="882" b="1" i="0" strike="noStrike" cap="none" spc="0" baseline="0">
                <a:solidFill>
                  <a:srgbClr val="161616"/>
                </a:solidFill>
                <a:effectLst/>
                <a:latin typeface="Segoe UI"/>
                <a:ea typeface="Segoe UI"/>
                <a:cs typeface="Segoe UI"/>
              </a:rPr>
              <a:t>Confiabilidade e segurança</a:t>
            </a:r>
          </a:p>
          <a:p>
            <a:pPr algn="l"/>
            <a:r>
              <a:rPr lang="pt-BR" sz="882" b="0" i="0" strike="noStrike" cap="none" spc="0" baseline="0">
                <a:solidFill>
                  <a:srgbClr val="161616"/>
                </a:solidFill>
                <a:effectLst/>
                <a:latin typeface="Segoe UI"/>
                <a:ea typeface="Segoe UI"/>
                <a:cs typeface="Segoe UI"/>
              </a:rPr>
              <a:t>Para estabelecer a confiança, é fundamental que os sistemas de IA operem com confiança, segurança e consistência. Esses sistemas devem conseguir funcionar de acordo com o modo como foram originalmente projetados, responder com segurança a condições não previstas e resistir à manipulação prejudicial. A maneira como eles se comportam e a variedade de condições com as quais eles podem lidar de maneira confiável e segura refletem a variedade de situações e circunstâncias previstas pelos desenvolvedores durante o design e o teste.</a:t>
            </a:r>
          </a:p>
          <a:p>
            <a:pPr algn="l"/>
            <a:r>
              <a:rPr lang="pt-BR" sz="882" b="1" i="0" strike="noStrike" cap="none" spc="0" baseline="0">
                <a:solidFill>
                  <a:srgbClr val="161616"/>
                </a:solidFill>
                <a:effectLst/>
                <a:latin typeface="Segoe UI"/>
                <a:ea typeface="Segoe UI"/>
                <a:cs typeface="Segoe UI"/>
              </a:rPr>
              <a:t>Confiabilidade e segurança no Azure Machine Learning</a:t>
            </a:r>
            <a:r>
              <a:rPr lang="pt-BR" sz="882" b="0" i="0" strike="noStrike" cap="none" spc="0" baseline="0">
                <a:solidFill>
                  <a:srgbClr val="161616"/>
                </a:solidFill>
                <a:effectLst/>
                <a:latin typeface="Segoe UI"/>
                <a:ea typeface="Segoe UI"/>
                <a:cs typeface="Segoe UI"/>
              </a:rPr>
              <a:t>: o componente de </a:t>
            </a:r>
            <a:r>
              <a:rPr lang="pt-BR" sz="882" b="0" i="0" strike="noStrike" cap="none" spc="0" baseline="0">
                <a:solidFill>
                  <a:srgbClr val="161616"/>
                </a:solidFill>
                <a:effectLst/>
                <a:latin typeface="Segoe UI"/>
                <a:ea typeface="Segoe UI"/>
                <a:cs typeface="Segoe UI"/>
                <a:hlinkClick r:id="rId5" history="0"/>
              </a:rPr>
              <a:t>análise de erros</a:t>
            </a:r>
            <a:r>
              <a:rPr lang="pt-BR" sz="882" b="0" i="0" strike="noStrike" cap="none" spc="0" baseline="0">
                <a:solidFill>
                  <a:srgbClr val="161616"/>
                </a:solidFill>
                <a:effectLst/>
                <a:latin typeface="Segoe UI"/>
                <a:ea typeface="Segoe UI"/>
                <a:cs typeface="Segoe UI"/>
              </a:rPr>
              <a:t> do </a:t>
            </a:r>
            <a:r>
              <a:rPr lang="pt-BR" sz="882" b="0" i="0" strike="noStrike" cap="none" spc="0" baseline="0">
                <a:solidFill>
                  <a:srgbClr val="161616"/>
                </a:solidFill>
                <a:effectLst/>
                <a:latin typeface="Segoe UI"/>
                <a:ea typeface="Segoe UI"/>
                <a:cs typeface="Segoe UI"/>
                <a:hlinkClick r:id="rId4" history="0"/>
              </a:rPr>
              <a:t>painel de IA responsável</a:t>
            </a:r>
            <a:r>
              <a:rPr lang="pt-BR" sz="882" b="0" i="0" strike="noStrike" cap="none" spc="0" baseline="0">
                <a:solidFill>
                  <a:srgbClr val="161616"/>
                </a:solidFill>
                <a:effectLst/>
                <a:latin typeface="Segoe UI"/>
                <a:ea typeface="Segoe UI"/>
                <a:cs typeface="Segoe UI"/>
              </a:rPr>
              <a:t> permite que cientistas de dados e desenvolvedores:</a:t>
            </a:r>
          </a:p>
          <a:p>
            <a:pPr marL="171450" indent="-171450"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Obtenham uma compreensão profunda de como a falha é distribuída para um modelo.</a:t>
            </a:r>
          </a:p>
          <a:p>
            <a:pPr marL="171450" indent="-171450"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Identifique coortes (subconjuntos) de dados com uma taxa de erro maior do que o parâmetro de comparação geral.</a:t>
            </a:r>
          </a:p>
          <a:p>
            <a:pPr algn="l"/>
            <a:r>
              <a:rPr lang="pt-BR" sz="882" b="0" i="0" strike="noStrike" cap="none" spc="0" baseline="0">
                <a:solidFill>
                  <a:srgbClr val="161616"/>
                </a:solidFill>
                <a:effectLst/>
                <a:latin typeface="Segoe UI"/>
                <a:ea typeface="Segoe UI"/>
                <a:cs typeface="Segoe UI"/>
              </a:rPr>
              <a:t>Essas discrepâncias podem ocorrer quando o sistema ou o modelo apresentam baixo desempenho para grupos demográficos específicos ou condições de entrada raramente observadas nos dados de treinamento.</a:t>
            </a:r>
          </a:p>
          <a:p>
            <a:pPr marL="0" marR="0" lvl="0" indent="0" algn="l" defTabSz="914367" rtl="0" eaLnBrk="1" fontAlgn="auto" latinLnBrk="0" hangingPunct="1">
              <a:lnSpc>
                <a:spcPct val="90000"/>
              </a:lnSpc>
              <a:spcBef>
                <a:spcPct val="0"/>
              </a:spcBef>
              <a:spcAft>
                <a:spcPts val="333"/>
              </a:spcAft>
              <a:buClrTx/>
              <a:buSzTx/>
              <a:buFontTx/>
              <a:buNone/>
              <a:defRPr/>
            </a:pPr>
            <a:r>
              <a:rPr lang="pt-BR" sz="882" b="1" i="0" strike="noStrike" cap="none" spc="0" baseline="0">
                <a:solidFill>
                  <a:srgbClr val="161616"/>
                </a:solidFill>
                <a:effectLst/>
                <a:latin typeface="Segoe UI"/>
                <a:ea typeface="Segoe UI"/>
                <a:cs typeface="Segoe UI"/>
              </a:rPr>
              <a:t>Transparência</a:t>
            </a:r>
          </a:p>
          <a:p>
            <a:pPr algn="l"/>
            <a:r>
              <a:rPr lang="pt-BR" sz="882" b="0" i="0" strike="noStrike" cap="none" spc="0" baseline="0">
                <a:solidFill>
                  <a:srgbClr val="161616"/>
                </a:solidFill>
                <a:effectLst/>
                <a:latin typeface="Segoe UI"/>
                <a:ea typeface="Segoe UI"/>
                <a:cs typeface="Segoe UI"/>
              </a:rPr>
              <a:t>Quando os sistemas de IA são usados para informar decisões que causam um grande impacto na vida das pessoas, é fundamental que as pessoas entendam como essas decisões foram tomadas. Por exemplo, um banco pode usar um sistema de IA para decidir se uma pessoa tem direito a crédito. Uma empresa pode usar um sistema de IA para determinar os candidatos mais qualificados a serem contratados.</a:t>
            </a:r>
          </a:p>
          <a:p>
            <a:pPr algn="l"/>
            <a:r>
              <a:rPr lang="pt-BR" sz="882" b="0" i="0" strike="noStrike" cap="none" spc="0" baseline="0">
                <a:solidFill>
                  <a:srgbClr val="161616"/>
                </a:solidFill>
                <a:effectLst/>
                <a:latin typeface="Segoe UI"/>
                <a:ea typeface="Segoe UI"/>
                <a:cs typeface="Segoe UI"/>
              </a:rPr>
              <a:t>Uma parte crucial da transparência é a </a:t>
            </a:r>
            <a:r>
              <a:rPr lang="pt-BR" sz="882" b="0" i="1" strike="noStrike" cap="none" spc="0" baseline="0">
                <a:solidFill>
                  <a:srgbClr val="161616"/>
                </a:solidFill>
                <a:effectLst/>
                <a:latin typeface="Segoe UI"/>
                <a:ea typeface="Segoe UI"/>
                <a:cs typeface="Segoe UI"/>
              </a:rPr>
              <a:t>interpretabilidade</a:t>
            </a:r>
            <a:r>
              <a:rPr lang="pt-BR" sz="882" b="0" i="0" strike="noStrike" cap="none" spc="0" baseline="0">
                <a:solidFill>
                  <a:srgbClr val="161616"/>
                </a:solidFill>
                <a:effectLst/>
                <a:latin typeface="Segoe UI"/>
                <a:ea typeface="Segoe UI"/>
                <a:cs typeface="Segoe UI"/>
              </a:rPr>
              <a:t>: a explicação útil do comportamento dos sistemas de IA e seus componentes. O aprimoramento da Interpretabilidade requer que os stakeholders compreendam como e por que os sistemas de IA funcionam de determinada maneira. Os stakeholders podem identificar possíveis problemas de desempenho, problemas de imparcialidade, práticas de exclusão ou resultados não intencionais.</a:t>
            </a:r>
          </a:p>
          <a:p>
            <a:pPr algn="l"/>
            <a:r>
              <a:rPr lang="pt-BR" sz="882" b="1" i="0" strike="noStrike" cap="none" spc="0" baseline="0">
                <a:solidFill>
                  <a:srgbClr val="161616"/>
                </a:solidFill>
                <a:effectLst/>
                <a:latin typeface="Segoe UI"/>
                <a:ea typeface="Segoe UI"/>
                <a:cs typeface="Segoe UI"/>
              </a:rPr>
              <a:t>Transparência no Azure Machine Learning</a:t>
            </a:r>
            <a:r>
              <a:rPr lang="pt-BR" sz="882" b="0" i="0" strike="noStrike" cap="none" spc="0" baseline="0">
                <a:solidFill>
                  <a:srgbClr val="161616"/>
                </a:solidFill>
                <a:effectLst/>
                <a:latin typeface="Segoe UI"/>
                <a:ea typeface="Segoe UI"/>
                <a:cs typeface="Segoe UI"/>
              </a:rPr>
              <a:t>: os componentes de </a:t>
            </a:r>
            <a:r>
              <a:rPr lang="pt-BR" sz="882" b="0" i="0" strike="noStrike" cap="none" spc="0" baseline="0">
                <a:solidFill>
                  <a:srgbClr val="161616"/>
                </a:solidFill>
                <a:effectLst/>
                <a:latin typeface="Segoe UI"/>
                <a:ea typeface="Segoe UI"/>
                <a:cs typeface="Segoe UI"/>
                <a:hlinkClick r:id="rId6" history="0"/>
              </a:rPr>
              <a:t>interpretabilidade de modelo</a:t>
            </a:r>
            <a:r>
              <a:rPr lang="pt-BR" sz="882" b="0" i="0" strike="noStrike" cap="none" spc="0" baseline="0">
                <a:solidFill>
                  <a:srgbClr val="161616"/>
                </a:solidFill>
                <a:effectLst/>
                <a:latin typeface="Segoe UI"/>
                <a:ea typeface="Segoe UI"/>
                <a:cs typeface="Segoe UI"/>
              </a:rPr>
              <a:t> e de </a:t>
            </a:r>
            <a:r>
              <a:rPr lang="pt-BR" sz="882" b="0" i="0" strike="noStrike" cap="none" spc="0" baseline="0">
                <a:solidFill>
                  <a:srgbClr val="161616"/>
                </a:solidFill>
                <a:effectLst/>
                <a:latin typeface="Segoe UI"/>
                <a:ea typeface="Segoe UI"/>
                <a:cs typeface="Segoe UI"/>
                <a:hlinkClick r:id="rId7" history="0"/>
              </a:rPr>
              <a:t>teste de hipóteses contrafactuais</a:t>
            </a:r>
            <a:r>
              <a:rPr lang="pt-BR" sz="882" b="0" i="0" strike="noStrike" cap="none" spc="0" baseline="0">
                <a:solidFill>
                  <a:srgbClr val="161616"/>
                </a:solidFill>
                <a:effectLst/>
                <a:latin typeface="Segoe UI"/>
                <a:ea typeface="Segoe UI"/>
                <a:cs typeface="Segoe UI"/>
              </a:rPr>
              <a:t> do </a:t>
            </a:r>
            <a:r>
              <a:rPr lang="pt-BR" sz="882" b="0" i="0" strike="noStrike" cap="none" spc="0" baseline="0">
                <a:solidFill>
                  <a:srgbClr val="161616"/>
                </a:solidFill>
                <a:effectLst/>
                <a:latin typeface="Segoe UI"/>
                <a:ea typeface="Segoe UI"/>
                <a:cs typeface="Segoe UI"/>
                <a:hlinkClick r:id="rId4" history="0"/>
              </a:rPr>
              <a:t>painel de IA Responsável</a:t>
            </a:r>
            <a:r>
              <a:rPr lang="pt-BR" sz="882" b="0" i="0" strike="noStrike" cap="none" spc="0" baseline="0">
                <a:solidFill>
                  <a:srgbClr val="161616"/>
                </a:solidFill>
                <a:effectLst/>
                <a:latin typeface="Segoe UI"/>
                <a:ea typeface="Segoe UI"/>
                <a:cs typeface="Segoe UI"/>
              </a:rPr>
              <a:t> permitem que cientistas de dados e desenvolvedores gerem descrições compreensíveis por pessoas das previsões de um modelo.</a:t>
            </a:r>
          </a:p>
          <a:p>
            <a:pPr algn="l"/>
            <a:r>
              <a:rPr lang="pt-BR" sz="882" b="0" i="0" strike="noStrike" cap="none" spc="0" baseline="0">
                <a:solidFill>
                  <a:srgbClr val="161616"/>
                </a:solidFill>
                <a:effectLst/>
                <a:latin typeface="Segoe UI"/>
                <a:ea typeface="Segoe UI"/>
                <a:cs typeface="Segoe UI"/>
              </a:rPr>
              <a:t>O componente de interpretabilidade do modelo fornece várias exibições sobre o comportamento de um modelo:</a:t>
            </a:r>
          </a:p>
          <a:p>
            <a:pPr marL="171450" indent="-171450" algn="l">
              <a:buFont typeface="Arial" panose="020B0604020202020204" pitchFamily="34" charset="0"/>
              <a:buChar char="•"/>
            </a:pPr>
            <a:r>
              <a:rPr lang="pt-BR" sz="882" b="0" i="1" strike="noStrike" cap="none" spc="0" baseline="0">
                <a:solidFill>
                  <a:srgbClr val="161616"/>
                </a:solidFill>
                <a:effectLst/>
                <a:latin typeface="Segoe UI"/>
                <a:ea typeface="Segoe UI"/>
                <a:cs typeface="Segoe UI"/>
              </a:rPr>
              <a:t>Explicações globais</a:t>
            </a:r>
            <a:r>
              <a:rPr lang="pt-BR" sz="882" b="0" i="0" strike="noStrike" cap="none" spc="0" baseline="0">
                <a:solidFill>
                  <a:srgbClr val="161616"/>
                </a:solidFill>
                <a:effectLst/>
                <a:latin typeface="Segoe UI"/>
                <a:ea typeface="Segoe UI"/>
                <a:cs typeface="Segoe UI"/>
              </a:rPr>
              <a:t>. Por exemplo, quais recursos afetam o comportamento geral de um modelo de alocação de empréstimos?</a:t>
            </a:r>
          </a:p>
          <a:p>
            <a:pPr marL="171450" indent="-171450" algn="l">
              <a:buFont typeface="Arial" panose="020B0604020202020204" pitchFamily="34" charset="0"/>
              <a:buChar char="•"/>
            </a:pPr>
            <a:r>
              <a:rPr lang="pt-BR" sz="882" b="0" i="1" strike="noStrike" cap="none" spc="0" baseline="0">
                <a:solidFill>
                  <a:srgbClr val="161616"/>
                </a:solidFill>
                <a:effectLst/>
                <a:latin typeface="Segoe UI"/>
                <a:ea typeface="Segoe UI"/>
                <a:cs typeface="Segoe UI"/>
              </a:rPr>
              <a:t>Explicações locais</a:t>
            </a:r>
            <a:r>
              <a:rPr lang="pt-BR" sz="882" b="0" i="0" strike="noStrike" cap="none" spc="0" baseline="0">
                <a:solidFill>
                  <a:srgbClr val="161616"/>
                </a:solidFill>
                <a:effectLst/>
                <a:latin typeface="Segoe UI"/>
                <a:ea typeface="Segoe UI"/>
                <a:cs typeface="Segoe UI"/>
              </a:rPr>
              <a:t>. Por exemplo, por que a solicitação de empréstimo de um cliente foi aprovada ou rejeitada?</a:t>
            </a:r>
          </a:p>
          <a:p>
            <a:pPr marL="171450" indent="-171450" algn="l">
              <a:buFont typeface="Arial" panose="020B0604020202020204" pitchFamily="34" charset="0"/>
              <a:buChar char="•"/>
            </a:pPr>
            <a:r>
              <a:rPr lang="pt-BR" sz="882" b="0" i="1" strike="noStrike" cap="none" spc="0" baseline="0">
                <a:solidFill>
                  <a:srgbClr val="161616"/>
                </a:solidFill>
                <a:effectLst/>
                <a:latin typeface="Segoe UI"/>
                <a:ea typeface="Segoe UI"/>
                <a:cs typeface="Segoe UI"/>
              </a:rPr>
              <a:t>Explicações de modelo de um coorte selecionado de pontos de dados</a:t>
            </a:r>
            <a:r>
              <a:rPr lang="pt-BR" sz="882" b="0" i="0" strike="noStrike" cap="none" spc="0" baseline="0">
                <a:solidFill>
                  <a:srgbClr val="161616"/>
                </a:solidFill>
                <a:effectLst/>
                <a:latin typeface="Segoe UI"/>
                <a:ea typeface="Segoe UI"/>
                <a:cs typeface="Segoe UI"/>
              </a:rPr>
              <a:t>. Por exemplo, quais recursos afetam o comportamento geral de um modelo de alocação de empréstimos de receita inferior?</a:t>
            </a:r>
          </a:p>
          <a:p>
            <a:pPr algn="l"/>
            <a:r>
              <a:rPr lang="pt-BR" sz="882" b="0" i="0" strike="noStrike" cap="none" spc="0" baseline="0">
                <a:solidFill>
                  <a:srgbClr val="161616"/>
                </a:solidFill>
                <a:effectLst/>
                <a:latin typeface="Segoe UI"/>
                <a:ea typeface="Segoe UI"/>
                <a:cs typeface="Segoe UI"/>
              </a:rPr>
              <a:t>Além disso, o componente de teste de hipóteses contrafactuais permite entender e depurar um modelo de machine learning em termos de como ele reage às alterações e perturbações de recursos.</a:t>
            </a:r>
          </a:p>
          <a:p>
            <a:pPr algn="l"/>
            <a:r>
              <a:rPr lang="pt-BR" sz="882" b="0" i="0" strike="noStrike" cap="none" spc="0" baseline="0">
                <a:solidFill>
                  <a:srgbClr val="161616"/>
                </a:solidFill>
                <a:effectLst/>
                <a:latin typeface="Segoe UI"/>
                <a:ea typeface="Segoe UI"/>
                <a:cs typeface="Segoe UI"/>
              </a:rPr>
              <a:t>O Azure Machine Learning também dá suporte </a:t>
            </a:r>
            <a:r>
              <a:rPr lang="pt-BR" sz="882" b="0" i="0" strike="noStrike" cap="none" spc="0" baseline="0">
                <a:solidFill>
                  <a:srgbClr val="161616"/>
                </a:solidFill>
                <a:effectLst/>
                <a:latin typeface="Segoe UI"/>
                <a:ea typeface="Segoe UI"/>
                <a:cs typeface="Segoe UI"/>
                <a:hlinkClick r:id="rId8" history="0"/>
              </a:rPr>
              <a:t>a um scorecard de IA responsável</a:t>
            </a:r>
            <a:r>
              <a:rPr lang="pt-BR" sz="882" b="0" i="0" strike="noStrike" cap="none" spc="0" baseline="0">
                <a:solidFill>
                  <a:srgbClr val="161616"/>
                </a:solidFill>
                <a:effectLst/>
                <a:latin typeface="Segoe UI"/>
                <a:ea typeface="Segoe UI"/>
                <a:cs typeface="Segoe UI"/>
              </a:rPr>
              <a:t>. O scorecard é um relatório em PDF personalizável que os desenvolvedores podem facilmente configurar, gerar, baixar e compartilhar com stakeholders técnicos e não técnicos para instruí-los sobre a integridade dos conjuntos de dados e modelos, garantir a conformidade e criar confiança. Esse scorecard também pode ser usado em revisões de auditoria para descobrir as características dos modelos de machine learning.</a:t>
            </a:r>
          </a:p>
          <a:p>
            <a:pPr marL="0" marR="0" lvl="0" indent="0" algn="l" defTabSz="914367" rtl="0" eaLnBrk="1" fontAlgn="auto" latinLnBrk="0" hangingPunct="1">
              <a:lnSpc>
                <a:spcPct val="90000"/>
              </a:lnSpc>
              <a:spcBef>
                <a:spcPct val="0"/>
              </a:spcBef>
              <a:spcAft>
                <a:spcPts val="333"/>
              </a:spcAft>
              <a:buClrTx/>
              <a:buSzTx/>
              <a:buFontTx/>
              <a:buNone/>
              <a:defRPr/>
            </a:pPr>
            <a:r>
              <a:rPr lang="pt-BR" sz="882" b="1" i="0" strike="noStrike" cap="none" spc="0" baseline="0">
                <a:solidFill>
                  <a:srgbClr val="161616"/>
                </a:solidFill>
                <a:effectLst/>
                <a:latin typeface="Segoe UI"/>
                <a:ea typeface="Segoe UI"/>
                <a:cs typeface="Segoe UI"/>
              </a:rPr>
              <a:t>Privacidade e segurança</a:t>
            </a:r>
          </a:p>
          <a:p>
            <a:pPr algn="l"/>
            <a:r>
              <a:rPr lang="pt-BR" sz="882" b="0" i="0" strike="noStrike" cap="none" spc="0" baseline="0">
                <a:solidFill>
                  <a:srgbClr val="161616"/>
                </a:solidFill>
                <a:effectLst/>
                <a:latin typeface="Segoe UI"/>
                <a:ea typeface="Segoe UI"/>
                <a:cs typeface="Segoe UI"/>
              </a:rPr>
              <a:t>À medida que a IA se torna mais predominante, a proteção da privacidade e das informações pessoais e comerciais fica cada vez mais crítica e complexa. Com a IA, a privacidade e a segurança de dados exigem atenção especial porque o acesso aos dados é essencial para os sistemas de IA fazerem previsões e tomarem decisões precisas e informadas sobre as pessoas. Os sistemas de IA precisam estar em conformidade com as leis de privacidade que:</a:t>
            </a:r>
          </a:p>
          <a:p>
            <a:pPr marL="171450" indent="-171450"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Exigem transparência sobre a coleta, o uso e o armazenamento de dados.</a:t>
            </a:r>
          </a:p>
          <a:p>
            <a:pPr marL="171450" indent="-171450"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Exigem que os consumidores tenham controles apropriados para escolher como os dados são usados.</a:t>
            </a:r>
          </a:p>
          <a:p>
            <a:pPr algn="l"/>
            <a:r>
              <a:rPr lang="pt-BR" sz="882" b="1" i="0" strike="noStrike" cap="none" spc="0" baseline="0">
                <a:solidFill>
                  <a:srgbClr val="161616"/>
                </a:solidFill>
                <a:effectLst/>
                <a:latin typeface="Segoe UI"/>
                <a:ea typeface="Segoe UI"/>
                <a:cs typeface="Segoe UI"/>
              </a:rPr>
              <a:t>Privacidade e segurança no Azure Machine Learning</a:t>
            </a:r>
            <a:r>
              <a:rPr lang="pt-BR" sz="882" b="0" i="0" strike="noStrike" cap="none" spc="0" baseline="0">
                <a:solidFill>
                  <a:srgbClr val="161616"/>
                </a:solidFill>
                <a:effectLst/>
                <a:latin typeface="Segoe UI"/>
                <a:ea typeface="Segoe UI"/>
                <a:cs typeface="Segoe UI"/>
              </a:rPr>
              <a:t>: o Azure Machine Learning permite que administradores e desenvolvedores </a:t>
            </a:r>
            <a:r>
              <a:rPr lang="pt-BR" sz="882" b="0" i="0" strike="noStrike" cap="none" spc="0" baseline="0">
                <a:solidFill>
                  <a:srgbClr val="161616"/>
                </a:solidFill>
                <a:effectLst/>
                <a:latin typeface="Segoe UI"/>
                <a:ea typeface="Segoe UI"/>
                <a:cs typeface="Segoe UI"/>
                <a:hlinkClick r:id="rId9" history="0"/>
              </a:rPr>
              <a:t>criem uma configuração segura em conformidade</a:t>
            </a:r>
            <a:r>
              <a:rPr lang="pt-BR" sz="882" b="0" i="0" strike="noStrike" cap="none" spc="0" baseline="0">
                <a:solidFill>
                  <a:srgbClr val="161616"/>
                </a:solidFill>
                <a:effectLst/>
                <a:latin typeface="Segoe UI"/>
                <a:ea typeface="Segoe UI"/>
                <a:cs typeface="Segoe UI"/>
              </a:rPr>
              <a:t> com as políticas da empresa. Com o Azure Machine Learning e a plataforma Azure, os usuários podem:</a:t>
            </a:r>
          </a:p>
          <a:p>
            <a:pPr marL="171450" indent="-171450"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Restringir o acesso a recursos e operações por conta de usuário ou grupos.</a:t>
            </a:r>
          </a:p>
          <a:p>
            <a:pPr marL="171450" indent="-171450"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Restringir as comunicações de rede de entrada e saída.</a:t>
            </a:r>
          </a:p>
          <a:p>
            <a:pPr marL="171450" indent="-171450"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Criptografar dados em trânsito e em repouso.</a:t>
            </a:r>
          </a:p>
          <a:p>
            <a:pPr marL="171450" indent="-171450"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Examinar se há vulnerabilidades.</a:t>
            </a:r>
          </a:p>
          <a:p>
            <a:pPr marL="171450" indent="-171450"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Aplicar e auditar políticas de configuração.</a:t>
            </a:r>
          </a:p>
          <a:p>
            <a:pPr marL="0" marR="0" lvl="0" indent="0" algn="l" defTabSz="914367" rtl="0" eaLnBrk="1" fontAlgn="auto" latinLnBrk="0" hangingPunct="1">
              <a:lnSpc>
                <a:spcPct val="90000"/>
              </a:lnSpc>
              <a:spcBef>
                <a:spcPct val="0"/>
              </a:spcBef>
              <a:spcAft>
                <a:spcPts val="333"/>
              </a:spcAft>
              <a:buClrTx/>
              <a:buSzTx/>
              <a:buFontTx/>
              <a:buNone/>
              <a:defRPr/>
            </a:pPr>
            <a:r>
              <a:rPr lang="pt-BR" sz="882" b="1" i="0" strike="noStrike" cap="none" spc="0" baseline="0">
                <a:solidFill>
                  <a:srgbClr val="161616"/>
                </a:solidFill>
                <a:effectLst/>
                <a:latin typeface="Segoe UI"/>
                <a:ea typeface="Segoe UI"/>
                <a:cs typeface="Segoe UI"/>
              </a:rPr>
              <a:t>Responsabilidade</a:t>
            </a:r>
          </a:p>
          <a:p>
            <a:pPr algn="l"/>
            <a:r>
              <a:rPr lang="pt-BR" sz="882" b="0" i="0" strike="noStrike" cap="none" spc="0" baseline="0">
                <a:solidFill>
                  <a:srgbClr val="161616"/>
                </a:solidFill>
                <a:effectLst/>
                <a:latin typeface="Segoe UI"/>
                <a:ea typeface="Segoe UI"/>
                <a:cs typeface="Segoe UI"/>
              </a:rPr>
              <a:t>As pessoas que criam e implantam sistemas de IA precisam ser responsáveis pela forma como seus sistemas operam. As organizações devem se basear nos padrões do setor para desenvolver normas de responsabilidade. Essas normas podem garantir que os sistemas de IA não sejam a autoridade final em nenhuma decisão que afete a vida das pessoas. Elas também podem garantir que as pessoas mantenham um controle significativo sobre sistemas de IA altamente autônomos.</a:t>
            </a:r>
          </a:p>
          <a:p>
            <a:pPr algn="l"/>
            <a:r>
              <a:rPr lang="pt-BR" sz="882" b="1" i="0" strike="noStrike" cap="none" spc="0" baseline="0">
                <a:solidFill>
                  <a:srgbClr val="161616"/>
                </a:solidFill>
                <a:effectLst/>
                <a:latin typeface="Segoe UI"/>
                <a:ea typeface="Segoe UI"/>
                <a:cs typeface="Segoe UI"/>
              </a:rPr>
              <a:t>Responsabilidade no Azure Machine Learning</a:t>
            </a:r>
            <a:r>
              <a:rPr lang="pt-BR" sz="882" b="0" i="0" strike="noStrike" cap="none" spc="0" baseline="0">
                <a:solidFill>
                  <a:srgbClr val="161616"/>
                </a:solidFill>
                <a:effectLst/>
                <a:latin typeface="Segoe UI"/>
                <a:ea typeface="Segoe UI"/>
                <a:cs typeface="Segoe UI"/>
              </a:rPr>
              <a:t>: as </a:t>
            </a:r>
            <a:r>
              <a:rPr lang="pt-BR" sz="882" b="0" i="0" strike="noStrike" cap="none" spc="0" baseline="0">
                <a:solidFill>
                  <a:srgbClr val="161616"/>
                </a:solidFill>
                <a:effectLst/>
                <a:latin typeface="Segoe UI"/>
                <a:ea typeface="Segoe UI"/>
                <a:cs typeface="Segoe UI"/>
                <a:hlinkClick r:id="rId10" history="0"/>
              </a:rPr>
              <a:t>MLOps (operações de aprendizado de máquina)</a:t>
            </a:r>
            <a:r>
              <a:rPr lang="pt-BR" sz="882" b="0" i="0" strike="noStrike" cap="none" spc="0" baseline="0">
                <a:solidFill>
                  <a:srgbClr val="161616"/>
                </a:solidFill>
                <a:effectLst/>
                <a:latin typeface="Segoe UI"/>
                <a:ea typeface="Segoe UI"/>
                <a:cs typeface="Segoe UI"/>
              </a:rPr>
              <a:t> se baseiam em princípios e práticas de DevOps que aumentam a eficiência dos fluxos de trabalho de IA. O Azure Machine Learning fornece os seguintes recursos de MLOps para melhor responsabilidade de seus sistemas de IA:</a:t>
            </a:r>
          </a:p>
          <a:p>
            <a:pPr marL="171450" indent="-171450"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Registrar, empacotar e implantar modelos de qualquer lugar. Também é possível rastrear os metadados associados necessários para usar o modelo.</a:t>
            </a:r>
          </a:p>
          <a:p>
            <a:pPr marL="171450" indent="-171450"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Capturar os dados de governança para o ciclo de vida de machine learning de ponta a ponta. As informações de linhagem registradas podem incluir quem publica modelos, por que as alterações foram feitas e quando os modelos foram implantados ou usados em produção.</a:t>
            </a:r>
          </a:p>
          <a:p>
            <a:pPr marL="171450" indent="-171450"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Notificar e alertar sobre eventos no ciclo de vida de machine learning. Exemplos de eventos incluem a conclusão de experimento, o registro do modelo, a implantação de modelo e a detecção de descompasso de dados.</a:t>
            </a:r>
          </a:p>
          <a:p>
            <a:pPr marL="171450" indent="-171450" algn="l">
              <a:buFont typeface="Arial" panose="020B0604020202020204" pitchFamily="34" charset="0"/>
              <a:buChar char="•"/>
            </a:pPr>
            <a:r>
              <a:rPr lang="pt-BR" sz="882" b="0" i="0" strike="noStrike" cap="none" spc="0" baseline="0">
                <a:solidFill>
                  <a:srgbClr val="161616"/>
                </a:solidFill>
                <a:effectLst/>
                <a:latin typeface="Segoe UI"/>
                <a:ea typeface="Segoe UI"/>
                <a:cs typeface="Segoe UI"/>
              </a:rPr>
              <a:t>Monitorar aplicativos em relação a problemas operacionais e problemas relacionados a machine learning. Comparar as entradas de modelo entre treinamento e inferência, explorar métricas específicas de modelo e fornecer monitoramento e alertas em sua infraestrutura de aprendizado de máquina.</a:t>
            </a:r>
          </a:p>
          <a:p>
            <a:pPr algn="l"/>
            <a:endParaRPr lang="en-US" b="0" i="0">
              <a:solidFill>
                <a:srgbClr val="161616"/>
              </a:solidFill>
              <a:effectLst/>
              <a:latin typeface="Segoe UI" panose="020B0502040204020203" pitchFamily="34" charset="0"/>
            </a:endParaRPr>
          </a:p>
          <a:p>
            <a:pPr algn="l"/>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400"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9</a:t>
            </a:fld>
            <a:endParaRPr lang="en-US"/>
          </a:p>
        </p:txBody>
      </p:sp>
    </p:spTree>
    <p:extLst>
      <p:ext uri="{BB962C8B-B14F-4D97-AF65-F5344CB8AC3E}">
        <p14:creationId xmlns:p14="http://schemas.microsoft.com/office/powerpoint/2010/main" val="2462446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bg>
      <p:bgPr>
        <a:solidFill>
          <a:srgbClr val="27282C"/>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3D74380-A2F5-B634-F240-E60925F6826E}"/>
              </a:ext>
            </a:extLst>
          </p:cNvPr>
          <p:cNvSpPr>
            <a:spLocks noGrp="1"/>
          </p:cNvSpPr>
          <p:nvPr>
            <p:ph type="title" hasCustomPrompt="1"/>
          </p:nvPr>
        </p:nvSpPr>
        <p:spPr>
          <a:xfrm>
            <a:off x="427434" y="1508279"/>
            <a:ext cx="4758929" cy="553998"/>
          </a:xfrm>
          <a:noFill/>
        </p:spPr>
        <p:txBody>
          <a:bodyPr wrap="square" lIns="0" tIns="0" rIns="0" bIns="0" anchor="b" anchorCtr="0">
            <a:spAutoFit/>
          </a:bodyPr>
          <a:lstStyle>
            <a:lvl1pPr>
              <a:defRPr lang="en-US" sz="4000" b="1" i="0" u="none" strike="noStrike" kern="1200" cap="none">
                <a:solidFill>
                  <a:srgbClr val="EA4E60"/>
                </a:solidFill>
                <a:latin typeface="Century Gothic"/>
                <a:ea typeface="Century Gothic"/>
                <a:cs typeface="Century Gothic"/>
                <a:sym typeface="Arial"/>
              </a:defRPr>
            </a:lvl1pPr>
          </a:lstStyle>
          <a:p>
            <a:r>
              <a:rPr lang="en-US" dirty="0"/>
              <a:t>Section divider title</a:t>
            </a:r>
          </a:p>
        </p:txBody>
      </p:sp>
    </p:spTree>
    <p:extLst>
      <p:ext uri="{BB962C8B-B14F-4D97-AF65-F5344CB8AC3E}">
        <p14:creationId xmlns:p14="http://schemas.microsoft.com/office/powerpoint/2010/main" val="416195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2" orient="horz" pos="1872" userDrawn="1">
          <p15:clr>
            <a:srgbClr val="5ACBF0"/>
          </p15:clr>
        </p15:guide>
        <p15:guide id="3" pos="2520" userDrawn="1">
          <p15:clr>
            <a:srgbClr val="5ACBF0"/>
          </p15:clr>
        </p15:guide>
        <p15:guide id="5" orient="horz" pos="1620" userDrawn="1">
          <p15:clr>
            <a:srgbClr val="FBAE40"/>
          </p15:clr>
        </p15:guide>
        <p15:guide id="6" orient="horz" pos="1672" userDrawn="1">
          <p15:clr>
            <a:srgbClr val="5ACBF0"/>
          </p15:clr>
        </p15:guide>
        <p15:guide id="7" pos="2247"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age_Big headline_Learn">
    <p:bg>
      <p:bgPr>
        <a:solidFill>
          <a:srgbClr val="27282C"/>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E59AFC-909D-1098-D672-A384B97467B1}"/>
              </a:ext>
            </a:extLst>
          </p:cNvPr>
          <p:cNvSpPr>
            <a:spLocks noGrp="1"/>
          </p:cNvSpPr>
          <p:nvPr>
            <p:ph type="title" hasCustomPrompt="1"/>
          </p:nvPr>
        </p:nvSpPr>
        <p:spPr>
          <a:xfrm>
            <a:off x="393811" y="1836047"/>
            <a:ext cx="7822693" cy="761747"/>
          </a:xfrm>
        </p:spPr>
        <p:txBody>
          <a:bodyPr anchor="b" anchorCtr="0"/>
          <a:lstStyle>
            <a:lvl1pPr>
              <a:defRPr sz="4950" spc="-75" baseline="0">
                <a:latin typeface="+mn-lt"/>
              </a:defRPr>
            </a:lvl1pPr>
          </a:lstStyle>
          <a:p>
            <a:r>
              <a:rPr lang="en-US" dirty="0"/>
              <a:t>Big headline</a:t>
            </a:r>
          </a:p>
        </p:txBody>
      </p:sp>
      <p:sp>
        <p:nvSpPr>
          <p:cNvPr id="9" name="Text Placeholder 3">
            <a:extLst>
              <a:ext uri="{FF2B5EF4-FFF2-40B4-BE49-F238E27FC236}">
                <a16:creationId xmlns:a16="http://schemas.microsoft.com/office/drawing/2014/main" id="{EAE3F76B-93DD-2A11-C7C5-3051EECE9777}"/>
              </a:ext>
            </a:extLst>
          </p:cNvPr>
          <p:cNvSpPr>
            <a:spLocks noGrp="1"/>
          </p:cNvSpPr>
          <p:nvPr>
            <p:ph type="body" sz="quarter" idx="15"/>
          </p:nvPr>
        </p:nvSpPr>
        <p:spPr>
          <a:xfrm>
            <a:off x="439792" y="3208735"/>
            <a:ext cx="3534515" cy="968470"/>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10" name="Text Placeholder 3">
            <a:extLst>
              <a:ext uri="{FF2B5EF4-FFF2-40B4-BE49-F238E27FC236}">
                <a16:creationId xmlns:a16="http://schemas.microsoft.com/office/drawing/2014/main" id="{7477A8E4-EDF0-DDB3-8098-28D44E2342D6}"/>
              </a:ext>
            </a:extLst>
          </p:cNvPr>
          <p:cNvSpPr>
            <a:spLocks noGrp="1"/>
          </p:cNvSpPr>
          <p:nvPr>
            <p:ph type="body" sz="quarter" idx="16"/>
          </p:nvPr>
        </p:nvSpPr>
        <p:spPr>
          <a:xfrm>
            <a:off x="4684807" y="3208735"/>
            <a:ext cx="2824466"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2" name="Footer Placeholder 2">
            <a:extLst>
              <a:ext uri="{FF2B5EF4-FFF2-40B4-BE49-F238E27FC236}">
                <a16:creationId xmlns:a16="http://schemas.microsoft.com/office/drawing/2014/main" id="{89CAA6EA-34FD-6A61-2DD4-EAAB33642A7B}"/>
              </a:ext>
            </a:extLst>
          </p:cNvPr>
          <p:cNvSpPr txBox="1"/>
          <p:nvPr userDrawn="1"/>
        </p:nvSpPr>
        <p:spPr>
          <a:xfrm>
            <a:off x="434579"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Tree>
    <p:extLst>
      <p:ext uri="{BB962C8B-B14F-4D97-AF65-F5344CB8AC3E}">
        <p14:creationId xmlns:p14="http://schemas.microsoft.com/office/powerpoint/2010/main" val="35335606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6"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2"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column_Text">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dirty="0"/>
              <a:t>Click to edit Master title style</a:t>
            </a:r>
          </a:p>
        </p:txBody>
      </p:sp>
      <p:sp>
        <p:nvSpPr>
          <p:cNvPr id="3" name="Text Placeholder 3">
            <a:extLst>
              <a:ext uri="{FF2B5EF4-FFF2-40B4-BE49-F238E27FC236}">
                <a16:creationId xmlns:a16="http://schemas.microsoft.com/office/drawing/2014/main" id="{F940B0D9-7832-B819-D230-4F210761A29F}"/>
              </a:ext>
            </a:extLst>
          </p:cNvPr>
          <p:cNvSpPr>
            <a:spLocks noGrp="1"/>
          </p:cNvSpPr>
          <p:nvPr>
            <p:ph type="body" sz="quarter" idx="15"/>
          </p:nvPr>
        </p:nvSpPr>
        <p:spPr>
          <a:xfrm>
            <a:off x="439792" y="1193483"/>
            <a:ext cx="2609399" cy="1993366"/>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9" name="Text Placeholder 3">
            <a:extLst>
              <a:ext uri="{FF2B5EF4-FFF2-40B4-BE49-F238E27FC236}">
                <a16:creationId xmlns:a16="http://schemas.microsoft.com/office/drawing/2014/main" id="{C0D492BA-29A5-F31A-7F93-39ADE3E5EDA1}"/>
              </a:ext>
            </a:extLst>
          </p:cNvPr>
          <p:cNvSpPr>
            <a:spLocks noGrp="1"/>
          </p:cNvSpPr>
          <p:nvPr>
            <p:ph type="body" sz="quarter" idx="16"/>
          </p:nvPr>
        </p:nvSpPr>
        <p:spPr>
          <a:xfrm>
            <a:off x="3272146" y="1193483"/>
            <a:ext cx="2609399" cy="1993366"/>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0" name="Text Placeholder 3">
            <a:extLst>
              <a:ext uri="{FF2B5EF4-FFF2-40B4-BE49-F238E27FC236}">
                <a16:creationId xmlns:a16="http://schemas.microsoft.com/office/drawing/2014/main" id="{36EDCFC9-DB25-88C3-92DA-E2554C14A27E}"/>
              </a:ext>
            </a:extLst>
          </p:cNvPr>
          <p:cNvSpPr>
            <a:spLocks noGrp="1"/>
          </p:cNvSpPr>
          <p:nvPr>
            <p:ph type="body" sz="quarter" idx="17"/>
          </p:nvPr>
        </p:nvSpPr>
        <p:spPr>
          <a:xfrm>
            <a:off x="6097642" y="1193483"/>
            <a:ext cx="2609399" cy="1993366"/>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163086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umn_Text_with Subhead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4000" b="1" i="0">
                <a:solidFill>
                  <a:srgbClr val="EA4E60"/>
                </a:solidFill>
                <a:latin typeface="+mj-lt"/>
                <a:cs typeface="Segoe UI Semibold" panose="020B0502040204020203" pitchFamily="34" charset="0"/>
              </a:defRPr>
            </a:lvl1pPr>
          </a:lstStyle>
          <a:p>
            <a:r>
              <a:rPr lang="en-US" dirty="0"/>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1195617"/>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dirty="0"/>
              <a:t>Click to edit Master text styles</a:t>
            </a:r>
          </a:p>
        </p:txBody>
      </p:sp>
      <p:sp>
        <p:nvSpPr>
          <p:cNvPr id="12" name="Text Placeholder 3">
            <a:extLst>
              <a:ext uri="{FF2B5EF4-FFF2-40B4-BE49-F238E27FC236}">
                <a16:creationId xmlns:a16="http://schemas.microsoft.com/office/drawing/2014/main" id="{CF3D4312-BF2B-32E8-5504-BD03D020A7F6}"/>
              </a:ext>
            </a:extLst>
          </p:cNvPr>
          <p:cNvSpPr>
            <a:spLocks noGrp="1"/>
          </p:cNvSpPr>
          <p:nvPr>
            <p:ph type="body" sz="quarter" idx="15"/>
          </p:nvPr>
        </p:nvSpPr>
        <p:spPr>
          <a:xfrm>
            <a:off x="439793" y="1714500"/>
            <a:ext cx="2608208" cy="1245469"/>
          </a:xfrm>
          <a:prstGeom prst="rect">
            <a:avLst/>
          </a:prstGeom>
        </p:spPr>
        <p:txBody>
          <a:bodyPr wrap="square">
            <a:spAutoFit/>
          </a:bodyPr>
          <a:lstStyle>
            <a:lvl1pPr>
              <a:defRPr lang="en-US" sz="2000" dirty="0"/>
            </a:lvl1pPr>
            <a:lvl2pPr>
              <a:defRPr lang="en-US" sz="1800" dirty="0"/>
            </a:lvl2pPr>
            <a:lvl3pPr>
              <a:defRPr lang="en-US" sz="1600" dirty="0"/>
            </a:lvl3pPr>
          </a:lstStyle>
          <a:p>
            <a:pPr marL="102870" lvl="0" indent="-102870"/>
            <a:r>
              <a:rPr lang="en-US" dirty="0"/>
              <a:t>Click to edit Master text styles</a:t>
            </a:r>
          </a:p>
          <a:p>
            <a:pPr marL="198882" lvl="1" indent="-96012"/>
            <a:r>
              <a:rPr lang="en-US" dirty="0"/>
              <a:t>Second level</a:t>
            </a:r>
          </a:p>
          <a:p>
            <a:pPr marL="288036" lvl="2" indent="-89154"/>
            <a:r>
              <a:rPr lang="en-US" dirty="0"/>
              <a:t>Third level</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1195617"/>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C8ADB951-618D-18AA-AF3F-A625B8916844}"/>
              </a:ext>
            </a:extLst>
          </p:cNvPr>
          <p:cNvSpPr>
            <a:spLocks noGrp="1"/>
          </p:cNvSpPr>
          <p:nvPr>
            <p:ph type="body" sz="quarter" idx="23"/>
          </p:nvPr>
        </p:nvSpPr>
        <p:spPr>
          <a:xfrm>
            <a:off x="3269803" y="1714500"/>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1" y="1195617"/>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4" name="Text Placeholder 3">
            <a:extLst>
              <a:ext uri="{FF2B5EF4-FFF2-40B4-BE49-F238E27FC236}">
                <a16:creationId xmlns:a16="http://schemas.microsoft.com/office/drawing/2014/main" id="{CDA52B45-289B-E4AF-9D79-083305995111}"/>
              </a:ext>
            </a:extLst>
          </p:cNvPr>
          <p:cNvSpPr>
            <a:spLocks noGrp="1"/>
          </p:cNvSpPr>
          <p:nvPr>
            <p:ph type="body" sz="quarter" idx="25"/>
          </p:nvPr>
        </p:nvSpPr>
        <p:spPr>
          <a:xfrm>
            <a:off x="6099814" y="1714500"/>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Tree>
    <p:extLst>
      <p:ext uri="{BB962C8B-B14F-4D97-AF65-F5344CB8AC3E}">
        <p14:creationId xmlns:p14="http://schemas.microsoft.com/office/powerpoint/2010/main" val="7596412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column_Text_with Subheads-Icon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dirty="0"/>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1805885"/>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CF3D4312-BF2B-32E8-5504-BD03D020A7F6}"/>
              </a:ext>
            </a:extLst>
          </p:cNvPr>
          <p:cNvSpPr>
            <a:spLocks noGrp="1"/>
          </p:cNvSpPr>
          <p:nvPr>
            <p:ph type="body" sz="quarter" idx="15"/>
          </p:nvPr>
        </p:nvSpPr>
        <p:spPr>
          <a:xfrm>
            <a:off x="439793" y="2324769"/>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1805885"/>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C8ADB951-618D-18AA-AF3F-A625B8916844}"/>
              </a:ext>
            </a:extLst>
          </p:cNvPr>
          <p:cNvSpPr>
            <a:spLocks noGrp="1"/>
          </p:cNvSpPr>
          <p:nvPr>
            <p:ph type="body" sz="quarter" idx="23"/>
          </p:nvPr>
        </p:nvSpPr>
        <p:spPr>
          <a:xfrm>
            <a:off x="3269803" y="2324769"/>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1" y="1805885"/>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4" name="Text Placeholder 3">
            <a:extLst>
              <a:ext uri="{FF2B5EF4-FFF2-40B4-BE49-F238E27FC236}">
                <a16:creationId xmlns:a16="http://schemas.microsoft.com/office/drawing/2014/main" id="{CDA52B45-289B-E4AF-9D79-083305995111}"/>
              </a:ext>
            </a:extLst>
          </p:cNvPr>
          <p:cNvSpPr>
            <a:spLocks noGrp="1"/>
          </p:cNvSpPr>
          <p:nvPr>
            <p:ph type="body" sz="quarter" idx="25"/>
          </p:nvPr>
        </p:nvSpPr>
        <p:spPr>
          <a:xfrm>
            <a:off x="6099814" y="2324769"/>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Tree>
    <p:extLst>
      <p:ext uri="{BB962C8B-B14F-4D97-AF65-F5344CB8AC3E}">
        <p14:creationId xmlns:p14="http://schemas.microsoft.com/office/powerpoint/2010/main" val="226451682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guide id="40" pos="457" userDrawn="1">
          <p15:clr>
            <a:srgbClr val="FBAE40"/>
          </p15:clr>
        </p15:guide>
        <p15:guide id="41" pos="2241" userDrawn="1">
          <p15:clr>
            <a:srgbClr val="FBAE40"/>
          </p15:clr>
        </p15:guide>
        <p15:guide id="42" pos="4014" userDrawn="1">
          <p15:clr>
            <a:srgbClr val="FBAE40"/>
          </p15:clr>
        </p15:guide>
        <p15:guide id="43" orient="horz" pos="81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3-column_Text_with Subheads-Icons">
    <p:bg>
      <p:bgPr>
        <a:solidFill>
          <a:srgbClr val="27282C"/>
        </a:solidFill>
        <a:effectLst/>
      </p:bgPr>
    </p:bg>
    <p:spTree>
      <p:nvGrpSpPr>
        <p:cNvPr id="1" name=""/>
        <p:cNvGrpSpPr/>
        <p:nvPr/>
      </p:nvGrpSpPr>
      <p:grpSpPr>
        <a:xfrm>
          <a:off x="0" y="0"/>
          <a:ext cx="0" cy="0"/>
          <a:chOff x="0" y="0"/>
          <a:chExt cx="0" cy="0"/>
        </a:xfrm>
      </p:grpSpPr>
      <p:cxnSp>
        <p:nvCxnSpPr>
          <p:cNvPr id="5" name="Straight Connector 4" descr="Microsoft Certification renewal process flow">
            <a:extLst>
              <a:ext uri="{FF2B5EF4-FFF2-40B4-BE49-F238E27FC236}">
                <a16:creationId xmlns:a16="http://schemas.microsoft.com/office/drawing/2014/main" id="{ED4FC5EF-0434-AB45-07F5-AAD2BF06D8B8}"/>
              </a:ext>
              <a:ext uri="{C183D7F6-B498-43B3-948B-1728B52AA6E4}">
                <adec:decorative xmlns:adec="http://schemas.microsoft.com/office/drawing/2017/decorative" val="0"/>
              </a:ext>
            </a:extLst>
          </p:cNvPr>
          <p:cNvCxnSpPr/>
          <p:nvPr userDrawn="1"/>
        </p:nvCxnSpPr>
        <p:spPr>
          <a:xfrm>
            <a:off x="1326" y="1531616"/>
            <a:ext cx="9131789" cy="0"/>
          </a:xfrm>
          <a:prstGeom prst="line">
            <a:avLst/>
          </a:prstGeom>
          <a:noFill/>
          <a:ln w="76200" cap="flat">
            <a:gradFill>
              <a:gsLst>
                <a:gs pos="0">
                  <a:srgbClr val="FF5C39"/>
                </a:gs>
                <a:gs pos="54796">
                  <a:srgbClr val="C73ECC"/>
                </a:gs>
                <a:gs pos="100000">
                  <a:srgbClr val="8DC8E8"/>
                </a:gs>
              </a:gsLst>
              <a:lin ang="21399750" scaled="1"/>
            </a:gradFill>
            <a:prstDash val="solid"/>
            <a:miter/>
          </a:ln>
        </p:spPr>
      </p:cxn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dirty="0"/>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CF3D4312-BF2B-32E8-5504-BD03D020A7F6}"/>
              </a:ext>
            </a:extLst>
          </p:cNvPr>
          <p:cNvSpPr>
            <a:spLocks noGrp="1"/>
          </p:cNvSpPr>
          <p:nvPr>
            <p:ph type="body" sz="quarter" idx="15"/>
          </p:nvPr>
        </p:nvSpPr>
        <p:spPr>
          <a:xfrm>
            <a:off x="438151"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C8ADB951-618D-18AA-AF3F-A625B8916844}"/>
              </a:ext>
            </a:extLst>
          </p:cNvPr>
          <p:cNvSpPr>
            <a:spLocks noGrp="1"/>
          </p:cNvSpPr>
          <p:nvPr>
            <p:ph type="body" sz="quarter" idx="23"/>
          </p:nvPr>
        </p:nvSpPr>
        <p:spPr>
          <a:xfrm>
            <a:off x="3269803" y="2712373"/>
            <a:ext cx="2608208"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4" name="Text Placeholder 3">
            <a:extLst>
              <a:ext uri="{FF2B5EF4-FFF2-40B4-BE49-F238E27FC236}">
                <a16:creationId xmlns:a16="http://schemas.microsoft.com/office/drawing/2014/main" id="{CDA52B45-289B-E4AF-9D79-083305995111}"/>
              </a:ext>
            </a:extLst>
          </p:cNvPr>
          <p:cNvSpPr>
            <a:spLocks noGrp="1"/>
          </p:cNvSpPr>
          <p:nvPr>
            <p:ph type="body" sz="quarter" idx="25"/>
          </p:nvPr>
        </p:nvSpPr>
        <p:spPr>
          <a:xfrm>
            <a:off x="6099814" y="2712373"/>
            <a:ext cx="2608208" cy="646331"/>
          </a:xfrm>
          <a:prstGeom prst="rect">
            <a:avLst/>
          </a:prstGeom>
        </p:spPr>
        <p:txBody>
          <a:bodyPr wrap="square">
            <a:spAutoFit/>
          </a:bodyPr>
          <a:lstStyle>
            <a:lvl1pPr>
              <a:defRPr lang="en-US" sz="2000"/>
            </a:lvl1pPr>
          </a:lstStyle>
          <a:p>
            <a:pPr marL="102870" lvl="0" indent="-102870"/>
            <a:r>
              <a:rPr lang="en-US"/>
              <a:t>Click to edit Master text styles</a:t>
            </a:r>
          </a:p>
        </p:txBody>
      </p:sp>
    </p:spTree>
    <p:extLst>
      <p:ext uri="{BB962C8B-B14F-4D97-AF65-F5344CB8AC3E}">
        <p14:creationId xmlns:p14="http://schemas.microsoft.com/office/powerpoint/2010/main" val="389671419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44"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1098"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guide id="40" pos="457" userDrawn="1">
          <p15:clr>
            <a:srgbClr val="FBAE40"/>
          </p15:clr>
        </p15:guide>
        <p15:guide id="41" pos="2880" userDrawn="1">
          <p15:clr>
            <a:srgbClr val="FBAE40"/>
          </p15:clr>
        </p15:guide>
        <p15:guide id="42" pos="4662" userDrawn="1">
          <p15:clr>
            <a:srgbClr val="FBAE40"/>
          </p15:clr>
        </p15:guide>
        <p15:guide id="43" orient="horz" pos="963" userDrawn="1">
          <p15:clr>
            <a:srgbClr val="FBAE40"/>
          </p15:clr>
        </p15:guide>
        <p15:guide id="44" pos="2955" userDrawn="1">
          <p15:clr>
            <a:srgbClr val="FBAE40"/>
          </p15:clr>
        </p15:guide>
        <p15:guide id="45" orient="horz" pos="162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4-column_Text_with Subheads-Icons">
    <p:bg>
      <p:bgPr>
        <a:solidFill>
          <a:srgbClr val="27282C"/>
        </a:solidFill>
        <a:effectLst/>
      </p:bgPr>
    </p:bg>
    <p:spTree>
      <p:nvGrpSpPr>
        <p:cNvPr id="1" name=""/>
        <p:cNvGrpSpPr/>
        <p:nvPr/>
      </p:nvGrpSpPr>
      <p:grpSpPr>
        <a:xfrm>
          <a:off x="0" y="0"/>
          <a:ext cx="0" cy="0"/>
          <a:chOff x="0" y="0"/>
          <a:chExt cx="0" cy="0"/>
        </a:xfrm>
      </p:grpSpPr>
      <p:cxnSp>
        <p:nvCxnSpPr>
          <p:cNvPr id="5" name="Straight Connector 4" descr="Microsoft Certification renewal process flow">
            <a:extLst>
              <a:ext uri="{FF2B5EF4-FFF2-40B4-BE49-F238E27FC236}">
                <a16:creationId xmlns:a16="http://schemas.microsoft.com/office/drawing/2014/main" id="{ED4FC5EF-0434-AB45-07F5-AAD2BF06D8B8}"/>
              </a:ext>
              <a:ext uri="{C183D7F6-B498-43B3-948B-1728B52AA6E4}">
                <adec:decorative xmlns:adec="http://schemas.microsoft.com/office/drawing/2017/decorative" val="0"/>
              </a:ext>
            </a:extLst>
          </p:cNvPr>
          <p:cNvCxnSpPr/>
          <p:nvPr userDrawn="1"/>
        </p:nvCxnSpPr>
        <p:spPr>
          <a:xfrm>
            <a:off x="1325" y="1531616"/>
            <a:ext cx="9141714" cy="0"/>
          </a:xfrm>
          <a:prstGeom prst="line">
            <a:avLst/>
          </a:prstGeom>
          <a:noFill/>
          <a:ln w="76200" cap="flat">
            <a:gradFill>
              <a:gsLst>
                <a:gs pos="0">
                  <a:srgbClr val="FF5C39"/>
                </a:gs>
                <a:gs pos="54796">
                  <a:srgbClr val="C73ECC"/>
                </a:gs>
                <a:gs pos="100000">
                  <a:srgbClr val="8DC8E8"/>
                </a:gs>
              </a:gsLst>
              <a:lin ang="21399750" scaled="1"/>
            </a:gradFill>
            <a:prstDash val="solid"/>
            <a:miter/>
          </a:ln>
        </p:spPr>
      </p:cxn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dirty="0"/>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0"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0" name="Text Placeholder 3">
            <a:extLst>
              <a:ext uri="{FF2B5EF4-FFF2-40B4-BE49-F238E27FC236}">
                <a16:creationId xmlns:a16="http://schemas.microsoft.com/office/drawing/2014/main" id="{244C1821-6346-D755-83F0-EC5D04C1AFA5}"/>
              </a:ext>
            </a:extLst>
          </p:cNvPr>
          <p:cNvSpPr>
            <a:spLocks noGrp="1"/>
          </p:cNvSpPr>
          <p:nvPr>
            <p:ph type="body" sz="quarter" idx="15"/>
          </p:nvPr>
        </p:nvSpPr>
        <p:spPr>
          <a:xfrm>
            <a:off x="438151"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15" name="Text Placeholder 3">
            <a:extLst>
              <a:ext uri="{FF2B5EF4-FFF2-40B4-BE49-F238E27FC236}">
                <a16:creationId xmlns:a16="http://schemas.microsoft.com/office/drawing/2014/main" id="{AE8BC1E6-3311-A73F-871A-923C49C012F0}"/>
              </a:ext>
            </a:extLst>
          </p:cNvPr>
          <p:cNvSpPr>
            <a:spLocks noGrp="1"/>
          </p:cNvSpPr>
          <p:nvPr>
            <p:ph type="body" sz="quarter" idx="23"/>
          </p:nvPr>
        </p:nvSpPr>
        <p:spPr>
          <a:xfrm>
            <a:off x="3268161"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16" name="Text Placeholder 3">
            <a:extLst>
              <a:ext uri="{FF2B5EF4-FFF2-40B4-BE49-F238E27FC236}">
                <a16:creationId xmlns:a16="http://schemas.microsoft.com/office/drawing/2014/main" id="{888C01D0-23FB-7438-A9BF-8E99080C98BE}"/>
              </a:ext>
            </a:extLst>
          </p:cNvPr>
          <p:cNvSpPr>
            <a:spLocks noGrp="1"/>
          </p:cNvSpPr>
          <p:nvPr>
            <p:ph type="body" sz="quarter" idx="25"/>
          </p:nvPr>
        </p:nvSpPr>
        <p:spPr>
          <a:xfrm>
            <a:off x="6098170"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8" name="Oval 7">
            <a:extLst>
              <a:ext uri="{FF2B5EF4-FFF2-40B4-BE49-F238E27FC236}">
                <a16:creationId xmlns:a16="http://schemas.microsoft.com/office/drawing/2014/main" id="{6E673AD2-B8AF-CC3C-D898-30292FC1719F}"/>
              </a:ext>
              <a:ext uri="{C183D7F6-B498-43B3-948B-1728B52AA6E4}">
                <adec:decorative xmlns:adec="http://schemas.microsoft.com/office/drawing/2017/decorative" val="1"/>
              </a:ext>
            </a:extLst>
          </p:cNvPr>
          <p:cNvSpPr/>
          <p:nvPr userDrawn="1"/>
        </p:nvSpPr>
        <p:spPr bwMode="auto">
          <a:xfrm>
            <a:off x="1382407"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marR="0" lvl="0" indent="0" algn="l" defTabSz="309500" rtl="0" eaLnBrk="1" fontAlgn="auto" latinLnBrk="0" hangingPunct="1">
              <a:lnSpc>
                <a:spcPct val="100000"/>
              </a:lnSpc>
              <a:spcBef>
                <a:spcPct val="0"/>
              </a:spcBef>
              <a:spcAft>
                <a:spcPct val="0"/>
              </a:spcAft>
              <a:buClrTx/>
              <a:buSzTx/>
              <a:buFontTx/>
              <a:buNone/>
              <a:defRPr/>
            </a:pPr>
            <a:endParaRPr kumimoji="0" lang="en-IN" sz="1200" b="0" i="0" u="none" strike="noStrike" kern="0" cap="none" spc="0" normalizeH="0" baseline="0" noProof="0" dirty="0">
              <a:ln>
                <a:noFill/>
              </a:ln>
              <a:solidFill>
                <a:srgbClr val="2F2F2F"/>
              </a:solidFill>
              <a:effectLst/>
              <a:uLnTx/>
              <a:uFillTx/>
              <a:latin typeface="Calibri" panose="020F0502020204030204" pitchFamily="34" charset="0"/>
              <a:ea typeface="+mn-ea"/>
              <a:cs typeface="Calibri" panose="020F0502020204030204" pitchFamily="34" charset="0"/>
            </a:endParaRPr>
          </a:p>
        </p:txBody>
      </p:sp>
      <p:sp>
        <p:nvSpPr>
          <p:cNvPr id="9" name="Oval 8">
            <a:extLst>
              <a:ext uri="{FF2B5EF4-FFF2-40B4-BE49-F238E27FC236}">
                <a16:creationId xmlns:a16="http://schemas.microsoft.com/office/drawing/2014/main" id="{56859B90-45D2-D990-09AA-8F85B79F1077}"/>
              </a:ext>
              <a:ext uri="{C183D7F6-B498-43B3-948B-1728B52AA6E4}">
                <adec:decorative xmlns:adec="http://schemas.microsoft.com/office/drawing/2017/decorative" val="1"/>
              </a:ext>
            </a:extLst>
          </p:cNvPr>
          <p:cNvSpPr/>
          <p:nvPr userDrawn="1"/>
        </p:nvSpPr>
        <p:spPr bwMode="auto">
          <a:xfrm>
            <a:off x="4203401"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marR="0" lvl="0" indent="0" algn="l" defTabSz="309500" rtl="0" eaLnBrk="1" fontAlgn="auto" latinLnBrk="0" hangingPunct="1">
              <a:lnSpc>
                <a:spcPct val="100000"/>
              </a:lnSpc>
              <a:spcBef>
                <a:spcPct val="0"/>
              </a:spcBef>
              <a:spcAft>
                <a:spcPct val="0"/>
              </a:spcAft>
              <a:buClrTx/>
              <a:buSzTx/>
              <a:buFontTx/>
              <a:buNone/>
              <a:defRPr/>
            </a:pPr>
            <a:endParaRPr kumimoji="0" lang="en-IN" sz="1200" b="0" i="0" u="none" strike="noStrike" kern="0" cap="none" spc="0" normalizeH="0" baseline="0" noProof="0" dirty="0">
              <a:ln>
                <a:noFill/>
              </a:ln>
              <a:solidFill>
                <a:srgbClr val="2F2F2F"/>
              </a:solidFill>
              <a:effectLst/>
              <a:uLnTx/>
              <a:uFillTx/>
              <a:latin typeface="Calibri" panose="020F0502020204030204" pitchFamily="34" charset="0"/>
              <a:ea typeface="+mn-ea"/>
              <a:cs typeface="Calibri" panose="020F0502020204030204" pitchFamily="34" charset="0"/>
            </a:endParaRPr>
          </a:p>
        </p:txBody>
      </p:sp>
      <p:sp>
        <p:nvSpPr>
          <p:cNvPr id="12" name="Oval 11">
            <a:extLst>
              <a:ext uri="{FF2B5EF4-FFF2-40B4-BE49-F238E27FC236}">
                <a16:creationId xmlns:a16="http://schemas.microsoft.com/office/drawing/2014/main" id="{287FE1B2-0C16-29CA-99C4-4C44A8047A50}"/>
              </a:ext>
              <a:ext uri="{C183D7F6-B498-43B3-948B-1728B52AA6E4}">
                <adec:decorative xmlns:adec="http://schemas.microsoft.com/office/drawing/2017/decorative" val="1"/>
              </a:ext>
            </a:extLst>
          </p:cNvPr>
          <p:cNvSpPr/>
          <p:nvPr userDrawn="1"/>
        </p:nvSpPr>
        <p:spPr bwMode="auto">
          <a:xfrm>
            <a:off x="7024397"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marR="0" lvl="0" indent="0" algn="l" defTabSz="309500" rtl="0" eaLnBrk="1" fontAlgn="auto" latinLnBrk="0" hangingPunct="1">
              <a:lnSpc>
                <a:spcPct val="100000"/>
              </a:lnSpc>
              <a:spcBef>
                <a:spcPct val="0"/>
              </a:spcBef>
              <a:spcAft>
                <a:spcPct val="0"/>
              </a:spcAft>
              <a:buClrTx/>
              <a:buSzTx/>
              <a:buFontTx/>
              <a:buNone/>
              <a:defRPr/>
            </a:pPr>
            <a:endParaRPr kumimoji="0" lang="en-IN" sz="1200" b="0" i="0" u="none" strike="noStrike" kern="0" cap="none" spc="0" normalizeH="0" baseline="0" noProof="0" dirty="0">
              <a:ln>
                <a:noFill/>
              </a:ln>
              <a:solidFill>
                <a:srgbClr val="2F2F2F"/>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23411906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44"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1098"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24"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guide id="40" pos="457" userDrawn="1">
          <p15:clr>
            <a:srgbClr val="FBAE40"/>
          </p15:clr>
        </p15:guide>
        <p15:guide id="41" pos="2880" userDrawn="1">
          <p15:clr>
            <a:srgbClr val="FBAE40"/>
          </p15:clr>
        </p15:guide>
        <p15:guide id="42" pos="4662" userDrawn="1">
          <p15:clr>
            <a:srgbClr val="FBAE40"/>
          </p15:clr>
        </p15:guide>
        <p15:guide id="43" orient="horz" pos="963" userDrawn="1">
          <p15:clr>
            <a:srgbClr val="FBAE40"/>
          </p15:clr>
        </p15:guide>
        <p15:guide id="44" pos="2955" userDrawn="1">
          <p15:clr>
            <a:srgbClr val="FBAE40"/>
          </p15:clr>
        </p15:guide>
        <p15:guide id="45" orient="horz" pos="160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p horizontal photo">
    <p:bg>
      <p:bgPr>
        <a:solidFill>
          <a:srgbClr val="27282C"/>
        </a:solidFill>
        <a:effectLst/>
      </p:bgPr>
    </p:bg>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367F0464-FA9D-1DC7-827A-17DF799B90E9}"/>
              </a:ext>
            </a:extLst>
          </p:cNvPr>
          <p:cNvSpPr>
            <a:spLocks noGrp="1"/>
          </p:cNvSpPr>
          <p:nvPr>
            <p:ph type="body" sz="quarter" idx="15"/>
          </p:nvPr>
        </p:nvSpPr>
        <p:spPr>
          <a:xfrm>
            <a:off x="439792" y="3734161"/>
            <a:ext cx="3913133" cy="1106970"/>
          </a:xfrm>
          <a:prstGeom prst="rect">
            <a:avLst/>
          </a:prstGeom>
        </p:spPr>
        <p:txBody>
          <a:bodyPr wrap="square">
            <a:spAutoFit/>
          </a:bodyPr>
          <a:lstStyle>
            <a:lvl1pPr>
              <a:defRPr lang="en-US" sz="2000"/>
            </a:lvl1pPr>
            <a:lvl2pPr>
              <a:defRPr lang="en-US"/>
            </a:lvl2pPr>
            <a:lvl3pPr>
              <a:defRPr lang="en-US"/>
            </a:lvl3pPr>
          </a:lstStyle>
          <a:p>
            <a:pPr marL="102870" lvl="0" indent="-102870"/>
            <a:r>
              <a:rPr lang="en-US"/>
              <a:t>Click to edit Master text styles</a:t>
            </a:r>
          </a:p>
          <a:p>
            <a:pPr lvl="1"/>
            <a:r>
              <a:rPr lang="en-US"/>
              <a:t>Second level</a:t>
            </a:r>
          </a:p>
          <a:p>
            <a:pPr lvl="2"/>
            <a:r>
              <a:rPr lang="en-US"/>
              <a:t>Third level</a:t>
            </a:r>
          </a:p>
        </p:txBody>
      </p:sp>
      <p:sp>
        <p:nvSpPr>
          <p:cNvPr id="8" name="Text Placeholder 3">
            <a:extLst>
              <a:ext uri="{FF2B5EF4-FFF2-40B4-BE49-F238E27FC236}">
                <a16:creationId xmlns:a16="http://schemas.microsoft.com/office/drawing/2014/main" id="{51FB34ED-A66E-89F2-95F6-C0038B49554C}"/>
              </a:ext>
            </a:extLst>
          </p:cNvPr>
          <p:cNvSpPr>
            <a:spLocks noGrp="1"/>
          </p:cNvSpPr>
          <p:nvPr>
            <p:ph type="body" sz="quarter" idx="20"/>
          </p:nvPr>
        </p:nvSpPr>
        <p:spPr>
          <a:xfrm>
            <a:off x="4690248" y="3734161"/>
            <a:ext cx="3890330" cy="1106970"/>
          </a:xfrm>
          <a:prstGeom prst="rect">
            <a:avLst/>
          </a:prstGeom>
        </p:spPr>
        <p:txBody>
          <a:bodyPr wrap="square">
            <a:spAutoFit/>
          </a:bodyPr>
          <a:lstStyle>
            <a:lvl1pPr>
              <a:defRPr lang="en-US" sz="2000"/>
            </a:lvl1pPr>
            <a:lvl2pPr>
              <a:defRPr lang="en-US"/>
            </a:lvl2pPr>
            <a:lvl3pPr>
              <a:defRPr lang="en-US"/>
            </a:lvl3pPr>
          </a:lstStyle>
          <a:p>
            <a:pPr marL="102870" lvl="0" indent="-102870"/>
            <a:r>
              <a:rPr lang="en-US"/>
              <a:t>Click to edit Master text styles</a:t>
            </a:r>
          </a:p>
          <a:p>
            <a:pPr lvl="1"/>
            <a:r>
              <a:rPr lang="en-US"/>
              <a:t>Second level</a:t>
            </a:r>
          </a:p>
          <a:p>
            <a:pPr lvl="2"/>
            <a:r>
              <a:rPr lang="en-US"/>
              <a:t>Third level</a:t>
            </a:r>
          </a:p>
        </p:txBody>
      </p:sp>
      <p:sp>
        <p:nvSpPr>
          <p:cNvPr id="2" name="Picture Placeholder" descr="This photo is a 'placeholder' only. Drag or drop your photo here, or click and tap the center to insert a photo.">
            <a:extLst>
              <a:ext uri="{FF2B5EF4-FFF2-40B4-BE49-F238E27FC236}">
                <a16:creationId xmlns:a16="http://schemas.microsoft.com/office/drawing/2014/main" id="{E6FC6DD5-F717-45AB-C65A-E483E17C4FEC}"/>
              </a:ext>
            </a:extLst>
          </p:cNvPr>
          <p:cNvSpPr>
            <a:spLocks noGrp="1"/>
          </p:cNvSpPr>
          <p:nvPr>
            <p:ph type="pic" sz="quarter" idx="21" hasCustomPrompt="1"/>
          </p:nvPr>
        </p:nvSpPr>
        <p:spPr bwMode="ltGray">
          <a:xfrm>
            <a:off x="0" y="0"/>
            <a:ext cx="9144000" cy="3448050"/>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Tree>
    <p:extLst>
      <p:ext uri="{BB962C8B-B14F-4D97-AF65-F5344CB8AC3E}">
        <p14:creationId xmlns:p14="http://schemas.microsoft.com/office/powerpoint/2010/main" val="53420997"/>
      </p:ext>
    </p:extLst>
  </p:cSld>
  <p:clrMapOvr>
    <a:masterClrMapping/>
  </p:clrMapOvr>
  <p:transition>
    <p:fade/>
  </p:transition>
  <p:extLst>
    <p:ext uri="{DCECCB84-F9BA-43D5-87BE-67443E8EF086}">
      <p15:sldGuideLst xmlns:p15="http://schemas.microsoft.com/office/powerpoint/2012/main">
        <p15:guide id="5" orient="horz" pos="2160" userDrawn="1">
          <p15:clr>
            <a:srgbClr val="5ACBF0"/>
          </p15:clr>
        </p15:guide>
        <p15:guide id="6" orient="horz" pos="270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subheads, and title">
    <p:bg>
      <p:bgPr>
        <a:solidFill>
          <a:srgbClr val="27282C"/>
        </a:solidFill>
        <a:effectLst/>
      </p:bgPr>
    </p:bg>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6F456F5C-E654-C0BD-30BA-55CC632F074D}"/>
              </a:ext>
            </a:extLst>
          </p:cNvPr>
          <p:cNvSpPr>
            <a:spLocks noGrp="1"/>
          </p:cNvSpPr>
          <p:nvPr>
            <p:ph type="body" sz="quarter" idx="16"/>
          </p:nvPr>
        </p:nvSpPr>
        <p:spPr>
          <a:xfrm>
            <a:off x="438150" y="3717078"/>
            <a:ext cx="4023322"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3" name="Text Placeholder 3">
            <a:extLst>
              <a:ext uri="{FF2B5EF4-FFF2-40B4-BE49-F238E27FC236}">
                <a16:creationId xmlns:a16="http://schemas.microsoft.com/office/drawing/2014/main" id="{AAE74A98-D9A9-7258-AB00-FA281DFC7D2F}"/>
              </a:ext>
            </a:extLst>
          </p:cNvPr>
          <p:cNvSpPr>
            <a:spLocks noGrp="1"/>
          </p:cNvSpPr>
          <p:nvPr>
            <p:ph type="body" sz="quarter" idx="15"/>
          </p:nvPr>
        </p:nvSpPr>
        <p:spPr>
          <a:xfrm>
            <a:off x="439792" y="4018082"/>
            <a:ext cx="4021634"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5" name="Text Placeholder 11">
            <a:extLst>
              <a:ext uri="{FF2B5EF4-FFF2-40B4-BE49-F238E27FC236}">
                <a16:creationId xmlns:a16="http://schemas.microsoft.com/office/drawing/2014/main" id="{6A2D886A-4337-E9FA-7DBB-9D84D80A3A67}"/>
              </a:ext>
            </a:extLst>
          </p:cNvPr>
          <p:cNvSpPr>
            <a:spLocks noGrp="1"/>
          </p:cNvSpPr>
          <p:nvPr>
            <p:ph type="body" sz="quarter" idx="22"/>
          </p:nvPr>
        </p:nvSpPr>
        <p:spPr>
          <a:xfrm>
            <a:off x="4682529" y="3717078"/>
            <a:ext cx="4017368"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E41A1665-88FA-58ED-F1C0-48840A180ACD}"/>
              </a:ext>
            </a:extLst>
          </p:cNvPr>
          <p:cNvSpPr>
            <a:spLocks noGrp="1"/>
          </p:cNvSpPr>
          <p:nvPr>
            <p:ph type="body" sz="quarter" idx="33"/>
          </p:nvPr>
        </p:nvSpPr>
        <p:spPr>
          <a:xfrm>
            <a:off x="4689326" y="4018082"/>
            <a:ext cx="4018199"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4" name="Title 1">
            <a:extLst>
              <a:ext uri="{FF2B5EF4-FFF2-40B4-BE49-F238E27FC236}">
                <a16:creationId xmlns:a16="http://schemas.microsoft.com/office/drawing/2014/main" id="{A1F55E03-DF85-0E93-780C-71A8898D2AD4}"/>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dirty="0"/>
              <a:t>Click to edit Master title style</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6624839F-BBCE-45B6-246E-E8C737903DF8}"/>
              </a:ext>
            </a:extLst>
          </p:cNvPr>
          <p:cNvSpPr>
            <a:spLocks noGrp="1"/>
          </p:cNvSpPr>
          <p:nvPr>
            <p:ph type="pic" sz="quarter" idx="21" hasCustomPrompt="1"/>
          </p:nvPr>
        </p:nvSpPr>
        <p:spPr bwMode="ltGray">
          <a:xfrm>
            <a:off x="0" y="864574"/>
            <a:ext cx="9144000" cy="2583476"/>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Tree>
    <p:extLst>
      <p:ext uri="{BB962C8B-B14F-4D97-AF65-F5344CB8AC3E}">
        <p14:creationId xmlns:p14="http://schemas.microsoft.com/office/powerpoint/2010/main" val="2210120217"/>
      </p:ext>
    </p:extLst>
  </p:cSld>
  <p:clrMapOvr>
    <a:masterClrMapping/>
  </p:clrMapOvr>
  <p:transition>
    <p:fade/>
  </p:transition>
  <p:extLst>
    <p:ext uri="{DCECCB84-F9BA-43D5-87BE-67443E8EF086}">
      <p15:sldGuideLst xmlns:p15="http://schemas.microsoft.com/office/powerpoint/2012/main">
        <p15:guide id="5" orient="horz" pos="2160" userDrawn="1">
          <p15:clr>
            <a:srgbClr val="5ACBF0"/>
          </p15:clr>
        </p15:guide>
        <p15:guide id="6" orient="horz" pos="27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op horizontal photo and subheads">
    <p:bg>
      <p:bgPr>
        <a:solidFill>
          <a:srgbClr val="27282C"/>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9E0A83-7ED9-6F5C-AEC4-5B98F5388F70}"/>
              </a:ext>
            </a:extLst>
          </p:cNvPr>
          <p:cNvSpPr/>
          <p:nvPr userDrawn="1"/>
        </p:nvSpPr>
        <p:spPr bwMode="auto">
          <a:xfrm>
            <a:off x="0" y="0"/>
            <a:ext cx="9144000" cy="3429000"/>
          </a:xfrm>
          <a:prstGeom prst="rect">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ext Placeholder 11">
            <a:extLst>
              <a:ext uri="{FF2B5EF4-FFF2-40B4-BE49-F238E27FC236}">
                <a16:creationId xmlns:a16="http://schemas.microsoft.com/office/drawing/2014/main" id="{6F456F5C-E654-C0BD-30BA-55CC632F074D}"/>
              </a:ext>
            </a:extLst>
          </p:cNvPr>
          <p:cNvSpPr>
            <a:spLocks noGrp="1"/>
          </p:cNvSpPr>
          <p:nvPr>
            <p:ph type="body" sz="quarter" idx="16"/>
          </p:nvPr>
        </p:nvSpPr>
        <p:spPr>
          <a:xfrm>
            <a:off x="438150" y="3717078"/>
            <a:ext cx="4023322"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3" name="Text Placeholder 3">
            <a:extLst>
              <a:ext uri="{FF2B5EF4-FFF2-40B4-BE49-F238E27FC236}">
                <a16:creationId xmlns:a16="http://schemas.microsoft.com/office/drawing/2014/main" id="{AAE74A98-D9A9-7258-AB00-FA281DFC7D2F}"/>
              </a:ext>
            </a:extLst>
          </p:cNvPr>
          <p:cNvSpPr>
            <a:spLocks noGrp="1"/>
          </p:cNvSpPr>
          <p:nvPr>
            <p:ph type="body" sz="quarter" idx="15"/>
          </p:nvPr>
        </p:nvSpPr>
        <p:spPr>
          <a:xfrm>
            <a:off x="439792" y="4018082"/>
            <a:ext cx="4021634"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5" name="Text Placeholder 11">
            <a:extLst>
              <a:ext uri="{FF2B5EF4-FFF2-40B4-BE49-F238E27FC236}">
                <a16:creationId xmlns:a16="http://schemas.microsoft.com/office/drawing/2014/main" id="{6A2D886A-4337-E9FA-7DBB-9D84D80A3A67}"/>
              </a:ext>
            </a:extLst>
          </p:cNvPr>
          <p:cNvSpPr>
            <a:spLocks noGrp="1"/>
          </p:cNvSpPr>
          <p:nvPr>
            <p:ph type="body" sz="quarter" idx="22"/>
          </p:nvPr>
        </p:nvSpPr>
        <p:spPr>
          <a:xfrm>
            <a:off x="4682529" y="3717078"/>
            <a:ext cx="4017368"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E41A1665-88FA-58ED-F1C0-48840A180ACD}"/>
              </a:ext>
            </a:extLst>
          </p:cNvPr>
          <p:cNvSpPr>
            <a:spLocks noGrp="1"/>
          </p:cNvSpPr>
          <p:nvPr>
            <p:ph type="body" sz="quarter" idx="33"/>
          </p:nvPr>
        </p:nvSpPr>
        <p:spPr>
          <a:xfrm>
            <a:off x="4689326" y="4018082"/>
            <a:ext cx="4018199"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E7ADEB9F-DC30-5B40-6D59-13194450FB08}"/>
              </a:ext>
            </a:extLst>
          </p:cNvPr>
          <p:cNvSpPr>
            <a:spLocks noGrp="1"/>
          </p:cNvSpPr>
          <p:nvPr>
            <p:ph type="pic" sz="quarter" idx="21" hasCustomPrompt="1"/>
          </p:nvPr>
        </p:nvSpPr>
        <p:spPr bwMode="ltGray">
          <a:xfrm>
            <a:off x="0" y="0"/>
            <a:ext cx="9144000" cy="3429000"/>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Tree>
    <p:extLst>
      <p:ext uri="{BB962C8B-B14F-4D97-AF65-F5344CB8AC3E}">
        <p14:creationId xmlns:p14="http://schemas.microsoft.com/office/powerpoint/2010/main" val="3295218579"/>
      </p:ext>
    </p:extLst>
  </p:cSld>
  <p:clrMapOvr>
    <a:masterClrMapping/>
  </p:clrMapOvr>
  <p:transition>
    <p:fade/>
  </p:transition>
  <p:extLst>
    <p:ext uri="{DCECCB84-F9BA-43D5-87BE-67443E8EF086}">
      <p15:sldGuideLst xmlns:p15="http://schemas.microsoft.com/office/powerpoint/2012/main">
        <p15:guide id="5" orient="horz" pos="2160" userDrawn="1">
          <p15:clr>
            <a:srgbClr val="5ACBF0"/>
          </p15:clr>
        </p15:guide>
        <p15:guide id="6" orient="horz" pos="270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column_Text_with Imag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2"/>
            <a:ext cx="3533017" cy="738664"/>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8" name="Text Placeholder 11">
            <a:extLst>
              <a:ext uri="{FF2B5EF4-FFF2-40B4-BE49-F238E27FC236}">
                <a16:creationId xmlns:a16="http://schemas.microsoft.com/office/drawing/2014/main" id="{4ACB92EB-B163-EB38-0156-C028F872F1C8}"/>
              </a:ext>
            </a:extLst>
          </p:cNvPr>
          <p:cNvSpPr>
            <a:spLocks noGrp="1"/>
          </p:cNvSpPr>
          <p:nvPr>
            <p:ph type="body" sz="quarter" idx="16"/>
          </p:nvPr>
        </p:nvSpPr>
        <p:spPr>
          <a:xfrm>
            <a:off x="438151" y="1195617"/>
            <a:ext cx="3535997"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9" name="Text Placeholder 3">
            <a:extLst>
              <a:ext uri="{FF2B5EF4-FFF2-40B4-BE49-F238E27FC236}">
                <a16:creationId xmlns:a16="http://schemas.microsoft.com/office/drawing/2014/main" id="{20190326-CB8A-9A65-714A-07CD312C349A}"/>
              </a:ext>
            </a:extLst>
          </p:cNvPr>
          <p:cNvSpPr>
            <a:spLocks noGrp="1"/>
          </p:cNvSpPr>
          <p:nvPr>
            <p:ph type="body" sz="quarter" idx="15"/>
          </p:nvPr>
        </p:nvSpPr>
        <p:spPr>
          <a:xfrm>
            <a:off x="439792" y="1564323"/>
            <a:ext cx="3534514" cy="1106970"/>
          </a:xfrm>
          <a:prstGeom prst="rect">
            <a:avLst/>
          </a:prstGeom>
        </p:spPr>
        <p:txBody>
          <a:bodyPr wrap="square">
            <a:spAutoFit/>
          </a:bodyPr>
          <a:lstStyle>
            <a:lvl1pPr>
              <a:defRPr lang="en-US" sz="2000"/>
            </a:lvl1pPr>
            <a:lvl2pPr>
              <a:defRPr lang="en-US"/>
            </a:lvl2pPr>
            <a:lvl3pPr>
              <a:defRPr lang="en-US"/>
            </a:lvl3pPr>
          </a:lstStyle>
          <a:p>
            <a:pPr marL="102870" lvl="0" indent="-102870"/>
            <a:r>
              <a:rPr lang="en-US"/>
              <a:t>Click to edit Master text styles</a:t>
            </a:r>
          </a:p>
          <a:p>
            <a:pPr lvl="1"/>
            <a:r>
              <a:rPr lang="en-US"/>
              <a:t>Second level</a:t>
            </a:r>
          </a:p>
          <a:p>
            <a:pPr lvl="2"/>
            <a:r>
              <a:rPr lang="en-US"/>
              <a:t>Third level</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7E90DBB6-E167-EFBB-7028-79615839561D}"/>
              </a:ext>
            </a:extLst>
          </p:cNvPr>
          <p:cNvSpPr>
            <a:spLocks noGrp="1"/>
          </p:cNvSpPr>
          <p:nvPr>
            <p:ph type="pic" sz="quarter" idx="19" hasCustomPrompt="1"/>
          </p:nvPr>
        </p:nvSpPr>
        <p:spPr bwMode="ltGray">
          <a:xfrm>
            <a:off x="4572000" y="0"/>
            <a:ext cx="4572000" cy="5143500"/>
          </a:xfrm>
          <a:prstGeom prst="rect">
            <a:avLst/>
          </a:prstGeom>
          <a:solidFill>
            <a:srgbClr val="F4F4F7"/>
          </a:solidFill>
        </p:spPr>
        <p:txBody>
          <a:bodyPr lIns="0" tIns="0" rIns="0" bIns="731520" anchor="ctr" anchorCtr="0">
            <a:noAutofit/>
          </a:bodyPr>
          <a:lstStyle>
            <a:lvl1pPr marL="0" indent="0" algn="ctr">
              <a:lnSpc>
                <a:spcPct val="100000"/>
              </a:lnSpc>
              <a:buNone/>
              <a:defRPr sz="900" b="1">
                <a:solidFill>
                  <a:srgbClr val="000000"/>
                </a:solidFill>
                <a:latin typeface="+mn-lt"/>
                <a:cs typeface="Calibri" panose="020F0502020204030204" pitchFamily="34" charset="0"/>
              </a:defRPr>
            </a:lvl1pPr>
          </a:lstStyle>
          <a:p>
            <a:r>
              <a:rPr lang="en-US" dirty="0"/>
              <a:t>Drag &amp; drop your photo here </a:t>
            </a:r>
            <a:br>
              <a:rPr lang="en-US" dirty="0"/>
            </a:br>
            <a:r>
              <a:rPr lang="en-US" dirty="0"/>
              <a:t>or click or tap icon below </a:t>
            </a:r>
            <a:br>
              <a:rPr lang="en-US" dirty="0"/>
            </a:br>
            <a:r>
              <a:rPr lang="en-US" dirty="0"/>
              <a:t>to insert</a:t>
            </a:r>
          </a:p>
          <a:p>
            <a:endParaRPr lang="en-US" dirty="0"/>
          </a:p>
          <a:p>
            <a:endParaRPr lang="en-US" dirty="0"/>
          </a:p>
        </p:txBody>
      </p:sp>
    </p:spTree>
    <p:extLst>
      <p:ext uri="{BB962C8B-B14F-4D97-AF65-F5344CB8AC3E}">
        <p14:creationId xmlns:p14="http://schemas.microsoft.com/office/powerpoint/2010/main" val="376613114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20"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26"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genda_1-column">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441197" y="438913"/>
            <a:ext cx="6144768" cy="369332"/>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dirty="0"/>
              <a:t>Agenda</a:t>
            </a:r>
          </a:p>
        </p:txBody>
      </p:sp>
      <p:sp>
        <p:nvSpPr>
          <p:cNvPr id="3" name="Text Placeholder 3">
            <a:extLst>
              <a:ext uri="{FF2B5EF4-FFF2-40B4-BE49-F238E27FC236}">
                <a16:creationId xmlns:a16="http://schemas.microsoft.com/office/drawing/2014/main" id="{CAC2502E-5D9F-F851-3464-EDB3AAD612FA}"/>
              </a:ext>
            </a:extLst>
          </p:cNvPr>
          <p:cNvSpPr>
            <a:spLocks noGrp="1"/>
          </p:cNvSpPr>
          <p:nvPr>
            <p:ph type="body" sz="quarter" idx="15"/>
          </p:nvPr>
        </p:nvSpPr>
        <p:spPr>
          <a:xfrm>
            <a:off x="439792" y="1363633"/>
            <a:ext cx="6562793" cy="423449"/>
          </a:xfrm>
          <a:prstGeom prst="rect">
            <a:avLst/>
          </a:prstGeom>
        </p:spPr>
        <p:txBody>
          <a:bodyPr wrap="square">
            <a:spAutoFit/>
          </a:bodyPr>
          <a:lstStyle>
            <a:lvl1pPr marL="419100" marR="0" indent="-342900" algn="l" rtl="0">
              <a:lnSpc>
                <a:spcPct val="150000"/>
              </a:lnSpc>
              <a:spcBef>
                <a:spcPts val="0"/>
              </a:spcBef>
              <a:spcAft>
                <a:spcPts val="0"/>
              </a:spcAft>
              <a:buClr>
                <a:schemeClr val="bg1"/>
              </a:buClr>
              <a:buSzPts val="2400"/>
              <a:buFont typeface="Wingdings"/>
              <a:buChar char="ü"/>
              <a:defRPr lang="en-US" sz="1600" b="0" i="0" u="none" strike="noStrike" cap="none" dirty="0">
                <a:solidFill>
                  <a:schemeClr val="bg1"/>
                </a:solidFill>
                <a:latin typeface="Calibri"/>
                <a:ea typeface="Calibri"/>
                <a:cs typeface="Calibri"/>
                <a:sym typeface="Aria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dirty="0"/>
              <a:t>Click to edit Master text styles</a:t>
            </a:r>
          </a:p>
        </p:txBody>
      </p:sp>
    </p:spTree>
    <p:extLst>
      <p:ext uri="{BB962C8B-B14F-4D97-AF65-F5344CB8AC3E}">
        <p14:creationId xmlns:p14="http://schemas.microsoft.com/office/powerpoint/2010/main" val="15423797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84"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27" userDrawn="1">
          <p15:clr>
            <a:srgbClr val="954F72"/>
          </p15:clr>
        </p15:guide>
        <p15:guide id="40" pos="2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photos_with Caption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6144768"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716CBF8D-4C8A-D667-58CE-C8A22C93DED8}"/>
              </a:ext>
            </a:extLst>
          </p:cNvPr>
          <p:cNvSpPr>
            <a:spLocks noGrp="1"/>
          </p:cNvSpPr>
          <p:nvPr>
            <p:ph type="pic" sz="quarter" idx="19" hasCustomPrompt="1"/>
          </p:nvPr>
        </p:nvSpPr>
        <p:spPr bwMode="ltGray">
          <a:xfrm>
            <a:off x="438150" y="1193483"/>
            <a:ext cx="4024314"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
        <p:nvSpPr>
          <p:cNvPr id="18" name="Text Placeholder 11">
            <a:extLst>
              <a:ext uri="{FF2B5EF4-FFF2-40B4-BE49-F238E27FC236}">
                <a16:creationId xmlns:a16="http://schemas.microsoft.com/office/drawing/2014/main" id="{FF2BCABA-7928-0037-D0EF-38F1FAAC5362}"/>
              </a:ext>
            </a:extLst>
          </p:cNvPr>
          <p:cNvSpPr>
            <a:spLocks noGrp="1"/>
          </p:cNvSpPr>
          <p:nvPr>
            <p:ph type="body" sz="quarter" idx="16"/>
          </p:nvPr>
        </p:nvSpPr>
        <p:spPr>
          <a:xfrm>
            <a:off x="438150" y="3431328"/>
            <a:ext cx="4023322"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19" name="Text Placeholder 3">
            <a:extLst>
              <a:ext uri="{FF2B5EF4-FFF2-40B4-BE49-F238E27FC236}">
                <a16:creationId xmlns:a16="http://schemas.microsoft.com/office/drawing/2014/main" id="{1056B6E8-083F-87EA-AD66-DF2D022A2515}"/>
              </a:ext>
            </a:extLst>
          </p:cNvPr>
          <p:cNvSpPr>
            <a:spLocks noGrp="1"/>
          </p:cNvSpPr>
          <p:nvPr>
            <p:ph type="body" sz="quarter" idx="15"/>
          </p:nvPr>
        </p:nvSpPr>
        <p:spPr>
          <a:xfrm>
            <a:off x="439792" y="3732332"/>
            <a:ext cx="4021634" cy="237757"/>
          </a:xfrm>
          <a:prstGeom prst="rect">
            <a:avLst/>
          </a:prstGeom>
        </p:spPr>
        <p:txBody>
          <a:bodyPr wrap="square">
            <a:spAutoFit/>
          </a:bodyPr>
          <a:lstStyle>
            <a:lvl1pPr marL="0" indent="0">
              <a:buFont typeface="Arial" panose="020B0604020202020204" pitchFamily="34" charset="0"/>
              <a:buNone/>
              <a:defRPr sz="10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4681537" y="1193483"/>
            <a:ext cx="4018360"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
        <p:nvSpPr>
          <p:cNvPr id="20" name="Text Placeholder 11">
            <a:extLst>
              <a:ext uri="{FF2B5EF4-FFF2-40B4-BE49-F238E27FC236}">
                <a16:creationId xmlns:a16="http://schemas.microsoft.com/office/drawing/2014/main" id="{B0CE4749-2B49-FDC6-1E4B-4745903086DB}"/>
              </a:ext>
            </a:extLst>
          </p:cNvPr>
          <p:cNvSpPr>
            <a:spLocks noGrp="1"/>
          </p:cNvSpPr>
          <p:nvPr>
            <p:ph type="body" sz="quarter" idx="22"/>
          </p:nvPr>
        </p:nvSpPr>
        <p:spPr>
          <a:xfrm>
            <a:off x="4682529" y="3431328"/>
            <a:ext cx="40173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23" name="Text Placeholder 3">
            <a:extLst>
              <a:ext uri="{FF2B5EF4-FFF2-40B4-BE49-F238E27FC236}">
                <a16:creationId xmlns:a16="http://schemas.microsoft.com/office/drawing/2014/main" id="{FEC9D9DE-CE99-5608-0152-4E27F1BE0034}"/>
              </a:ext>
            </a:extLst>
          </p:cNvPr>
          <p:cNvSpPr>
            <a:spLocks noGrp="1"/>
          </p:cNvSpPr>
          <p:nvPr>
            <p:ph type="body" sz="quarter" idx="33"/>
          </p:nvPr>
        </p:nvSpPr>
        <p:spPr>
          <a:xfrm>
            <a:off x="4689326" y="3732332"/>
            <a:ext cx="4018199" cy="237757"/>
          </a:xfrm>
          <a:prstGeom prst="rect">
            <a:avLst/>
          </a:prstGeom>
        </p:spPr>
        <p:txBody>
          <a:bodyPr wrap="square">
            <a:spAutoFit/>
          </a:bodyPr>
          <a:lstStyle>
            <a:lvl1pPr marL="0" indent="0">
              <a:buFont typeface="Arial" panose="020B0604020202020204" pitchFamily="34" charset="0"/>
              <a:buNone/>
              <a:defRPr sz="10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Tree>
    <p:extLst>
      <p:ext uri="{BB962C8B-B14F-4D97-AF65-F5344CB8AC3E}">
        <p14:creationId xmlns:p14="http://schemas.microsoft.com/office/powerpoint/2010/main" val="35093641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70"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40"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hree photos_with Caption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6144768"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716CBF8D-4C8A-D667-58CE-C8A22C93DED8}"/>
              </a:ext>
            </a:extLst>
          </p:cNvPr>
          <p:cNvSpPr>
            <a:spLocks noGrp="1"/>
          </p:cNvSpPr>
          <p:nvPr>
            <p:ph type="pic" sz="quarter" idx="19" hasCustomPrompt="1"/>
          </p:nvPr>
        </p:nvSpPr>
        <p:spPr bwMode="ltGray">
          <a:xfrm>
            <a:off x="438150" y="1193483"/>
            <a:ext cx="2611041"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
        <p:nvSpPr>
          <p:cNvPr id="18" name="Text Placeholder 11">
            <a:extLst>
              <a:ext uri="{FF2B5EF4-FFF2-40B4-BE49-F238E27FC236}">
                <a16:creationId xmlns:a16="http://schemas.microsoft.com/office/drawing/2014/main" id="{FF2BCABA-7928-0037-D0EF-38F1FAAC5362}"/>
              </a:ext>
            </a:extLst>
          </p:cNvPr>
          <p:cNvSpPr>
            <a:spLocks noGrp="1"/>
          </p:cNvSpPr>
          <p:nvPr>
            <p:ph type="body" sz="quarter" idx="16"/>
          </p:nvPr>
        </p:nvSpPr>
        <p:spPr>
          <a:xfrm>
            <a:off x="438150" y="3431328"/>
            <a:ext cx="2609303" cy="646331"/>
          </a:xfrm>
          <a:prstGeom prst="rect">
            <a:avLst/>
          </a:prstGeom>
        </p:spPr>
        <p:txBody>
          <a:bodyPr wrap="square">
            <a:spAutoFit/>
          </a:bodyPr>
          <a:lstStyle>
            <a:lvl1pPr>
              <a:defRPr lang="en-US" sz="2000"/>
            </a:lvl1pPr>
          </a:lstStyle>
          <a:p>
            <a:pPr marL="102870" lvl="0" indent="-102870"/>
            <a:r>
              <a:rPr lang="en-US" dirty="0"/>
              <a:t>Click to edit Master text styles</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3265170" y="1193483"/>
            <a:ext cx="2611041"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
        <p:nvSpPr>
          <p:cNvPr id="20" name="Text Placeholder 11">
            <a:extLst>
              <a:ext uri="{FF2B5EF4-FFF2-40B4-BE49-F238E27FC236}">
                <a16:creationId xmlns:a16="http://schemas.microsoft.com/office/drawing/2014/main" id="{B0CE4749-2B49-FDC6-1E4B-4745903086DB}"/>
              </a:ext>
            </a:extLst>
          </p:cNvPr>
          <p:cNvSpPr>
            <a:spLocks noGrp="1"/>
          </p:cNvSpPr>
          <p:nvPr>
            <p:ph type="body" sz="quarter" idx="22"/>
          </p:nvPr>
        </p:nvSpPr>
        <p:spPr>
          <a:xfrm>
            <a:off x="3281095" y="3431328"/>
            <a:ext cx="2607668"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BAAE6802-21C6-E5BE-3A2D-31CF010C9EFB}"/>
              </a:ext>
            </a:extLst>
          </p:cNvPr>
          <p:cNvSpPr>
            <a:spLocks noGrp="1"/>
          </p:cNvSpPr>
          <p:nvPr>
            <p:ph type="pic" sz="quarter" idx="21" hasCustomPrompt="1"/>
          </p:nvPr>
        </p:nvSpPr>
        <p:spPr bwMode="ltGray">
          <a:xfrm>
            <a:off x="6096000" y="1193482"/>
            <a:ext cx="2614569" cy="2013119"/>
          </a:xfrm>
          <a:prstGeom prst="rect">
            <a:avLst/>
          </a:prstGeom>
          <a:solidFill>
            <a:srgbClr val="F4F4F7"/>
          </a:solidFill>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
        <p:nvSpPr>
          <p:cNvPr id="21" name="Text Placeholder 11">
            <a:extLst>
              <a:ext uri="{FF2B5EF4-FFF2-40B4-BE49-F238E27FC236}">
                <a16:creationId xmlns:a16="http://schemas.microsoft.com/office/drawing/2014/main" id="{F80D639A-857F-73A5-343B-28EC4082B8E5}"/>
              </a:ext>
            </a:extLst>
          </p:cNvPr>
          <p:cNvSpPr>
            <a:spLocks noGrp="1"/>
          </p:cNvSpPr>
          <p:nvPr>
            <p:ph type="body" sz="quarter" idx="24"/>
          </p:nvPr>
        </p:nvSpPr>
        <p:spPr>
          <a:xfrm>
            <a:off x="6100220" y="3428935"/>
            <a:ext cx="2614028" cy="646331"/>
          </a:xfrm>
          <a:prstGeom prst="rect">
            <a:avLst/>
          </a:prstGeom>
        </p:spPr>
        <p:txBody>
          <a:bodyPr wrap="square">
            <a:spAutoFit/>
          </a:bodyPr>
          <a:lstStyle>
            <a:lvl1pPr>
              <a:defRPr lang="en-US" sz="2000"/>
            </a:lvl1pPr>
          </a:lstStyle>
          <a:p>
            <a:pPr marL="102870" lvl="0" indent="-102870"/>
            <a:r>
              <a:rPr lang="en-US" dirty="0"/>
              <a:t>Click to edit Master text styles</a:t>
            </a:r>
          </a:p>
        </p:txBody>
      </p:sp>
    </p:spTree>
    <p:extLst>
      <p:ext uri="{BB962C8B-B14F-4D97-AF65-F5344CB8AC3E}">
        <p14:creationId xmlns:p14="http://schemas.microsoft.com/office/powerpoint/2010/main" val="268654143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70"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nowledge">
    <p:bg>
      <p:bgPr>
        <a:solidFill>
          <a:srgbClr val="27282C"/>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2"/>
            <a:ext cx="8258700" cy="438581"/>
          </a:xfrm>
        </p:spPr>
        <p:txBody>
          <a:bodyPr lIns="0" tIns="0" rIns="0" bIns="91440"/>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30" y="1444854"/>
            <a:ext cx="5432867" cy="253916"/>
          </a:xfrm>
          <a:prstGeom prst="rect">
            <a:avLst/>
          </a:prstGeom>
        </p:spPr>
        <p:txBody>
          <a:bodyPr lIns="0" tIns="0" rIns="0" bIns="91440"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5431225" cy="1217769"/>
          </a:xfrm>
          <a:prstGeom prst="rect">
            <a:avLst/>
          </a:prstGeom>
        </p:spPr>
        <p:txBody>
          <a:bodyPr wrap="square" lIns="0" tIns="0" rIns="0" bIns="91440">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5D868818-0DFC-9169-4160-89B32CDF5130}"/>
              </a:ext>
            </a:extLst>
          </p:cNvPr>
          <p:cNvSpPr txBox="1"/>
          <p:nvPr userDrawn="1"/>
        </p:nvSpPr>
        <p:spPr>
          <a:xfrm>
            <a:off x="3267075"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grpSp>
        <p:nvGrpSpPr>
          <p:cNvPr id="5" name="Group 4">
            <a:extLst>
              <a:ext uri="{FF2B5EF4-FFF2-40B4-BE49-F238E27FC236}">
                <a16:creationId xmlns:a16="http://schemas.microsoft.com/office/drawing/2014/main" id="{BA3DF09A-F855-F868-80F5-0BE1A95EAC15}"/>
              </a:ext>
              <a:ext uri="{C183D7F6-B498-43B3-948B-1728B52AA6E4}">
                <adec:decorative xmlns:adec="http://schemas.microsoft.com/office/drawing/2017/decorative" val="1"/>
              </a:ext>
            </a:extLst>
          </p:cNvPr>
          <p:cNvGrpSpPr/>
          <p:nvPr userDrawn="1"/>
        </p:nvGrpSpPr>
        <p:grpSpPr>
          <a:xfrm>
            <a:off x="1922684" y="1189435"/>
            <a:ext cx="832950" cy="832950"/>
            <a:chOff x="5540700" y="2116300"/>
            <a:chExt cx="1110600" cy="1110600"/>
          </a:xfrm>
        </p:grpSpPr>
        <p:sp>
          <p:nvSpPr>
            <p:cNvPr id="12" name="Oval 11">
              <a:extLst>
                <a:ext uri="{FF2B5EF4-FFF2-40B4-BE49-F238E27FC236}">
                  <a16:creationId xmlns:a16="http://schemas.microsoft.com/office/drawing/2014/main" id="{E02F3D99-76D3-5383-A61D-215BC38D43E1}"/>
                </a:ext>
              </a:extLst>
            </p:cNvPr>
            <p:cNvSpPr/>
            <p:nvPr/>
          </p:nvSpPr>
          <p:spPr>
            <a:xfrm>
              <a:off x="5540700" y="2116300"/>
              <a:ext cx="1110600" cy="1110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13" name="Picture 12">
              <a:extLst>
                <a:ext uri="{FF2B5EF4-FFF2-40B4-BE49-F238E27FC236}">
                  <a16:creationId xmlns:a16="http://schemas.microsoft.com/office/drawing/2014/main" id="{136F99C5-D16E-7540-C83D-3442D1FCD55D}"/>
                </a:ext>
              </a:extLst>
            </p:cNvPr>
            <p:cNvPicPr/>
            <p:nvPr/>
          </p:nvPicPr>
          <p:blipFill>
            <a:blip r:embed="rId2"/>
            <a:stretch>
              <a:fill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147259524"/>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b">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4000" b="1" i="0">
                <a:solidFill>
                  <a:srgbClr val="EA4E60"/>
                </a:solidFill>
                <a:latin typeface="+mj-lt"/>
                <a:cs typeface="Segoe UI Semibold" panose="020B0502040204020203" pitchFamily="34" charset="0"/>
              </a:defRPr>
            </a:lvl1pPr>
          </a:lstStyle>
          <a:p>
            <a:r>
              <a:rPr lang="en-US" dirty="0"/>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30" y="1444855"/>
            <a:ext cx="5432867" cy="207749"/>
          </a:xfrm>
          <a:prstGeom prst="rect">
            <a:avLst/>
          </a:prstGeom>
        </p:spPr>
        <p:txBody>
          <a:bodyPr anchor="t"/>
          <a:lstStyle>
            <a:lvl1pPr marL="0" indent="0">
              <a:spcBef>
                <a:spcPct val="0"/>
              </a:spcBef>
              <a:buNone/>
              <a:defRPr sz="1400" b="1">
                <a:solidFill>
                  <a:srgbClr val="EA4E60"/>
                </a:solidFill>
                <a:latin typeface="+mj-lt"/>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5431225" cy="968470"/>
          </a:xfrm>
          <a:prstGeom prst="rect">
            <a:avLst/>
          </a:prstGeom>
        </p:spPr>
        <p:txBody>
          <a:bodyPr wrap="square">
            <a:spAutoFit/>
          </a:bodyPr>
          <a:lstStyle>
            <a:lvl1pPr marL="0" indent="0">
              <a:buFont typeface="Arial" panose="020B0604020202020204" pitchFamily="34" charset="0"/>
              <a:buNone/>
              <a:defRPr sz="1800">
                <a:solidFill>
                  <a:schemeClr val="tx1"/>
                </a:solidFill>
              </a:defRPr>
            </a:lvl1pPr>
            <a:lvl2pPr marL="102870" indent="0">
              <a:buFont typeface="Arial" panose="020B0604020202020204" pitchFamily="34" charset="0"/>
              <a:buNone/>
              <a:defRPr sz="1800">
                <a:solidFill>
                  <a:schemeClr val="tx1"/>
                </a:solidFill>
              </a:defRPr>
            </a:lvl2pPr>
            <a:lvl3pPr marL="198882" indent="0">
              <a:buFont typeface="Arial" panose="020B0604020202020204" pitchFamily="34" charset="0"/>
              <a:buNone/>
              <a:defRPr sz="1800">
                <a:solidFill>
                  <a:schemeClr val="tx1"/>
                </a:solidFill>
              </a:defRPr>
            </a:lvl3pPr>
            <a:lvl4pPr marL="51435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p:txBody>
      </p:sp>
      <p:grpSp>
        <p:nvGrpSpPr>
          <p:cNvPr id="9" name="Group 8">
            <a:extLst>
              <a:ext uri="{FF2B5EF4-FFF2-40B4-BE49-F238E27FC236}">
                <a16:creationId xmlns:a16="http://schemas.microsoft.com/office/drawing/2014/main" id="{76EA3CFB-9697-C0F0-7B4C-7E3873DE53FB}"/>
              </a:ext>
              <a:ext uri="{C183D7F6-B498-43B3-948B-1728B52AA6E4}">
                <adec:decorative xmlns:adec="http://schemas.microsoft.com/office/drawing/2017/decorative" val="1"/>
              </a:ext>
            </a:extLst>
          </p:cNvPr>
          <p:cNvGrpSpPr/>
          <p:nvPr userDrawn="1"/>
        </p:nvGrpSpPr>
        <p:grpSpPr>
          <a:xfrm>
            <a:off x="1922684" y="1189435"/>
            <a:ext cx="832950" cy="832950"/>
            <a:chOff x="5540700" y="2116300"/>
            <a:chExt cx="1110600" cy="1110600"/>
          </a:xfrm>
        </p:grpSpPr>
        <p:sp>
          <p:nvSpPr>
            <p:cNvPr id="10" name="Oval 9">
              <a:extLst>
                <a:ext uri="{FF2B5EF4-FFF2-40B4-BE49-F238E27FC236}">
                  <a16:creationId xmlns:a16="http://schemas.microsoft.com/office/drawing/2014/main" id="{746C21DA-1493-FA44-3F9C-34E05FF08B74}"/>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11" name="Picture 33">
              <a:extLst>
                <a:ext uri="{FF2B5EF4-FFF2-40B4-BE49-F238E27FC236}">
                  <a16:creationId xmlns:a16="http://schemas.microsoft.com/office/drawing/2014/main" id="{645CE35C-3A93-7951-31D3-E08248B1C9C4}"/>
                </a:ext>
              </a:extLst>
            </p:cNvPr>
            <p:cNvPicPr/>
            <p:nvPr/>
          </p:nvPicPr>
          <p:blipFill>
            <a:blip r:embed="rId2">
              <a:extLst>
                <a:ext uri="{96DAC541-7B7A-43D3-8B79-37D633B846F1}">
                  <asvg:svgBlip xmlns:asvg="http://schemas.microsoft.com/office/drawing/2016/SVG/main" r:embed="rId3"/>
                </a:ext>
              </a:extLst>
            </a:blip>
            <a:stretch>
              <a:fill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3972791684"/>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repare for labs">
    <p:bg>
      <p:bgPr>
        <a:solidFill>
          <a:srgbClr val="27282C"/>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29" y="1444854"/>
            <a:ext cx="40231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4021480"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grpSp>
        <p:nvGrpSpPr>
          <p:cNvPr id="9" name="Group 8">
            <a:extLst>
              <a:ext uri="{FF2B5EF4-FFF2-40B4-BE49-F238E27FC236}">
                <a16:creationId xmlns:a16="http://schemas.microsoft.com/office/drawing/2014/main" id="{F260BCEF-BA8C-42B9-D1E6-EED60C93E5F0}"/>
              </a:ext>
            </a:extLst>
          </p:cNvPr>
          <p:cNvGrpSpPr/>
          <p:nvPr userDrawn="1"/>
        </p:nvGrpSpPr>
        <p:grpSpPr>
          <a:xfrm>
            <a:off x="1922684" y="1189435"/>
            <a:ext cx="832950" cy="832950"/>
            <a:chOff x="2563579" y="1272115"/>
            <a:chExt cx="1110600" cy="1110600"/>
          </a:xfrm>
        </p:grpSpPr>
        <p:sp>
          <p:nvSpPr>
            <p:cNvPr id="10" name="Oval 9">
              <a:extLst>
                <a:ext uri="{FF2B5EF4-FFF2-40B4-BE49-F238E27FC236}">
                  <a16:creationId xmlns:a16="http://schemas.microsoft.com/office/drawing/2014/main" id="{34F743EF-1C3F-2BB6-EC5C-14389E448E71}"/>
                </a:ext>
              </a:extLst>
            </p:cNvPr>
            <p:cNvSpPr/>
            <p:nvPr/>
          </p:nvSpPr>
          <p:spPr>
            <a:xfrm>
              <a:off x="2563579" y="1272115"/>
              <a:ext cx="1110600" cy="1110600"/>
            </a:xfrm>
            <a:prstGeom prst="ellipse">
              <a:avLst/>
            </a:prstGeom>
            <a:solidFill>
              <a:srgbClr val="C5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11" name="Picture 10" descr="A wrench and screwdriver on a black background&#10;&#10;Description automatically generated with medium confidence">
              <a:extLst>
                <a:ext uri="{FF2B5EF4-FFF2-40B4-BE49-F238E27FC236}">
                  <a16:creationId xmlns:a16="http://schemas.microsoft.com/office/drawing/2014/main" id="{22B6CEF7-CC05-CD93-EBB0-70FB66F30432}"/>
                </a:ext>
              </a:extLst>
            </p:cNvPr>
            <p:cNvPicPr/>
            <p:nvPr/>
          </p:nvPicPr>
          <p:blipFill>
            <a:blip r:embed="rId2"/>
            <a:stretch>
              <a:fillRect/>
            </a:stretch>
          </p:blipFill>
          <p:spPr>
            <a:xfrm>
              <a:off x="2766997" y="1476753"/>
              <a:ext cx="694944" cy="694944"/>
            </a:xfrm>
            <a:prstGeom prst="rect">
              <a:avLst/>
            </a:prstGeom>
          </p:spPr>
        </p:pic>
      </p:grpSp>
    </p:spTree>
    <p:extLst>
      <p:ext uri="{BB962C8B-B14F-4D97-AF65-F5344CB8AC3E}">
        <p14:creationId xmlns:p14="http://schemas.microsoft.com/office/powerpoint/2010/main" val="1846127718"/>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ricing">
    <p:bg>
      <p:bgPr>
        <a:solidFill>
          <a:srgbClr val="27282C"/>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29" y="1444854"/>
            <a:ext cx="40231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4021480"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grpSp>
        <p:nvGrpSpPr>
          <p:cNvPr id="5" name="Group 4">
            <a:extLst>
              <a:ext uri="{FF2B5EF4-FFF2-40B4-BE49-F238E27FC236}">
                <a16:creationId xmlns:a16="http://schemas.microsoft.com/office/drawing/2014/main" id="{F5C0986E-B689-6782-2E7B-724249108539}"/>
              </a:ext>
              <a:ext uri="{C183D7F6-B498-43B3-948B-1728B52AA6E4}">
                <adec:decorative xmlns:adec="http://schemas.microsoft.com/office/drawing/2017/decorative" val="1"/>
              </a:ext>
            </a:extLst>
          </p:cNvPr>
          <p:cNvGrpSpPr/>
          <p:nvPr userDrawn="1"/>
        </p:nvGrpSpPr>
        <p:grpSpPr>
          <a:xfrm>
            <a:off x="1922684" y="1189435"/>
            <a:ext cx="832950" cy="832950"/>
            <a:chOff x="1742946" y="2116300"/>
            <a:chExt cx="1110600" cy="1110600"/>
          </a:xfrm>
        </p:grpSpPr>
        <p:sp>
          <p:nvSpPr>
            <p:cNvPr id="12" name="Oval 11">
              <a:extLst>
                <a:ext uri="{FF2B5EF4-FFF2-40B4-BE49-F238E27FC236}">
                  <a16:creationId xmlns:a16="http://schemas.microsoft.com/office/drawing/2014/main" id="{6CAA49E0-DE74-4741-67A0-EFF39DD2D638}"/>
                </a:ext>
              </a:extLst>
            </p:cNvPr>
            <p:cNvSpPr/>
            <p:nvPr/>
          </p:nvSpPr>
          <p:spPr>
            <a:xfrm>
              <a:off x="1742946"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13" name="Picture 12">
              <a:extLst>
                <a:ext uri="{FF2B5EF4-FFF2-40B4-BE49-F238E27FC236}">
                  <a16:creationId xmlns:a16="http://schemas.microsoft.com/office/drawing/2014/main" id="{B35AFCD5-9997-32A3-C847-E02AC6233D3B}"/>
                </a:ext>
              </a:extLst>
            </p:cNvPr>
            <p:cNvPicPr/>
            <p:nvPr/>
          </p:nvPicPr>
          <p:blipFill>
            <a:blip r:embed="rId2">
              <a:extLst>
                <a:ext uri="{28A0092B-C50C-407E-A947-70E740481C1C}">
                  <a14:useLocalDpi xmlns:a14="http://schemas.microsoft.com/office/drawing/2010/main" val="0"/>
                </a:ext>
              </a:extLst>
            </a:blip>
            <a:stretch>
              <a:fillRect/>
            </a:stretch>
          </p:blipFill>
          <p:spPr>
            <a:xfrm>
              <a:off x="2006529" y="2335581"/>
              <a:ext cx="613466" cy="613466"/>
            </a:xfrm>
            <a:prstGeom prst="rect">
              <a:avLst/>
            </a:prstGeom>
          </p:spPr>
        </p:pic>
      </p:grpSp>
    </p:spTree>
    <p:extLst>
      <p:ext uri="{BB962C8B-B14F-4D97-AF65-F5344CB8AC3E}">
        <p14:creationId xmlns:p14="http://schemas.microsoft.com/office/powerpoint/2010/main" val="257652068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UI Lab">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nvGrpSpPr>
          <p:cNvPr id="5" name="Group 4">
            <a:extLst>
              <a:ext uri="{FF2B5EF4-FFF2-40B4-BE49-F238E27FC236}">
                <a16:creationId xmlns:a16="http://schemas.microsoft.com/office/drawing/2014/main" id="{6E20E92D-9C4E-2BF7-F5C3-1126C809696B}"/>
              </a:ext>
            </a:extLst>
          </p:cNvPr>
          <p:cNvGrpSpPr/>
          <p:nvPr userDrawn="1"/>
        </p:nvGrpSpPr>
        <p:grpSpPr>
          <a:xfrm>
            <a:off x="7584261" y="670322"/>
            <a:ext cx="832950" cy="832950"/>
            <a:chOff x="10112348" y="738519"/>
            <a:chExt cx="1110600" cy="1110600"/>
          </a:xfrm>
        </p:grpSpPr>
        <p:sp>
          <p:nvSpPr>
            <p:cNvPr id="10" name="Oval 9">
              <a:extLst>
                <a:ext uri="{FF2B5EF4-FFF2-40B4-BE49-F238E27FC236}">
                  <a16:creationId xmlns:a16="http://schemas.microsoft.com/office/drawing/2014/main" id="{7567CE8E-AD7A-BEDE-7D43-4F2561774537}"/>
                </a:ext>
              </a:extLst>
            </p:cNvPr>
            <p:cNvSpPr/>
            <p:nvPr/>
          </p:nvSpPr>
          <p:spPr>
            <a:xfrm>
              <a:off x="10112348" y="738519"/>
              <a:ext cx="1110600" cy="1110600"/>
            </a:xfrm>
            <a:prstGeom prst="ellipse">
              <a:avLst/>
            </a:prstGeom>
            <a:solidFill>
              <a:srgbClr val="C5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11" name="Picture 10" descr="A wrench and screwdriver on a black background&#10;&#10;Description automatically generated with medium confidence">
              <a:extLst>
                <a:ext uri="{FF2B5EF4-FFF2-40B4-BE49-F238E27FC236}">
                  <a16:creationId xmlns:a16="http://schemas.microsoft.com/office/drawing/2014/main" id="{081CBB52-335F-8D52-200D-2D007D689042}"/>
                </a:ext>
              </a:extLst>
            </p:cNvPr>
            <p:cNvPicPr/>
            <p:nvPr/>
          </p:nvPicPr>
          <p:blipFill>
            <a:blip r:embed="rId2"/>
            <a:stretch>
              <a:fillRect/>
            </a:stretch>
          </p:blipFill>
          <p:spPr>
            <a:xfrm>
              <a:off x="10315766" y="945273"/>
              <a:ext cx="694944" cy="694944"/>
            </a:xfrm>
            <a:prstGeom prst="rect">
              <a:avLst/>
            </a:prstGeom>
          </p:spPr>
        </p:pic>
      </p:grpSp>
    </p:spTree>
    <p:extLst>
      <p:ext uri="{BB962C8B-B14F-4D97-AF65-F5344CB8AC3E}">
        <p14:creationId xmlns:p14="http://schemas.microsoft.com/office/powerpoint/2010/main" val="226327500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icing 2">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nvGrpSpPr>
          <p:cNvPr id="4" name="Group 3">
            <a:extLst>
              <a:ext uri="{FF2B5EF4-FFF2-40B4-BE49-F238E27FC236}">
                <a16:creationId xmlns:a16="http://schemas.microsoft.com/office/drawing/2014/main" id="{EB724FB4-110F-14DB-C9A2-8DC893034C9B}"/>
              </a:ext>
              <a:ext uri="{C183D7F6-B498-43B3-948B-1728B52AA6E4}">
                <adec:decorative xmlns:adec="http://schemas.microsoft.com/office/drawing/2017/decorative" val="1"/>
              </a:ext>
            </a:extLst>
          </p:cNvPr>
          <p:cNvGrpSpPr/>
          <p:nvPr userDrawn="1"/>
        </p:nvGrpSpPr>
        <p:grpSpPr>
          <a:xfrm>
            <a:off x="7580954" y="670322"/>
            <a:ext cx="832950" cy="832950"/>
            <a:chOff x="1742946" y="2116300"/>
            <a:chExt cx="1110600" cy="1110600"/>
          </a:xfrm>
        </p:grpSpPr>
        <p:sp>
          <p:nvSpPr>
            <p:cNvPr id="6" name="Oval 5">
              <a:extLst>
                <a:ext uri="{FF2B5EF4-FFF2-40B4-BE49-F238E27FC236}">
                  <a16:creationId xmlns:a16="http://schemas.microsoft.com/office/drawing/2014/main" id="{CEC0BCC3-7EC5-6F81-B1AA-80A4894ABF0C}"/>
                </a:ext>
              </a:extLst>
            </p:cNvPr>
            <p:cNvSpPr/>
            <p:nvPr/>
          </p:nvSpPr>
          <p:spPr>
            <a:xfrm>
              <a:off x="1742946"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7" name="Picture 6">
              <a:extLst>
                <a:ext uri="{FF2B5EF4-FFF2-40B4-BE49-F238E27FC236}">
                  <a16:creationId xmlns:a16="http://schemas.microsoft.com/office/drawing/2014/main" id="{9D467AA4-32D7-985C-93B4-6A2CF9D380C2}"/>
                </a:ext>
              </a:extLst>
            </p:cNvPr>
            <p:cNvPicPr/>
            <p:nvPr/>
          </p:nvPicPr>
          <p:blipFill>
            <a:blip r:embed="rId2">
              <a:extLst>
                <a:ext uri="{28A0092B-C50C-407E-A947-70E740481C1C}">
                  <a14:useLocalDpi xmlns:a14="http://schemas.microsoft.com/office/drawing/2010/main" val="0"/>
                </a:ext>
              </a:extLst>
            </a:blip>
            <a:stretch>
              <a:fillRect/>
            </a:stretch>
          </p:blipFill>
          <p:spPr>
            <a:xfrm>
              <a:off x="2006529" y="2335581"/>
              <a:ext cx="613466" cy="613466"/>
            </a:xfrm>
            <a:prstGeom prst="rect">
              <a:avLst/>
            </a:prstGeom>
          </p:spPr>
        </p:pic>
      </p:grpSp>
    </p:spTree>
    <p:extLst>
      <p:ext uri="{BB962C8B-B14F-4D97-AF65-F5344CB8AC3E}">
        <p14:creationId xmlns:p14="http://schemas.microsoft.com/office/powerpoint/2010/main" val="514625642"/>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column_Callout_with Image">
    <p:bg>
      <p:bgPr>
        <a:solidFill>
          <a:srgbClr val="27282C"/>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A0C1B43-5B0F-7090-B43D-4D154AC01AF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6" name="Footer Placeholder 2">
            <a:extLst>
              <a:ext uri="{FF2B5EF4-FFF2-40B4-BE49-F238E27FC236}">
                <a16:creationId xmlns:a16="http://schemas.microsoft.com/office/drawing/2014/main" id="{2E22E512-824E-5687-C33B-5B41FE43E981}"/>
              </a:ext>
            </a:extLst>
          </p:cNvPr>
          <p:cNvSpPr txBox="1"/>
          <p:nvPr userDrawn="1"/>
        </p:nvSpPr>
        <p:spPr>
          <a:xfrm>
            <a:off x="3267075"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3048000" y="969175"/>
            <a:ext cx="5651897" cy="2459826"/>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photo</a:t>
            </a:r>
          </a:p>
          <a:p>
            <a:r>
              <a:rPr lang="en-US" dirty="0"/>
              <a:t>here or click or tap </a:t>
            </a:r>
          </a:p>
          <a:p>
            <a:r>
              <a:rPr lang="en-US" dirty="0"/>
              <a:t>icon below to insert</a:t>
            </a:r>
          </a:p>
          <a:p>
            <a:endParaRPr lang="en-US" dirty="0"/>
          </a:p>
          <a:p>
            <a:endParaRPr lang="en-US" dirty="0"/>
          </a:p>
        </p:txBody>
      </p:sp>
      <p:sp>
        <p:nvSpPr>
          <p:cNvPr id="20" name="Text Placeholder 11">
            <a:extLst>
              <a:ext uri="{FF2B5EF4-FFF2-40B4-BE49-F238E27FC236}">
                <a16:creationId xmlns:a16="http://schemas.microsoft.com/office/drawing/2014/main" id="{B0CE4749-2B49-FDC6-1E4B-4745903086DB}"/>
              </a:ext>
            </a:extLst>
          </p:cNvPr>
          <p:cNvSpPr>
            <a:spLocks noGrp="1"/>
          </p:cNvSpPr>
          <p:nvPr>
            <p:ph type="body" sz="quarter" idx="22"/>
          </p:nvPr>
        </p:nvSpPr>
        <p:spPr>
          <a:xfrm>
            <a:off x="3048000" y="3622732"/>
            <a:ext cx="5651897"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23" name="Text Placeholder 3">
            <a:extLst>
              <a:ext uri="{FF2B5EF4-FFF2-40B4-BE49-F238E27FC236}">
                <a16:creationId xmlns:a16="http://schemas.microsoft.com/office/drawing/2014/main" id="{FEC9D9DE-CE99-5608-0152-4E27F1BE0034}"/>
              </a:ext>
            </a:extLst>
          </p:cNvPr>
          <p:cNvSpPr>
            <a:spLocks noGrp="1"/>
          </p:cNvSpPr>
          <p:nvPr>
            <p:ph type="body" sz="quarter" idx="33"/>
          </p:nvPr>
        </p:nvSpPr>
        <p:spPr>
          <a:xfrm>
            <a:off x="3054797" y="3923735"/>
            <a:ext cx="5645100"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5" name="Rectangle: Single Corner Rounded 4">
            <a:extLst>
              <a:ext uri="{FF2B5EF4-FFF2-40B4-BE49-F238E27FC236}">
                <a16:creationId xmlns:a16="http://schemas.microsoft.com/office/drawing/2014/main" id="{F30B2090-3FEF-BD7A-3D1A-F15263CED050}"/>
              </a:ext>
              <a:ext uri="{C183D7F6-B498-43B3-948B-1728B52AA6E4}">
                <adec:decorative xmlns:adec="http://schemas.microsoft.com/office/drawing/2017/decorative" val="1"/>
              </a:ext>
            </a:extLst>
          </p:cNvPr>
          <p:cNvSpPr/>
          <p:nvPr userDrawn="1"/>
        </p:nvSpPr>
        <p:spPr bwMode="auto">
          <a:xfrm>
            <a:off x="-1" y="969174"/>
            <a:ext cx="2340770" cy="4174326"/>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 name="Text Placeholder 11">
            <a:extLst>
              <a:ext uri="{FF2B5EF4-FFF2-40B4-BE49-F238E27FC236}">
                <a16:creationId xmlns:a16="http://schemas.microsoft.com/office/drawing/2014/main" id="{69AA33E8-65E2-5482-066C-B301F74B3FCC}"/>
              </a:ext>
            </a:extLst>
          </p:cNvPr>
          <p:cNvSpPr>
            <a:spLocks noGrp="1"/>
          </p:cNvSpPr>
          <p:nvPr>
            <p:ph type="body" sz="quarter" idx="34"/>
          </p:nvPr>
        </p:nvSpPr>
        <p:spPr>
          <a:xfrm>
            <a:off x="441197" y="1657576"/>
            <a:ext cx="1584940"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138502490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70"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40"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earn Clickdown">
    <p:bg>
      <p:bgPr>
        <a:solidFill>
          <a:srgbClr val="27282C"/>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E890A9B-98DE-E407-1677-225E1CB27E04}"/>
              </a:ext>
              <a:ext uri="{C183D7F6-B498-43B3-948B-1728B52AA6E4}">
                <adec:decorative xmlns:adec="http://schemas.microsoft.com/office/drawing/2017/decorative" val="1"/>
              </a:ext>
            </a:extLst>
          </p:cNvPr>
          <p:cNvSpPr/>
          <p:nvPr userDrawn="1"/>
        </p:nvSpPr>
        <p:spPr bwMode="auto">
          <a:xfrm>
            <a:off x="1416" y="0"/>
            <a:ext cx="5168674" cy="5143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Rectangle: Top Corners Rounded 1">
            <a:extLst>
              <a:ext uri="{FF2B5EF4-FFF2-40B4-BE49-F238E27FC236}">
                <a16:creationId xmlns:a16="http://schemas.microsoft.com/office/drawing/2014/main" id="{960FA2C5-0F45-1F96-1312-4AD604060381}"/>
              </a:ext>
              <a:ext uri="{C183D7F6-B498-43B3-948B-1728B52AA6E4}">
                <adec:decorative xmlns:adec="http://schemas.microsoft.com/office/drawing/2017/decorative" val="1"/>
              </a:ext>
            </a:extLst>
          </p:cNvPr>
          <p:cNvSpPr/>
          <p:nvPr userDrawn="1"/>
        </p:nvSpPr>
        <p:spPr bwMode="auto">
          <a:xfrm rot="16200000" flipH="1">
            <a:off x="5969000" y="1011299"/>
            <a:ext cx="2844803" cy="3530599"/>
          </a:xfrm>
          <a:prstGeom prst="round2SameRect">
            <a:avLst>
              <a:gd name="adj1" fmla="val 2163"/>
              <a:gd name="adj2" fmla="val 0"/>
            </a:avLst>
          </a:prstGeom>
          <a:solidFill>
            <a:srgbClr val="E8E6DF"/>
          </a:solidFill>
          <a:ln w="6350">
            <a:noFill/>
          </a:ln>
          <a:effectLst>
            <a:outerShdw blurRad="127000" dist="76200" dir="9600000" algn="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none" lIns="205740" tIns="0" rIns="205740" bIns="68580" numCol="1" spcCol="0" rtlCol="0" fromWordArt="0" anchor="ctr"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500" b="0" i="0" u="none" strike="noStrike" kern="1200" cap="none" spc="0" normalizeH="0" baseline="30000" noProof="0" dirty="0">
              <a:ln>
                <a:noFill/>
              </a:ln>
              <a:solidFill>
                <a:srgbClr val="FFFFFF"/>
              </a:solidFill>
              <a:effectLst/>
              <a:uLnTx/>
              <a:uFillTx/>
              <a:latin typeface="Calibri" panose="020F0502020204030204" pitchFamily="34" charset="0"/>
              <a:ea typeface="+mn-ea"/>
              <a:cs typeface="+mn-cs"/>
            </a:endParaRPr>
          </a:p>
        </p:txBody>
      </p:sp>
      <p:pic>
        <p:nvPicPr>
          <p:cNvPr id="3" name="Picture 2">
            <a:extLst>
              <a:ext uri="{FF2B5EF4-FFF2-40B4-BE49-F238E27FC236}">
                <a16:creationId xmlns:a16="http://schemas.microsoft.com/office/drawing/2014/main" id="{C7858406-DE31-8249-0E02-6D12B1500E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94165" y="1319374"/>
            <a:ext cx="3553407" cy="2903010"/>
          </a:xfrm>
          <a:prstGeom prst="rect">
            <a:avLst/>
          </a:prstGeom>
          <a:noFill/>
          <a:ln w="38100">
            <a:noFill/>
          </a:ln>
          <a:effectLst/>
        </p:spPr>
      </p:pic>
      <p:sp>
        <p:nvSpPr>
          <p:cNvPr id="4" name="Picture Placeholder" descr="This photo is a 'placeholder' only. Drag or drop your photo here, or click and tap the center to insert a photo.">
            <a:extLst>
              <a:ext uri="{FF2B5EF4-FFF2-40B4-BE49-F238E27FC236}">
                <a16:creationId xmlns:a16="http://schemas.microsoft.com/office/drawing/2014/main" id="{D5402C46-D31C-FDEF-C231-716FBE6417FF}"/>
              </a:ext>
            </a:extLst>
          </p:cNvPr>
          <p:cNvSpPr>
            <a:spLocks noGrp="1"/>
          </p:cNvSpPr>
          <p:nvPr>
            <p:ph type="pic" sz="quarter" idx="20" hasCustomPrompt="1"/>
          </p:nvPr>
        </p:nvSpPr>
        <p:spPr bwMode="ltGray">
          <a:xfrm>
            <a:off x="5793582" y="1531145"/>
            <a:ext cx="3350419" cy="2483643"/>
          </a:xfrm>
          <a:prstGeom prst="rect">
            <a:avLst/>
          </a:prstGeom>
          <a:solidFill>
            <a:srgbClr val="F4F4F7"/>
          </a:solidFill>
          <a:ln>
            <a:noFill/>
          </a:ln>
        </p:spPr>
        <p:txBody>
          <a:bodyPr lIns="914400" tIns="0" rIns="914400" bIns="146304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dirty="0"/>
              <a:t>Drag &amp; drop your website screenshot here or click or tap icon below to insert</a:t>
            </a:r>
          </a:p>
          <a:p>
            <a:endParaRPr lang="en-US" dirty="0"/>
          </a:p>
          <a:p>
            <a:endParaRPr lang="en-US" dirty="0"/>
          </a:p>
        </p:txBody>
      </p:sp>
      <p:sp>
        <p:nvSpPr>
          <p:cNvPr id="5" name="Title 1">
            <a:extLst>
              <a:ext uri="{FF2B5EF4-FFF2-40B4-BE49-F238E27FC236}">
                <a16:creationId xmlns:a16="http://schemas.microsoft.com/office/drawing/2014/main" id="{7B5F9DFC-8F86-66C5-68A6-019BCDEDB8C2}"/>
              </a:ext>
            </a:extLst>
          </p:cNvPr>
          <p:cNvSpPr>
            <a:spLocks noGrp="1"/>
          </p:cNvSpPr>
          <p:nvPr>
            <p:ph type="title"/>
          </p:nvPr>
        </p:nvSpPr>
        <p:spPr>
          <a:xfrm>
            <a:off x="441197" y="438913"/>
            <a:ext cx="4239151"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10" name="Text Placeholder 11">
            <a:extLst>
              <a:ext uri="{FF2B5EF4-FFF2-40B4-BE49-F238E27FC236}">
                <a16:creationId xmlns:a16="http://schemas.microsoft.com/office/drawing/2014/main" id="{5FD7D075-9E51-3CE8-5505-AE5C8CAB0439}"/>
              </a:ext>
            </a:extLst>
          </p:cNvPr>
          <p:cNvSpPr>
            <a:spLocks noGrp="1"/>
          </p:cNvSpPr>
          <p:nvPr>
            <p:ph type="body" sz="quarter" idx="16"/>
          </p:nvPr>
        </p:nvSpPr>
        <p:spPr>
          <a:xfrm>
            <a:off x="438150" y="1195617"/>
            <a:ext cx="4240930"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11" name="Text Placeholder 3">
            <a:extLst>
              <a:ext uri="{FF2B5EF4-FFF2-40B4-BE49-F238E27FC236}">
                <a16:creationId xmlns:a16="http://schemas.microsoft.com/office/drawing/2014/main" id="{F4BA9016-5747-B1D1-36DE-145A4E94C4B2}"/>
              </a:ext>
            </a:extLst>
          </p:cNvPr>
          <p:cNvSpPr>
            <a:spLocks noGrp="1"/>
          </p:cNvSpPr>
          <p:nvPr>
            <p:ph type="body" sz="quarter" idx="15"/>
          </p:nvPr>
        </p:nvSpPr>
        <p:spPr>
          <a:xfrm>
            <a:off x="439792" y="1564323"/>
            <a:ext cx="4239151"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7" name="Footer Placeholder 2">
            <a:extLst>
              <a:ext uri="{FF2B5EF4-FFF2-40B4-BE49-F238E27FC236}">
                <a16:creationId xmlns:a16="http://schemas.microsoft.com/office/drawing/2014/main" id="{6F36D75B-95FF-2F0D-75F2-EF58B69B29D9}"/>
              </a:ext>
            </a:extLst>
          </p:cNvPr>
          <p:cNvSpPr txBox="1"/>
          <p:nvPr userDrawn="1"/>
        </p:nvSpPr>
        <p:spPr>
          <a:xfrm>
            <a:off x="434579"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Tree>
    <p:extLst>
      <p:ext uri="{BB962C8B-B14F-4D97-AF65-F5344CB8AC3E}">
        <p14:creationId xmlns:p14="http://schemas.microsoft.com/office/powerpoint/2010/main" val="2879792447"/>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71" userDrawn="1">
          <p15:clr>
            <a:srgbClr val="A4A3A4"/>
          </p15:clr>
        </p15:guide>
        <p15:guide id="15" pos="2511" userDrawn="1">
          <p15:clr>
            <a:srgbClr val="A4A3A4"/>
          </p15:clr>
        </p15:guide>
        <p15:guide id="16" pos="2816" userDrawn="1">
          <p15:clr>
            <a:srgbClr val="A4A3A4"/>
          </p15:clr>
        </p15:guide>
        <p15:guide id="17" pos="2948" userDrawn="1">
          <p15:clr>
            <a:srgbClr val="A4A3A4"/>
          </p15:clr>
        </p15:guide>
        <p15:guide id="18" pos="3257" userDrawn="1">
          <p15:clr>
            <a:srgbClr val="A4A3A4"/>
          </p15:clr>
        </p15:guide>
        <p15:guide id="19" pos="3398"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684" userDrawn="1">
          <p15:clr>
            <a:srgbClr val="5ACBF0"/>
          </p15:clr>
        </p15:guide>
        <p15:guide id="29" orient="horz" pos="954" userDrawn="1">
          <p15:clr>
            <a:srgbClr val="5ACBF0"/>
          </p15:clr>
        </p15:guide>
        <p15:guide id="30" orient="horz" pos="216" userDrawn="1">
          <p15:clr>
            <a:srgbClr val="5ACBF0"/>
          </p15:clr>
        </p15:guide>
        <p15:guide id="31" orient="horz" pos="2700" userDrawn="1">
          <p15:clr>
            <a:srgbClr val="FBAE40"/>
          </p15:clr>
        </p15:guide>
        <p15:guide id="32" orient="horz" pos="2556" userDrawn="1">
          <p15:clr>
            <a:srgbClr val="FBAE40"/>
          </p15:clr>
        </p15:guide>
        <p15:guide id="33" pos="81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slide">
    <p:bg>
      <p:bgPr>
        <a:solidFill>
          <a:srgbClr val="27282C"/>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427434" y="2446125"/>
            <a:ext cx="4758929" cy="553998"/>
          </a:xfrm>
          <a:noFill/>
        </p:spPr>
        <p:txBody>
          <a:bodyPr wrap="square" lIns="0" tIns="0" rIns="0" bIns="0" anchor="b" anchorCtr="0">
            <a:spAutoFit/>
          </a:bodyPr>
          <a:lstStyle>
            <a:lvl1pPr>
              <a:defRPr lang="en-US" sz="4000" b="1" i="0" u="none" strike="noStrike" kern="1200" cap="none">
                <a:solidFill>
                  <a:srgbClr val="EA4E60"/>
                </a:solidFill>
                <a:latin typeface="Century Gothic"/>
                <a:ea typeface="Century Gothic"/>
                <a:cs typeface="Century Gothic"/>
                <a:sym typeface="Arial"/>
              </a:defRPr>
            </a:lvl1pPr>
          </a:lstStyle>
          <a:p>
            <a:r>
              <a:rPr lang="en-US" dirty="0"/>
              <a:t>Section divider title</a:t>
            </a:r>
          </a:p>
        </p:txBody>
      </p:sp>
    </p:spTree>
    <p:extLst>
      <p:ext uri="{BB962C8B-B14F-4D97-AF65-F5344CB8AC3E}">
        <p14:creationId xmlns:p14="http://schemas.microsoft.com/office/powerpoint/2010/main" val="4190972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1838" userDrawn="1">
          <p15:clr>
            <a:srgbClr val="FBAE40"/>
          </p15:clr>
        </p15:guide>
        <p15:guide id="2" orient="horz" pos="1985"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_with Head_Off-whit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43920959"/>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_with Head_WmGray">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spTree>
    <p:extLst>
      <p:ext uri="{BB962C8B-B14F-4D97-AF65-F5344CB8AC3E}">
        <p14:creationId xmlns:p14="http://schemas.microsoft.com/office/powerpoint/2010/main" val="3039491785"/>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column container">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 name="Text Placeholder 11">
            <a:extLst>
              <a:ext uri="{FF2B5EF4-FFF2-40B4-BE49-F238E27FC236}">
                <a16:creationId xmlns:a16="http://schemas.microsoft.com/office/drawing/2014/main" id="{E5A14A0B-79D6-45AE-7A4C-9DC7D8DBDE0E}"/>
              </a:ext>
            </a:extLst>
          </p:cNvPr>
          <p:cNvSpPr>
            <a:spLocks noGrp="1"/>
          </p:cNvSpPr>
          <p:nvPr>
            <p:ph type="body" sz="quarter" idx="17"/>
          </p:nvPr>
        </p:nvSpPr>
        <p:spPr>
          <a:xfrm>
            <a:off x="926306" y="1328967"/>
            <a:ext cx="6584087"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E26E60A9-6B1B-0504-9AD9-98C3212D1BE2}"/>
              </a:ext>
            </a:extLst>
          </p:cNvPr>
          <p:cNvSpPr>
            <a:spLocks noGrp="1"/>
          </p:cNvSpPr>
          <p:nvPr>
            <p:ph type="body" sz="quarter" idx="15"/>
          </p:nvPr>
        </p:nvSpPr>
        <p:spPr>
          <a:xfrm>
            <a:off x="927949" y="1697673"/>
            <a:ext cx="6581324" cy="1217769"/>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67007545"/>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Knowledge Check">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 name="Text Placeholder 11">
            <a:extLst>
              <a:ext uri="{FF2B5EF4-FFF2-40B4-BE49-F238E27FC236}">
                <a16:creationId xmlns:a16="http://schemas.microsoft.com/office/drawing/2014/main" id="{E5A14A0B-79D6-45AE-7A4C-9DC7D8DBDE0E}"/>
              </a:ext>
            </a:extLst>
          </p:cNvPr>
          <p:cNvSpPr>
            <a:spLocks noGrp="1"/>
          </p:cNvSpPr>
          <p:nvPr>
            <p:ph type="body" sz="quarter" idx="17"/>
          </p:nvPr>
        </p:nvSpPr>
        <p:spPr>
          <a:xfrm>
            <a:off x="926306" y="1195614"/>
            <a:ext cx="6584087" cy="299980"/>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dirty="0"/>
              <a:t>Click to edit Master text styles</a:t>
            </a:r>
          </a:p>
          <a:p>
            <a:pPr lvl="0"/>
            <a:endParaRPr lang="en-US" dirty="0"/>
          </a:p>
        </p:txBody>
      </p:sp>
      <p:sp>
        <p:nvSpPr>
          <p:cNvPr id="6" name="Text Placeholder 3">
            <a:extLst>
              <a:ext uri="{FF2B5EF4-FFF2-40B4-BE49-F238E27FC236}">
                <a16:creationId xmlns:a16="http://schemas.microsoft.com/office/drawing/2014/main" id="{E26E60A9-6B1B-0504-9AD9-98C3212D1BE2}"/>
              </a:ext>
            </a:extLst>
          </p:cNvPr>
          <p:cNvSpPr>
            <a:spLocks noGrp="1"/>
          </p:cNvSpPr>
          <p:nvPr>
            <p:ph type="body" sz="quarter" idx="15"/>
          </p:nvPr>
        </p:nvSpPr>
        <p:spPr>
          <a:xfrm>
            <a:off x="927949" y="1495593"/>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grpSp>
        <p:nvGrpSpPr>
          <p:cNvPr id="7" name="Group 6">
            <a:extLst>
              <a:ext uri="{FF2B5EF4-FFF2-40B4-BE49-F238E27FC236}">
                <a16:creationId xmlns:a16="http://schemas.microsoft.com/office/drawing/2014/main" id="{4AAEF9DE-7B32-1B2A-6337-669A0D5B5567}"/>
              </a:ext>
              <a:ext uri="{C183D7F6-B498-43B3-948B-1728B52AA6E4}">
                <adec:decorative xmlns:adec="http://schemas.microsoft.com/office/drawing/2017/decorative" val="1"/>
              </a:ext>
            </a:extLst>
          </p:cNvPr>
          <p:cNvGrpSpPr/>
          <p:nvPr userDrawn="1"/>
        </p:nvGrpSpPr>
        <p:grpSpPr>
          <a:xfrm>
            <a:off x="7580954" y="670322"/>
            <a:ext cx="832950" cy="832950"/>
            <a:chOff x="5540700" y="2116300"/>
            <a:chExt cx="1110600" cy="1110600"/>
          </a:xfrm>
        </p:grpSpPr>
        <p:sp>
          <p:nvSpPr>
            <p:cNvPr id="8" name="Oval 7">
              <a:extLst>
                <a:ext uri="{FF2B5EF4-FFF2-40B4-BE49-F238E27FC236}">
                  <a16:creationId xmlns:a16="http://schemas.microsoft.com/office/drawing/2014/main" id="{BF3C713F-0819-4E66-4E37-3D4AEBB16C45}"/>
                </a:ext>
              </a:extLst>
            </p:cNvPr>
            <p:cNvSpPr/>
            <p:nvPr/>
          </p:nvSpPr>
          <p:spPr>
            <a:xfrm>
              <a:off x="5540700" y="2116300"/>
              <a:ext cx="1110600" cy="1110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9" name="Picture 8">
              <a:extLst>
                <a:ext uri="{FF2B5EF4-FFF2-40B4-BE49-F238E27FC236}">
                  <a16:creationId xmlns:a16="http://schemas.microsoft.com/office/drawing/2014/main" id="{66B6D0E4-ABDA-CFF0-8DBA-13CB318211E8}"/>
                </a:ext>
              </a:extLst>
            </p:cNvPr>
            <p:cNvPicPr/>
            <p:nvPr/>
          </p:nvPicPr>
          <p:blipFill>
            <a:blip r:embed="rId2"/>
            <a:stretch>
              <a:fillRect/>
            </a:stretch>
          </p:blipFill>
          <p:spPr>
            <a:xfrm>
              <a:off x="5749602" y="2325202"/>
              <a:ext cx="692796" cy="692796"/>
            </a:xfrm>
            <a:prstGeom prst="rect">
              <a:avLst/>
            </a:prstGeom>
            <a:noFill/>
          </p:spPr>
        </p:pic>
      </p:grpSp>
      <p:sp>
        <p:nvSpPr>
          <p:cNvPr id="12" name="Text Placeholder 11">
            <a:extLst>
              <a:ext uri="{FF2B5EF4-FFF2-40B4-BE49-F238E27FC236}">
                <a16:creationId xmlns:a16="http://schemas.microsoft.com/office/drawing/2014/main" id="{EA7BF95A-A491-AA6A-78B7-D238998E4354}"/>
              </a:ext>
            </a:extLst>
          </p:cNvPr>
          <p:cNvSpPr>
            <a:spLocks noGrp="1"/>
          </p:cNvSpPr>
          <p:nvPr>
            <p:ph type="body" sz="quarter" idx="20"/>
          </p:nvPr>
        </p:nvSpPr>
        <p:spPr>
          <a:xfrm>
            <a:off x="926306" y="3369324"/>
            <a:ext cx="6584087" cy="304742"/>
          </a:xfrm>
          <a:prstGeom prst="rect">
            <a:avLst/>
          </a:prstGeom>
        </p:spPr>
        <p:txBody>
          <a:bodyPr anchor="t"/>
          <a:lstStyle>
            <a:lvl1pPr marL="0" indent="0">
              <a:spcBef>
                <a:spcPct val="0"/>
              </a:spcBef>
              <a:buNone/>
              <a:defRPr sz="1050">
                <a:solidFill>
                  <a:schemeClr val="tx1"/>
                </a:solidFill>
                <a:latin typeface="+mj-lt"/>
              </a:defRPr>
            </a:lvl1pPr>
          </a:lstStyle>
          <a:p>
            <a:pPr lvl="0"/>
            <a:r>
              <a:rPr lang="en-US"/>
              <a:t>Click to edit Master text styles</a:t>
            </a:r>
          </a:p>
        </p:txBody>
      </p:sp>
      <p:sp>
        <p:nvSpPr>
          <p:cNvPr id="13" name="Text Placeholder 3">
            <a:extLst>
              <a:ext uri="{FF2B5EF4-FFF2-40B4-BE49-F238E27FC236}">
                <a16:creationId xmlns:a16="http://schemas.microsoft.com/office/drawing/2014/main" id="{FC885C31-00F8-2C8C-ACC7-B0A21820E6E2}"/>
              </a:ext>
            </a:extLst>
          </p:cNvPr>
          <p:cNvSpPr>
            <a:spLocks noGrp="1"/>
          </p:cNvSpPr>
          <p:nvPr>
            <p:ph type="body" sz="quarter" idx="21"/>
          </p:nvPr>
        </p:nvSpPr>
        <p:spPr>
          <a:xfrm>
            <a:off x="927949" y="3674066"/>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18" name="Text Placeholder 11">
            <a:extLst>
              <a:ext uri="{FF2B5EF4-FFF2-40B4-BE49-F238E27FC236}">
                <a16:creationId xmlns:a16="http://schemas.microsoft.com/office/drawing/2014/main" id="{C801E9AC-93F9-F06B-9038-5F1AAD2E0D8A}"/>
              </a:ext>
            </a:extLst>
          </p:cNvPr>
          <p:cNvSpPr>
            <a:spLocks noGrp="1"/>
          </p:cNvSpPr>
          <p:nvPr>
            <p:ph type="body" sz="quarter" idx="22"/>
          </p:nvPr>
        </p:nvSpPr>
        <p:spPr>
          <a:xfrm>
            <a:off x="926306" y="2282018"/>
            <a:ext cx="6584087" cy="304742"/>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dirty="0"/>
              <a:t>Click to edit Master text styles</a:t>
            </a:r>
          </a:p>
          <a:p>
            <a:pPr lvl="0"/>
            <a:endParaRPr lang="en-US" dirty="0"/>
          </a:p>
        </p:txBody>
      </p:sp>
      <p:sp>
        <p:nvSpPr>
          <p:cNvPr id="19" name="Text Placeholder 3">
            <a:extLst>
              <a:ext uri="{FF2B5EF4-FFF2-40B4-BE49-F238E27FC236}">
                <a16:creationId xmlns:a16="http://schemas.microsoft.com/office/drawing/2014/main" id="{3EC43E23-35AD-52A6-0DE8-366F8CC32F9A}"/>
              </a:ext>
            </a:extLst>
          </p:cNvPr>
          <p:cNvSpPr>
            <a:spLocks noGrp="1"/>
          </p:cNvSpPr>
          <p:nvPr>
            <p:ph type="body" sz="quarter" idx="23"/>
          </p:nvPr>
        </p:nvSpPr>
        <p:spPr>
          <a:xfrm>
            <a:off x="927949" y="2586760"/>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Tree>
    <p:extLst>
      <p:ext uri="{BB962C8B-B14F-4D97-AF65-F5344CB8AC3E}">
        <p14:creationId xmlns:p14="http://schemas.microsoft.com/office/powerpoint/2010/main" val="11382986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Knowledge Check">
    <p:bg>
      <p:bgPr>
        <a:solidFill>
          <a:srgbClr val="27282C"/>
        </a:solidFill>
        <a:effectLst/>
      </p:bgPr>
    </p:bg>
    <p:spTree>
      <p:nvGrpSpPr>
        <p:cNvPr id="1" name=""/>
        <p:cNvGrpSpPr/>
        <p:nvPr/>
      </p:nvGrpSpPr>
      <p:grpSpPr>
        <a:xfrm>
          <a:off x="0" y="0"/>
          <a:ext cx="0" cy="0"/>
          <a:chOff x="0" y="0"/>
          <a:chExt cx="0" cy="0"/>
        </a:xfrm>
      </p:grpSpPr>
      <p:sp>
        <p:nvSpPr>
          <p:cNvPr id="3" name="Rounded Rectangle 3_1">
            <a:extLst>
              <a:ext uri="{FF2B5EF4-FFF2-40B4-BE49-F238E27FC236}">
                <a16:creationId xmlns:a16="http://schemas.microsoft.com/office/drawing/2014/main" id="{4CCBFB5E-1851-2876-A431-5DF81265739D}"/>
              </a:ext>
            </a:extLst>
          </p:cNvPr>
          <p:cNvSpPr/>
          <p:nvPr userDrawn="1"/>
        </p:nvSpPr>
        <p:spPr>
          <a:xfrm>
            <a:off x="441196" y="969559"/>
            <a:ext cx="7556231" cy="3562478"/>
          </a:xfrm>
          <a:prstGeom prst="roundRect">
            <a:avLst>
              <a:gd name="adj" fmla="val 6113"/>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sp>
        <p:nvSpPr>
          <p:cNvPr id="4" name="Text Placeholder 11">
            <a:extLst>
              <a:ext uri="{FF2B5EF4-FFF2-40B4-BE49-F238E27FC236}">
                <a16:creationId xmlns:a16="http://schemas.microsoft.com/office/drawing/2014/main" id="{E5A14A0B-79D6-45AE-7A4C-9DC7D8DBDE0E}"/>
              </a:ext>
            </a:extLst>
          </p:cNvPr>
          <p:cNvSpPr>
            <a:spLocks noGrp="1"/>
          </p:cNvSpPr>
          <p:nvPr>
            <p:ph type="body" sz="quarter" idx="17"/>
          </p:nvPr>
        </p:nvSpPr>
        <p:spPr>
          <a:xfrm>
            <a:off x="926306" y="1195614"/>
            <a:ext cx="6584087" cy="299980"/>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dirty="0"/>
              <a:t>Click to edit Master text styles</a:t>
            </a:r>
          </a:p>
          <a:p>
            <a:pPr lvl="0"/>
            <a:endParaRPr lang="en-US" dirty="0"/>
          </a:p>
        </p:txBody>
      </p:sp>
      <p:sp>
        <p:nvSpPr>
          <p:cNvPr id="6" name="Text Placeholder 3">
            <a:extLst>
              <a:ext uri="{FF2B5EF4-FFF2-40B4-BE49-F238E27FC236}">
                <a16:creationId xmlns:a16="http://schemas.microsoft.com/office/drawing/2014/main" id="{E26E60A9-6B1B-0504-9AD9-98C3212D1BE2}"/>
              </a:ext>
            </a:extLst>
          </p:cNvPr>
          <p:cNvSpPr>
            <a:spLocks noGrp="1"/>
          </p:cNvSpPr>
          <p:nvPr>
            <p:ph type="body" sz="quarter" idx="15"/>
          </p:nvPr>
        </p:nvSpPr>
        <p:spPr>
          <a:xfrm>
            <a:off x="927949" y="1495593"/>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grpSp>
        <p:nvGrpSpPr>
          <p:cNvPr id="7" name="Group 6">
            <a:extLst>
              <a:ext uri="{FF2B5EF4-FFF2-40B4-BE49-F238E27FC236}">
                <a16:creationId xmlns:a16="http://schemas.microsoft.com/office/drawing/2014/main" id="{4AAEF9DE-7B32-1B2A-6337-669A0D5B5567}"/>
              </a:ext>
              <a:ext uri="{C183D7F6-B498-43B3-948B-1728B52AA6E4}">
                <adec:decorative xmlns:adec="http://schemas.microsoft.com/office/drawing/2017/decorative" val="1"/>
              </a:ext>
            </a:extLst>
          </p:cNvPr>
          <p:cNvGrpSpPr/>
          <p:nvPr userDrawn="1"/>
        </p:nvGrpSpPr>
        <p:grpSpPr>
          <a:xfrm>
            <a:off x="7580954" y="670322"/>
            <a:ext cx="832950" cy="832950"/>
            <a:chOff x="5540700" y="2116300"/>
            <a:chExt cx="1110600" cy="1110600"/>
          </a:xfrm>
        </p:grpSpPr>
        <p:sp>
          <p:nvSpPr>
            <p:cNvPr id="8" name="Oval 7">
              <a:extLst>
                <a:ext uri="{FF2B5EF4-FFF2-40B4-BE49-F238E27FC236}">
                  <a16:creationId xmlns:a16="http://schemas.microsoft.com/office/drawing/2014/main" id="{BF3C713F-0819-4E66-4E37-3D4AEBB16C45}"/>
                </a:ext>
              </a:extLst>
            </p:cNvPr>
            <p:cNvSpPr/>
            <p:nvPr/>
          </p:nvSpPr>
          <p:spPr>
            <a:xfrm>
              <a:off x="5540700" y="2116300"/>
              <a:ext cx="1110600" cy="1110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pic>
          <p:nvPicPr>
            <p:cNvPr id="9" name="Picture 8">
              <a:extLst>
                <a:ext uri="{FF2B5EF4-FFF2-40B4-BE49-F238E27FC236}">
                  <a16:creationId xmlns:a16="http://schemas.microsoft.com/office/drawing/2014/main" id="{66B6D0E4-ABDA-CFF0-8DBA-13CB318211E8}"/>
                </a:ext>
              </a:extLst>
            </p:cNvPr>
            <p:cNvPicPr/>
            <p:nvPr/>
          </p:nvPicPr>
          <p:blipFill>
            <a:blip r:embed="rId2"/>
            <a:stretch>
              <a:fillRect/>
            </a:stretch>
          </p:blipFill>
          <p:spPr>
            <a:xfrm>
              <a:off x="5749602" y="2325202"/>
              <a:ext cx="692796" cy="692796"/>
            </a:xfrm>
            <a:prstGeom prst="rect">
              <a:avLst/>
            </a:prstGeom>
            <a:noFill/>
          </p:spPr>
        </p:pic>
      </p:grpSp>
      <p:sp>
        <p:nvSpPr>
          <p:cNvPr id="12" name="Text Placeholder 11">
            <a:extLst>
              <a:ext uri="{FF2B5EF4-FFF2-40B4-BE49-F238E27FC236}">
                <a16:creationId xmlns:a16="http://schemas.microsoft.com/office/drawing/2014/main" id="{EA7BF95A-A491-AA6A-78B7-D238998E4354}"/>
              </a:ext>
            </a:extLst>
          </p:cNvPr>
          <p:cNvSpPr>
            <a:spLocks noGrp="1"/>
          </p:cNvSpPr>
          <p:nvPr>
            <p:ph type="body" sz="quarter" idx="20"/>
          </p:nvPr>
        </p:nvSpPr>
        <p:spPr>
          <a:xfrm>
            <a:off x="926306" y="3369324"/>
            <a:ext cx="6584087" cy="304742"/>
          </a:xfrm>
          <a:prstGeom prst="rect">
            <a:avLst/>
          </a:prstGeom>
        </p:spPr>
        <p:txBody>
          <a:bodyPr anchor="t"/>
          <a:lstStyle>
            <a:lvl1pPr marL="0" indent="0">
              <a:spcBef>
                <a:spcPct val="0"/>
              </a:spcBef>
              <a:buNone/>
              <a:defRPr sz="1050">
                <a:solidFill>
                  <a:schemeClr val="tx1"/>
                </a:solidFill>
                <a:latin typeface="+mj-lt"/>
              </a:defRPr>
            </a:lvl1pPr>
          </a:lstStyle>
          <a:p>
            <a:pPr lvl="0"/>
            <a:r>
              <a:rPr lang="en-US"/>
              <a:t>Click to edit Master text styles</a:t>
            </a:r>
          </a:p>
        </p:txBody>
      </p:sp>
      <p:sp>
        <p:nvSpPr>
          <p:cNvPr id="13" name="Text Placeholder 3">
            <a:extLst>
              <a:ext uri="{FF2B5EF4-FFF2-40B4-BE49-F238E27FC236}">
                <a16:creationId xmlns:a16="http://schemas.microsoft.com/office/drawing/2014/main" id="{FC885C31-00F8-2C8C-ACC7-B0A21820E6E2}"/>
              </a:ext>
            </a:extLst>
          </p:cNvPr>
          <p:cNvSpPr>
            <a:spLocks noGrp="1"/>
          </p:cNvSpPr>
          <p:nvPr>
            <p:ph type="body" sz="quarter" idx="21"/>
          </p:nvPr>
        </p:nvSpPr>
        <p:spPr>
          <a:xfrm>
            <a:off x="927949" y="3674066"/>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18" name="Text Placeholder 11">
            <a:extLst>
              <a:ext uri="{FF2B5EF4-FFF2-40B4-BE49-F238E27FC236}">
                <a16:creationId xmlns:a16="http://schemas.microsoft.com/office/drawing/2014/main" id="{C801E9AC-93F9-F06B-9038-5F1AAD2E0D8A}"/>
              </a:ext>
            </a:extLst>
          </p:cNvPr>
          <p:cNvSpPr>
            <a:spLocks noGrp="1"/>
          </p:cNvSpPr>
          <p:nvPr>
            <p:ph type="body" sz="quarter" idx="22"/>
          </p:nvPr>
        </p:nvSpPr>
        <p:spPr>
          <a:xfrm>
            <a:off x="926306" y="2282018"/>
            <a:ext cx="6584087" cy="304742"/>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dirty="0"/>
              <a:t>Click to edit Master text styles</a:t>
            </a:r>
          </a:p>
          <a:p>
            <a:pPr lvl="0"/>
            <a:endParaRPr lang="en-US" dirty="0"/>
          </a:p>
        </p:txBody>
      </p:sp>
      <p:sp>
        <p:nvSpPr>
          <p:cNvPr id="19" name="Text Placeholder 3">
            <a:extLst>
              <a:ext uri="{FF2B5EF4-FFF2-40B4-BE49-F238E27FC236}">
                <a16:creationId xmlns:a16="http://schemas.microsoft.com/office/drawing/2014/main" id="{3EC43E23-35AD-52A6-0DE8-366F8CC32F9A}"/>
              </a:ext>
            </a:extLst>
          </p:cNvPr>
          <p:cNvSpPr>
            <a:spLocks noGrp="1"/>
          </p:cNvSpPr>
          <p:nvPr>
            <p:ph type="body" sz="quarter" idx="23"/>
          </p:nvPr>
        </p:nvSpPr>
        <p:spPr>
          <a:xfrm>
            <a:off x="927949" y="2586760"/>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Tree>
    <p:extLst>
      <p:ext uri="{BB962C8B-B14F-4D97-AF65-F5344CB8AC3E}">
        <p14:creationId xmlns:p14="http://schemas.microsoft.com/office/powerpoint/2010/main" val="334465880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earningPath1_WmGray">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pic>
        <p:nvPicPr>
          <p:cNvPr id="6" name="Graphic 5">
            <a:extLst>
              <a:ext uri="{FF2B5EF4-FFF2-40B4-BE49-F238E27FC236}">
                <a16:creationId xmlns:a16="http://schemas.microsoft.com/office/drawing/2014/main" id="{DF318326-19BB-DD5B-81E3-D6586A45E47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120885"/>
            <a:ext cx="9144001" cy="2276400"/>
          </a:xfrm>
          <a:prstGeom prst="rect">
            <a:avLst/>
          </a:prstGeom>
        </p:spPr>
      </p:pic>
    </p:spTree>
    <p:extLst>
      <p:ext uri="{BB962C8B-B14F-4D97-AF65-F5344CB8AC3E}">
        <p14:creationId xmlns:p14="http://schemas.microsoft.com/office/powerpoint/2010/main" val="1251684244"/>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earningPath3_OffWhit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87798"/>
          </a:xfrm>
        </p:spPr>
        <p:txBody>
          <a:bodyPr vert="horz" wrap="square" lIns="0" tIns="0" rIns="0" bIns="0" rtlCol="0" anchor="t">
            <a:spAutoFit/>
          </a:bodyPr>
          <a:lstStyle>
            <a:lvl1pPr>
              <a:defRPr lang="en-US" sz="2800" i="0">
                <a:cs typeface="Segoe UI Semibold" panose="020B0502040204020203" pitchFamily="34" charset="0"/>
              </a:defRPr>
            </a:lvl1pPr>
          </a:lstStyle>
          <a:p>
            <a:pPr lvl="0"/>
            <a:r>
              <a:rPr lang="en-US" dirty="0"/>
              <a:t>Click to edit Master title style</a:t>
            </a:r>
          </a:p>
        </p:txBody>
      </p:sp>
      <p:pic>
        <p:nvPicPr>
          <p:cNvPr id="5" name="Graphic 4">
            <a:extLst>
              <a:ext uri="{FF2B5EF4-FFF2-40B4-BE49-F238E27FC236}">
                <a16:creationId xmlns:a16="http://schemas.microsoft.com/office/drawing/2014/main" id="{6C16E9B7-4924-90AE-8E65-159052FB5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358495"/>
            <a:ext cx="9144001" cy="2276400"/>
          </a:xfrm>
          <a:prstGeom prst="rect">
            <a:avLst/>
          </a:prstGeom>
        </p:spPr>
      </p:pic>
    </p:spTree>
    <p:extLst>
      <p:ext uri="{BB962C8B-B14F-4D97-AF65-F5344CB8AC3E}">
        <p14:creationId xmlns:p14="http://schemas.microsoft.com/office/powerpoint/2010/main" val="225830405"/>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LearningPath3_OffWhit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pic>
        <p:nvPicPr>
          <p:cNvPr id="5" name="Graphic 4">
            <a:extLst>
              <a:ext uri="{FF2B5EF4-FFF2-40B4-BE49-F238E27FC236}">
                <a16:creationId xmlns:a16="http://schemas.microsoft.com/office/drawing/2014/main" id="{6C16E9B7-4924-90AE-8E65-159052FB5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358495"/>
            <a:ext cx="9144001" cy="2276400"/>
          </a:xfrm>
          <a:prstGeom prst="rect">
            <a:avLst/>
          </a:prstGeom>
        </p:spPr>
      </p:pic>
      <p:sp>
        <p:nvSpPr>
          <p:cNvPr id="3" name="Rounded Rectangle 3_1">
            <a:extLst>
              <a:ext uri="{FF2B5EF4-FFF2-40B4-BE49-F238E27FC236}">
                <a16:creationId xmlns:a16="http://schemas.microsoft.com/office/drawing/2014/main" id="{3C1E8CAF-6128-384E-E21D-0DE6DC548F23}"/>
              </a:ext>
              <a:ext uri="{C183D7F6-B498-43B3-948B-1728B52AA6E4}">
                <adec:decorative xmlns:adec="http://schemas.microsoft.com/office/drawing/2017/decorative" val="1"/>
              </a:ext>
            </a:extLst>
          </p:cNvPr>
          <p:cNvSpPr/>
          <p:nvPr userDrawn="1"/>
        </p:nvSpPr>
        <p:spPr>
          <a:xfrm>
            <a:off x="435298" y="1340461"/>
            <a:ext cx="7974776" cy="2728687"/>
          </a:xfrm>
          <a:prstGeom prst="roundRect">
            <a:avLst>
              <a:gd name="adj" fmla="val 11300"/>
            </a:avLst>
          </a:prstGeom>
          <a:solidFill>
            <a:schemeClr val="bg1"/>
          </a:solidFill>
          <a:ln>
            <a:noFill/>
          </a:ln>
          <a:effectLst>
            <a:outerShdw blurRad="127000" dist="38100" dir="8100000" sx="101000" sy="101000" algn="tr" rotWithShape="0">
              <a:srgbClr val="CAC5B8">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137160" rIns="137160" bIns="137160" numCol="1" spcCol="457200" rtlCol="0" anchor="t"/>
          <a:lstStyle/>
          <a:p>
            <a:pPr marL="0" marR="0" lvl="0" indent="0" algn="l" defTabSz="699557" rtl="0" eaLnBrk="1" fontAlgn="auto" latinLnBrk="0" hangingPunct="1">
              <a:lnSpc>
                <a:spcPct val="100000"/>
              </a:lnSpc>
              <a:spcBef>
                <a:spcPts val="900"/>
              </a:spcBef>
              <a:spcAft>
                <a:spcPct val="0"/>
              </a:spcAft>
              <a:buClrTx/>
              <a:buSzPct val="90000"/>
              <a:buFont typeface="Wingdings" panose="05000000000000000000" pitchFamily="2" charset="2"/>
              <a:buNone/>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410500526"/>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full page">
    <p:bg>
      <p:bgPr>
        <a:solidFill>
          <a:srgbClr val="27282C"/>
        </a:solidFill>
        <a:effectLst/>
      </p:bgPr>
    </p:bg>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A2F35014-FB65-ACD9-730E-E1D616E56103}"/>
              </a:ext>
            </a:extLst>
          </p:cNvPr>
          <p:cNvSpPr>
            <a:spLocks noGrp="1"/>
          </p:cNvSpPr>
          <p:nvPr>
            <p:ph type="body" sz="quarter" idx="13" hasCustomPrompt="1"/>
          </p:nvPr>
        </p:nvSpPr>
        <p:spPr>
          <a:xfrm>
            <a:off x="1" y="0"/>
            <a:ext cx="6486524" cy="692497"/>
          </a:xfrm>
          <a:prstGeom prst="rect">
            <a:avLst/>
          </a:prstGeom>
          <a:gradFill flip="none" rotWithShape="1">
            <a:gsLst>
              <a:gs pos="0">
                <a:srgbClr val="000000"/>
              </a:gs>
              <a:gs pos="92000">
                <a:srgbClr val="000000"/>
              </a:gs>
              <a:gs pos="92000">
                <a:schemeClr val="accent3"/>
              </a:gs>
            </a:gsLst>
            <a:lin ang="16200000" scaled="1"/>
          </a:gradFill>
        </p:spPr>
        <p:txBody>
          <a:bodyPr vert="horz" wrap="square" lIns="585216" tIns="91440" rIns="585216" bIns="45720" rtlCol="0">
            <a:spAutoFit/>
          </a:bodyPr>
          <a:lstStyle>
            <a:lvl1pPr marL="0" indent="0">
              <a:buNone/>
              <a:defRPr kumimoji="0" lang="en-US" sz="4000" b="1" i="0" u="none" strike="noStrike" cap="none" normalizeH="0">
                <a:ln>
                  <a:noFill/>
                </a:ln>
                <a:solidFill>
                  <a:srgbClr val="EA4E60"/>
                </a:solidFill>
                <a:effectLst/>
                <a:uLnTx/>
                <a:uFillTx/>
                <a:latin typeface="+mj-lt"/>
              </a:defRPr>
            </a:lvl1pPr>
          </a:lstStyle>
          <a:p>
            <a:pPr marL="171450" lvl="0" indent="-171450"/>
            <a:r>
              <a:rPr lang="en-US" dirty="0"/>
              <a:t>Click to enter title</a:t>
            </a:r>
          </a:p>
        </p:txBody>
      </p:sp>
      <p:sp>
        <p:nvSpPr>
          <p:cNvPr id="8" name="Text Placeholder 3">
            <a:extLst>
              <a:ext uri="{FF2B5EF4-FFF2-40B4-BE49-F238E27FC236}">
                <a16:creationId xmlns:a16="http://schemas.microsoft.com/office/drawing/2014/main" id="{642E0005-D466-9A2B-2F72-437D2E7450DA}"/>
              </a:ext>
            </a:extLst>
          </p:cNvPr>
          <p:cNvSpPr txBox="1"/>
          <p:nvPr userDrawn="1"/>
        </p:nvSpPr>
        <p:spPr>
          <a:xfrm>
            <a:off x="221457" y="577851"/>
            <a:ext cx="8703468" cy="4128691"/>
          </a:xfrm>
          <a:prstGeom prst="rect">
            <a:avLst/>
          </a:prstGeom>
          <a:solidFill>
            <a:srgbClr val="FFFFFF"/>
          </a:solidFill>
        </p:spPr>
        <p:txBody>
          <a:bodyPr vert="horz" lIns="205740" tIns="137160" rIns="137160" bIns="137160" rtlCol="0">
            <a:noAutofit/>
          </a:bodyPr>
          <a:lstStyle>
            <a:lvl1pPr marL="0" indent="0" algn="l" defTabSz="914132" rtl="0" eaLnBrk="1" latinLnBrk="0" hangingPunct="1">
              <a:lnSpc>
                <a:spcPct val="150000"/>
              </a:lnSpc>
              <a:spcBef>
                <a:spcPct val="0"/>
              </a:spcBef>
              <a:spcAft>
                <a:spcPts val="600"/>
              </a:spcAft>
              <a:buClr>
                <a:schemeClr val="bg1"/>
              </a:buClr>
              <a:buSzPct val="120000"/>
              <a:buFontTx/>
              <a:buNone/>
              <a:defRPr lang="en-US" sz="1400" b="0" i="0" kern="1200">
                <a:solidFill>
                  <a:schemeClr val="tx1"/>
                </a:solidFill>
                <a:effectLst/>
                <a:latin typeface="Consolas" panose="020B0609020204030204" pitchFamily="49" charset="0"/>
                <a:ea typeface="Segoe UI Semibold"/>
                <a:cs typeface="Segoe UI Semibold" charset="0"/>
              </a:defRPr>
            </a:lvl1pPr>
            <a:lvl2pPr marL="0" indent="0" algn="l" defTabSz="914132" rtl="0" eaLnBrk="1" latinLnBrk="0" hangingPunct="1">
              <a:lnSpc>
                <a:spcPct val="110000"/>
              </a:lnSpc>
              <a:spcBef>
                <a:spcPct val="0"/>
              </a:spcBef>
              <a:spcAft>
                <a:spcPts val="600"/>
              </a:spcAft>
              <a:buClrTx/>
              <a:buSzPct val="110000"/>
              <a:buFont typeface="Arial"/>
              <a:buNone/>
              <a:defRPr lang="en-US" sz="2000" b="0" i="0" kern="1200" smtClean="0">
                <a:solidFill>
                  <a:schemeClr val="tx1"/>
                </a:solidFill>
                <a:effectLst/>
                <a:latin typeface="Segoe UI"/>
                <a:ea typeface="Segoe UI"/>
                <a:cs typeface="Segoe UI" charset="0"/>
              </a:defRPr>
            </a:lvl2pPr>
            <a:lvl3pPr marL="288925" indent="-222250" algn="l" defTabSz="914132" rtl="0" eaLnBrk="1" latinLnBrk="0" hangingPunct="1">
              <a:lnSpc>
                <a:spcPct val="110000"/>
              </a:lnSpc>
              <a:spcBef>
                <a:spcPct val="0"/>
              </a:spcBef>
              <a:spcAft>
                <a:spcPts val="600"/>
              </a:spcAft>
              <a:buClrTx/>
              <a:buSzPct val="120000"/>
              <a:buFont typeface="Arial"/>
              <a:buChar char="•"/>
              <a:defRPr lang="en-US" sz="2000" b="0" i="0" kern="1200" smtClean="0">
                <a:solidFill>
                  <a:schemeClr val="tx1"/>
                </a:solidFill>
                <a:effectLst/>
                <a:latin typeface="Segoe UI"/>
                <a:ea typeface="Segoe UI"/>
                <a:cs typeface="Segoe UI" charset="0"/>
              </a:defRPr>
            </a:lvl3pPr>
            <a:lvl4pPr marL="631825" indent="-182880" algn="l" defTabSz="914132" rtl="0" eaLnBrk="1" latinLnBrk="0" hangingPunct="1">
              <a:lnSpc>
                <a:spcPct val="110000"/>
              </a:lnSpc>
              <a:spcBef>
                <a:spcPct val="0"/>
              </a:spcBef>
              <a:spcAft>
                <a:spcPts val="600"/>
              </a:spcAft>
              <a:buClrTx/>
              <a:buFont typeface="Arial"/>
              <a:buChar char="•"/>
              <a:defRPr lang="en-US" sz="1800" b="0" i="0" kern="1200" smtClean="0">
                <a:solidFill>
                  <a:schemeClr val="tx1"/>
                </a:solidFill>
                <a:effectLst/>
                <a:latin typeface="Segoe UI"/>
                <a:ea typeface="Segoe UI"/>
                <a:cs typeface="Segoe UI" charset="0"/>
              </a:defRPr>
            </a:lvl4pPr>
            <a:lvl5pPr marL="1162685" indent="-194310" algn="l" defTabSz="914132" rtl="0" eaLnBrk="1" latinLnBrk="0" hangingPunct="1">
              <a:lnSpc>
                <a:spcPct val="110000"/>
              </a:lnSpc>
              <a:spcBef>
                <a:spcPts val="500"/>
              </a:spcBef>
              <a:buClr>
                <a:schemeClr val="tx1"/>
              </a:buClr>
              <a:buFont typeface="Arial"/>
              <a:buChar char="•"/>
              <a:defRPr lang="en-US" sz="1600" b="0" i="0" kern="1200">
                <a:solidFill>
                  <a:schemeClr val="tx1"/>
                </a:solidFill>
                <a:effectLst/>
                <a:latin typeface="Segoe UI"/>
                <a:ea typeface="Segoe UI"/>
                <a:cs typeface="Segoe UI" charset="0"/>
              </a:defRPr>
            </a:lvl5pPr>
            <a:lvl6pPr marL="1873781" indent="-228533" algn="l" defTabSz="914132"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685599" rtl="0" eaLnBrk="1" fontAlgn="auto" latinLnBrk="0" hangingPunct="1">
              <a:lnSpc>
                <a:spcPct val="150000"/>
              </a:lnSpc>
              <a:spcBef>
                <a:spcPct val="0"/>
              </a:spcBef>
              <a:spcAft>
                <a:spcPts val="450"/>
              </a:spcAft>
              <a:buClr>
                <a:srgbClr val="E9E9E9"/>
              </a:buClr>
              <a:buSzPct val="120000"/>
              <a:buFontTx/>
              <a:buNone/>
              <a:defRPr/>
            </a:pPr>
            <a:endParaRPr kumimoji="0" lang="en-US" sz="1050" b="0" i="0" u="none" strike="noStrike" kern="1200" cap="none" spc="0" normalizeH="0" baseline="0" noProof="0">
              <a:ln>
                <a:noFill/>
              </a:ln>
              <a:solidFill>
                <a:srgbClr val="000000"/>
              </a:solidFill>
              <a:effectLst/>
              <a:uLnTx/>
              <a:uFillTx/>
              <a:latin typeface="Consolas" panose="020B0609020204030204" pitchFamily="49" charset="0"/>
              <a:cs typeface="Segoe UI Semibold" charset="0"/>
            </a:endParaRPr>
          </a:p>
        </p:txBody>
      </p:sp>
      <p:sp>
        <p:nvSpPr>
          <p:cNvPr id="9" name="Text Placeholder 4" descr="This layout should only be used for developer code. The font used is a monospace font which is ideal for showing code.">
            <a:extLst>
              <a:ext uri="{FF2B5EF4-FFF2-40B4-BE49-F238E27FC236}">
                <a16:creationId xmlns:a16="http://schemas.microsoft.com/office/drawing/2014/main" id="{3EC8DAD9-3274-7DD3-8458-A6CF6E36618D}"/>
              </a:ext>
            </a:extLst>
          </p:cNvPr>
          <p:cNvSpPr>
            <a:spLocks noGrp="1"/>
          </p:cNvSpPr>
          <p:nvPr>
            <p:ph type="body" sz="quarter" idx="11" hasCustomPrompt="1"/>
          </p:nvPr>
        </p:nvSpPr>
        <p:spPr>
          <a:xfrm>
            <a:off x="434579" y="812800"/>
            <a:ext cx="8265319" cy="3663950"/>
          </a:xfrm>
          <a:prstGeom prst="rect">
            <a:avLst/>
          </a:prstGeom>
        </p:spPr>
        <p:txBody>
          <a:bodyPr/>
          <a:lstStyle>
            <a:lvl1pPr marL="0" indent="0">
              <a:buNone/>
              <a:defRPr sz="1050">
                <a:solidFill>
                  <a:srgbClr val="2F2F2F"/>
                </a:solidFill>
                <a:latin typeface="Consolas" panose="020B0609020204030204" pitchFamily="49" charset="0"/>
                <a:cs typeface="Consolas" panose="020B0609020204030204" pitchFamily="49" charset="0"/>
              </a:defRPr>
            </a:lvl1pPr>
            <a:lvl2pPr marL="259837"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324" indent="0">
              <a:buNone/>
              <a:defRPr sz="14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739"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012"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52566439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329" userDrawn="1">
          <p15:clr>
            <a:srgbClr val="5ACBF0"/>
          </p15:clr>
        </p15:guide>
        <p15:guide id="3" orient="horz" pos="216" userDrawn="1">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right">
    <p:bg>
      <p:bgPr>
        <a:solidFill>
          <a:srgbClr val="27282C"/>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3904488" y="0"/>
            <a:ext cx="5239512" cy="51435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500" b="0" i="0" u="none" strike="noStrike" kern="120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DFD107E2-140D-CB86-9FA1-B9481E49E6FE}"/>
              </a:ext>
            </a:extLst>
          </p:cNvPr>
          <p:cNvSpPr>
            <a:spLocks noGrp="1"/>
          </p:cNvSpPr>
          <p:nvPr>
            <p:ph type="title"/>
          </p:nvPr>
        </p:nvSpPr>
        <p:spPr>
          <a:xfrm>
            <a:off x="441197" y="438912"/>
            <a:ext cx="3032071" cy="738664"/>
          </a:xfrm>
        </p:spPr>
        <p:txBody>
          <a:bodyPr/>
          <a:lstStyle>
            <a:lvl1pPr>
              <a:defRPr sz="4000" b="1" i="0">
                <a:solidFill>
                  <a:srgbClr val="EA4E60"/>
                </a:solidFill>
                <a:latin typeface="+mj-lt"/>
                <a:cs typeface="Segoe UI Semibold" panose="020B0502040204020203" pitchFamily="34" charset="0"/>
              </a:defRPr>
            </a:lvl1pPr>
          </a:lstStyle>
          <a:p>
            <a:r>
              <a:rPr lang="en-US" dirty="0"/>
              <a:t>Click to edit Master title style</a:t>
            </a:r>
          </a:p>
        </p:txBody>
      </p:sp>
      <p:sp>
        <p:nvSpPr>
          <p:cNvPr id="6" name="Text Placeholder 3">
            <a:extLst>
              <a:ext uri="{FF2B5EF4-FFF2-40B4-BE49-F238E27FC236}">
                <a16:creationId xmlns:a16="http://schemas.microsoft.com/office/drawing/2014/main" id="{277F5E94-C055-4558-A211-EF7933FCA82F}"/>
              </a:ext>
            </a:extLst>
          </p:cNvPr>
          <p:cNvSpPr>
            <a:spLocks noGrp="1"/>
          </p:cNvSpPr>
          <p:nvPr>
            <p:ph type="body" sz="quarter" idx="15"/>
          </p:nvPr>
        </p:nvSpPr>
        <p:spPr>
          <a:xfrm>
            <a:off x="439792" y="1195617"/>
            <a:ext cx="3032071" cy="1550168"/>
          </a:xfrm>
          <a:prstGeom prst="rect">
            <a:avLst/>
          </a:prstGeom>
        </p:spPr>
        <p:txBody>
          <a:bodyPr wrap="square">
            <a:spAutoFit/>
          </a:bodyPr>
          <a:lstStyle>
            <a:lvl1pPr marL="0" indent="0">
              <a:buFont typeface="Arial" panose="020B0604020202020204" pitchFamily="34" charset="0"/>
              <a:buNone/>
              <a:defRPr sz="2400">
                <a:solidFill>
                  <a:schemeClr val="tx1"/>
                </a:solidFill>
              </a:defRPr>
            </a:lvl1pPr>
            <a:lvl2pPr marL="102870" indent="0">
              <a:buFont typeface="Arial" panose="020B0604020202020204" pitchFamily="34" charset="0"/>
              <a:buNone/>
              <a:defRPr sz="2400">
                <a:solidFill>
                  <a:schemeClr val="tx1"/>
                </a:solidFill>
              </a:defRPr>
            </a:lvl2pPr>
            <a:lvl3pPr marL="198882" indent="0">
              <a:buFont typeface="Arial" panose="020B0604020202020204" pitchFamily="34" charset="0"/>
              <a:buNone/>
              <a:defRPr sz="2400">
                <a:solidFill>
                  <a:schemeClr val="tx1"/>
                </a:solidFill>
              </a:defRPr>
            </a:lvl3pPr>
            <a:lvl4pPr marL="51435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p:txBody>
      </p:sp>
      <p:sp>
        <p:nvSpPr>
          <p:cNvPr id="7" name="Text Placeholder 4" descr="This layout should only be used for developer code. The font used is a monospace font which is ideal for showing code.">
            <a:extLst>
              <a:ext uri="{FF2B5EF4-FFF2-40B4-BE49-F238E27FC236}">
                <a16:creationId xmlns:a16="http://schemas.microsoft.com/office/drawing/2014/main" id="{A89B3FAE-417F-41EF-9D05-0D6CAF8EC76C}"/>
              </a:ext>
            </a:extLst>
          </p:cNvPr>
          <p:cNvSpPr>
            <a:spLocks noGrp="1"/>
          </p:cNvSpPr>
          <p:nvPr>
            <p:ph type="body" sz="quarter" idx="11" hasCustomPrompt="1"/>
          </p:nvPr>
        </p:nvSpPr>
        <p:spPr>
          <a:xfrm>
            <a:off x="4350543" y="436960"/>
            <a:ext cx="4349354" cy="4269581"/>
          </a:xfrm>
          <a:prstGeom prst="rect">
            <a:avLst/>
          </a:prstGeom>
        </p:spPr>
        <p:txBody>
          <a:bodyPr/>
          <a:lstStyle>
            <a:lvl1pPr marL="0" indent="0">
              <a:buNone/>
              <a:defRPr sz="1050">
                <a:solidFill>
                  <a:srgbClr val="2F2F2F"/>
                </a:solidFill>
                <a:latin typeface="Consolas" panose="020B0609020204030204" pitchFamily="49" charset="0"/>
                <a:cs typeface="Consolas" panose="020B0609020204030204" pitchFamily="49" charset="0"/>
              </a:defRPr>
            </a:lvl1pPr>
            <a:lvl2pPr marL="259837"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324" indent="0">
              <a:buNone/>
              <a:defRPr sz="14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739"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012"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1748042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 userDrawn="1">
          <p15:clr>
            <a:srgbClr val="5ACBF0"/>
          </p15:clr>
        </p15:guide>
        <p15:guide id="2" orient="horz" pos="334" userDrawn="1">
          <p15:clr>
            <a:srgbClr val="5ACBF0"/>
          </p15:clr>
        </p15:guide>
        <p15:guide id="4" orient="horz" pos="632" userDrawn="1">
          <p15:clr>
            <a:srgbClr val="5ACBF0"/>
          </p15:clr>
        </p15:guide>
        <p15:guide id="7" pos="2462" userDrawn="1">
          <p15:clr>
            <a:srgbClr val="5ACBF0"/>
          </p15:clr>
        </p15:guide>
        <p15:guide id="8" pos="2741" userDrawn="1">
          <p15:clr>
            <a:srgbClr val="5ACBF0"/>
          </p15:clr>
        </p15:guide>
        <p15:guide id="9" pos="2187"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column_Text">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8260106"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dirty="0"/>
              <a:t>Click to edit Master title style</a:t>
            </a:r>
          </a:p>
        </p:txBody>
      </p:sp>
      <p:sp>
        <p:nvSpPr>
          <p:cNvPr id="3" name="Text Placeholder 3">
            <a:extLst>
              <a:ext uri="{FF2B5EF4-FFF2-40B4-BE49-F238E27FC236}">
                <a16:creationId xmlns:a16="http://schemas.microsoft.com/office/drawing/2014/main" id="{05B49E74-D3F8-9BC9-0A3F-F524E6C5A414}"/>
              </a:ext>
            </a:extLst>
          </p:cNvPr>
          <p:cNvSpPr>
            <a:spLocks noGrp="1"/>
          </p:cNvSpPr>
          <p:nvPr>
            <p:ph type="body" sz="quarter" idx="15"/>
          </p:nvPr>
        </p:nvSpPr>
        <p:spPr>
          <a:xfrm>
            <a:off x="439792" y="1193292"/>
            <a:ext cx="8260106" cy="1217769"/>
          </a:xfrm>
          <a:prstGeom prst="rect">
            <a:avLst/>
          </a:prstGeom>
        </p:spPr>
        <p:txBody>
          <a:bodyPr wrap="square">
            <a:spAutoFit/>
          </a:bodyPr>
          <a:lstStyle>
            <a:lvl1pPr marL="102870" indent="-102870">
              <a:buFont typeface="Arial" panose="020B0604020202020204" pitchFamily="34" charset="0"/>
              <a:buChar char="•"/>
              <a:defRPr sz="2400">
                <a:solidFill>
                  <a:schemeClr val="tx1"/>
                </a:solidFill>
              </a:defRPr>
            </a:lvl1pPr>
            <a:lvl2pPr marL="198882" indent="-96012">
              <a:buFont typeface="Arial" panose="020B0604020202020204" pitchFamily="34" charset="0"/>
              <a:buChar char="•"/>
              <a:defRPr sz="2400">
                <a:solidFill>
                  <a:schemeClr val="tx1"/>
                </a:solidFill>
              </a:defRPr>
            </a:lvl2pPr>
            <a:lvl3pPr marL="288036" indent="-89154">
              <a:buFont typeface="Arial" panose="020B0604020202020204" pitchFamily="34" charset="0"/>
              <a:buChar char="•"/>
              <a:defRPr sz="2400">
                <a:solidFill>
                  <a:schemeClr val="tx1"/>
                </a:solidFill>
              </a:defRPr>
            </a:lvl3pPr>
            <a:lvl4pPr marL="51435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21992771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28" orient="horz" pos="3240"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Resource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Text Placeholder 3">
            <a:extLst>
              <a:ext uri="{FF2B5EF4-FFF2-40B4-BE49-F238E27FC236}">
                <a16:creationId xmlns:a16="http://schemas.microsoft.com/office/drawing/2014/main" id="{05B49E74-D3F8-9BC9-0A3F-F524E6C5A414}"/>
              </a:ext>
            </a:extLst>
          </p:cNvPr>
          <p:cNvSpPr>
            <a:spLocks noGrp="1"/>
          </p:cNvSpPr>
          <p:nvPr>
            <p:ph type="body" sz="quarter" idx="15"/>
          </p:nvPr>
        </p:nvSpPr>
        <p:spPr>
          <a:xfrm>
            <a:off x="439792" y="1193293"/>
            <a:ext cx="6144768" cy="876650"/>
          </a:xfrm>
          <a:prstGeom prst="rect">
            <a:avLst/>
          </a:prstGeom>
        </p:spPr>
        <p:txBody>
          <a:bodyPr wrap="square">
            <a:spAutoFit/>
          </a:bodyPr>
          <a:lstStyle>
            <a:lvl1pPr marL="0" indent="0">
              <a:buFont typeface="Arial" panose="020B0604020202020204" pitchFamily="34" charset="0"/>
              <a:buNone/>
              <a:defRPr>
                <a:solidFill>
                  <a:schemeClr val="tx1"/>
                </a:solidFill>
                <a:latin typeface="+mj-lt"/>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5F055FC1-EF87-C5EC-9545-B346C73ACDA3}"/>
              </a:ext>
            </a:extLst>
          </p:cNvPr>
          <p:cNvSpPr>
            <a:spLocks noGrp="1"/>
          </p:cNvSpPr>
          <p:nvPr>
            <p:ph type="body" sz="quarter" idx="19"/>
          </p:nvPr>
        </p:nvSpPr>
        <p:spPr>
          <a:xfrm>
            <a:off x="439792" y="1561282"/>
            <a:ext cx="6144768" cy="153118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3">
            <a:extLst>
              <a:ext uri="{FF2B5EF4-FFF2-40B4-BE49-F238E27FC236}">
                <a16:creationId xmlns:a16="http://schemas.microsoft.com/office/drawing/2014/main" id="{5EBA1527-2F4C-29A6-6A08-4FBA5CAE4E7E}"/>
              </a:ext>
            </a:extLst>
          </p:cNvPr>
          <p:cNvSpPr>
            <a:spLocks noGrp="1"/>
          </p:cNvSpPr>
          <p:nvPr>
            <p:ph type="body" sz="quarter" idx="20"/>
          </p:nvPr>
        </p:nvSpPr>
        <p:spPr>
          <a:xfrm>
            <a:off x="439792" y="2690344"/>
            <a:ext cx="6144768" cy="876650"/>
          </a:xfrm>
          <a:prstGeom prst="rect">
            <a:avLst/>
          </a:prstGeom>
        </p:spPr>
        <p:txBody>
          <a:bodyPr wrap="square">
            <a:spAutoFit/>
          </a:bodyPr>
          <a:lstStyle>
            <a:lvl1pPr marL="0" indent="0">
              <a:buFont typeface="Arial" panose="020B0604020202020204" pitchFamily="34" charset="0"/>
              <a:buNone/>
              <a:defRPr>
                <a:solidFill>
                  <a:schemeClr val="tx1"/>
                </a:solidFill>
                <a:latin typeface="+mj-lt"/>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3B81DC28-90DC-14C9-6ED7-101D16E58FA0}"/>
              </a:ext>
            </a:extLst>
          </p:cNvPr>
          <p:cNvSpPr>
            <a:spLocks noGrp="1"/>
          </p:cNvSpPr>
          <p:nvPr>
            <p:ph type="body" sz="quarter" idx="21"/>
          </p:nvPr>
        </p:nvSpPr>
        <p:spPr>
          <a:xfrm>
            <a:off x="439792" y="3058333"/>
            <a:ext cx="6144768" cy="153118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9577142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28" orient="horz" pos="3240"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3 rows">
    <p:bg>
      <p:bgPr>
        <a:solidFill>
          <a:srgbClr val="27282C"/>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042095" y="1092672"/>
            <a:ext cx="7657803" cy="582930"/>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042095" y="1874336"/>
            <a:ext cx="7657803" cy="585888"/>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042095" y="2658957"/>
            <a:ext cx="7657803" cy="585888"/>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5" name="Title 1">
            <a:extLst>
              <a:ext uri="{FF2B5EF4-FFF2-40B4-BE49-F238E27FC236}">
                <a16:creationId xmlns:a16="http://schemas.microsoft.com/office/drawing/2014/main" id="{AC67A521-F4FD-E8EE-E376-D23CEA345620}"/>
              </a:ext>
            </a:extLst>
          </p:cNvPr>
          <p:cNvSpPr>
            <a:spLocks noGrp="1"/>
          </p:cNvSpPr>
          <p:nvPr>
            <p:ph type="title"/>
          </p:nvPr>
        </p:nvSpPr>
        <p:spPr>
          <a:xfrm>
            <a:off x="441196" y="438913"/>
            <a:ext cx="7940803" cy="369332"/>
          </a:xfrm>
        </p:spPr>
        <p:txBody>
          <a:bodyPr/>
          <a:lstStyle>
            <a:lvl1pPr algn="l" defTabSz="699557" rtl="0" eaLnBrk="1" latinLnBrk="0" hangingPunct="1">
              <a:lnSpc>
                <a:spcPct val="100000"/>
              </a:lnSpc>
              <a:spcBef>
                <a:spcPct val="0"/>
              </a:spcBef>
              <a:buNone/>
              <a:defRPr lang="en-US" sz="4000" b="1" i="0" kern="1200" cap="none" spc="0" baseline="0">
                <a:ln w="3175">
                  <a:noFill/>
                </a:ln>
                <a:solidFill>
                  <a:srgbClr val="EA4E60"/>
                </a:solidFill>
                <a:effectLst/>
                <a:latin typeface="+mj-lt"/>
                <a:ea typeface="+mn-ea"/>
                <a:cs typeface="Segoe UI Semibold"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1079199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4 rows">
    <p:bg>
      <p:bgPr>
        <a:solidFill>
          <a:srgbClr val="27282C"/>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042095" y="1092672"/>
            <a:ext cx="7657803" cy="582930"/>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042095" y="1874336"/>
            <a:ext cx="7657803" cy="585888"/>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042095" y="2658957"/>
            <a:ext cx="7657803" cy="585888"/>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042095" y="3443578"/>
            <a:ext cx="7657803" cy="585888"/>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9" name="Title 1">
            <a:extLst>
              <a:ext uri="{FF2B5EF4-FFF2-40B4-BE49-F238E27FC236}">
                <a16:creationId xmlns:a16="http://schemas.microsoft.com/office/drawing/2014/main" id="{75B21E8C-92C0-72B7-D04D-01894741A0D7}"/>
              </a:ext>
            </a:extLst>
          </p:cNvPr>
          <p:cNvSpPr>
            <a:spLocks noGrp="1"/>
          </p:cNvSpPr>
          <p:nvPr>
            <p:ph type="title"/>
          </p:nvPr>
        </p:nvSpPr>
        <p:spPr>
          <a:xfrm>
            <a:off x="441196" y="438913"/>
            <a:ext cx="8258702" cy="369332"/>
          </a:xfrm>
        </p:spPr>
        <p:txBody>
          <a:bodyPr/>
          <a:lstStyle>
            <a:lvl1pPr algn="l" defTabSz="699557" rtl="0" eaLnBrk="1" latinLnBrk="0" hangingPunct="1">
              <a:lnSpc>
                <a:spcPct val="100000"/>
              </a:lnSpc>
              <a:spcBef>
                <a:spcPct val="0"/>
              </a:spcBef>
              <a:buNone/>
              <a:defRPr lang="en-US" sz="4000" b="1" i="0" kern="1200" cap="none" spc="0" baseline="0">
                <a:ln w="3175">
                  <a:noFill/>
                </a:ln>
                <a:solidFill>
                  <a:srgbClr val="EA4E60"/>
                </a:solidFill>
                <a:effectLst/>
                <a:latin typeface="+mj-lt"/>
                <a:ea typeface="+mn-ea"/>
                <a:cs typeface="Segoe UI Semibold" panose="020B0502040204020203" pitchFamily="34" charset="0"/>
              </a:defRPr>
            </a:lvl1pPr>
          </a:lstStyle>
          <a:p>
            <a:r>
              <a:rPr lang="en-US" dirty="0"/>
              <a:t>Click to edit Master title style</a:t>
            </a:r>
          </a:p>
        </p:txBody>
      </p:sp>
    </p:spTree>
    <p:extLst>
      <p:ext uri="{BB962C8B-B14F-4D97-AF65-F5344CB8AC3E}">
        <p14:creationId xmlns:p14="http://schemas.microsoft.com/office/powerpoint/2010/main" val="330805908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5 rows">
    <p:bg>
      <p:bgPr>
        <a:solidFill>
          <a:srgbClr val="27282C"/>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042095" y="1092672"/>
            <a:ext cx="7657803" cy="484218"/>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p:nvPr userDrawn="1"/>
        </p:nvCxnSpPr>
        <p:spPr>
          <a:xfrm>
            <a:off x="1042272" y="1654480"/>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042095" y="1732070"/>
            <a:ext cx="7657803" cy="486675"/>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p:nvPr userDrawn="1"/>
        </p:nvCxnSpPr>
        <p:spPr>
          <a:xfrm>
            <a:off x="1042272" y="2296334"/>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042095" y="2373924"/>
            <a:ext cx="7657803" cy="486675"/>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p:nvPr userDrawn="1"/>
        </p:nvCxnSpPr>
        <p:spPr>
          <a:xfrm>
            <a:off x="1042272" y="2938189"/>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042095" y="3015778"/>
            <a:ext cx="7657803" cy="486675"/>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p:nvPr userDrawn="1"/>
        </p:nvCxnSpPr>
        <p:spPr>
          <a:xfrm>
            <a:off x="1042272" y="3580043"/>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042095" y="3657634"/>
            <a:ext cx="7657803" cy="486675"/>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sp>
        <p:nvSpPr>
          <p:cNvPr id="4" name="Title 1">
            <a:extLst>
              <a:ext uri="{FF2B5EF4-FFF2-40B4-BE49-F238E27FC236}">
                <a16:creationId xmlns:a16="http://schemas.microsoft.com/office/drawing/2014/main" id="{8F826457-AD96-78F4-E9DC-B4CC7DCCED84}"/>
              </a:ext>
            </a:extLst>
          </p:cNvPr>
          <p:cNvSpPr>
            <a:spLocks noGrp="1"/>
          </p:cNvSpPr>
          <p:nvPr>
            <p:ph type="title"/>
          </p:nvPr>
        </p:nvSpPr>
        <p:spPr>
          <a:xfrm>
            <a:off x="441197" y="438913"/>
            <a:ext cx="6144768" cy="369332"/>
          </a:xfrm>
        </p:spPr>
        <p:txBody>
          <a:bodyPr/>
          <a:lstStyle>
            <a:lvl1pPr algn="l" defTabSz="699557" rtl="0" eaLnBrk="1" latinLnBrk="0" hangingPunct="1">
              <a:lnSpc>
                <a:spcPct val="100000"/>
              </a:lnSpc>
              <a:spcBef>
                <a:spcPct val="0"/>
              </a:spcBef>
              <a:buNone/>
              <a:defRPr lang="en-US" sz="2400" b="0" i="0" kern="1200" cap="none" spc="0" baseline="0">
                <a:ln w="3175">
                  <a:noFill/>
                </a:ln>
                <a:solidFill>
                  <a:schemeClr val="tx1"/>
                </a:solidFill>
                <a:effectLst/>
                <a:latin typeface="+mj-lt"/>
                <a:ea typeface="+mn-ea"/>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1059463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Closing slide_with Logo">
    <p:bg>
      <p:bgPr>
        <a:solidFill>
          <a:srgbClr val="27282C"/>
        </a:solidFill>
        <a:effectLst/>
      </p:bgPr>
    </p:bg>
    <p:spTree>
      <p:nvGrpSpPr>
        <p:cNvPr id="1" name=""/>
        <p:cNvGrpSpPr/>
        <p:nvPr/>
      </p:nvGrpSpPr>
      <p:grpSpPr>
        <a:xfrm>
          <a:off x="0" y="0"/>
          <a:ext cx="0" cy="0"/>
          <a:chOff x="0" y="0"/>
          <a:chExt cx="0" cy="0"/>
        </a:xfrm>
      </p:grpSpPr>
      <p:pic>
        <p:nvPicPr>
          <p:cNvPr id="2" name="MS logo gray - EMF">
            <a:extLst>
              <a:ext uri="{FF2B5EF4-FFF2-40B4-BE49-F238E27FC236}">
                <a16:creationId xmlns:a16="http://schemas.microsoft.com/office/drawing/2014/main" id="{34855668-1A0A-E5EE-1D0F-97B30351BA0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
        <p:nvSpPr>
          <p:cNvPr id="3" name="Title 1">
            <a:extLst>
              <a:ext uri="{FF2B5EF4-FFF2-40B4-BE49-F238E27FC236}">
                <a16:creationId xmlns:a16="http://schemas.microsoft.com/office/drawing/2014/main" id="{5072CE3E-C99E-C188-A13F-A0815FF096D2}"/>
              </a:ext>
            </a:extLst>
          </p:cNvPr>
          <p:cNvSpPr>
            <a:spLocks noGrp="1"/>
          </p:cNvSpPr>
          <p:nvPr>
            <p:ph type="title" hasCustomPrompt="1"/>
          </p:nvPr>
        </p:nvSpPr>
        <p:spPr>
          <a:xfrm>
            <a:off x="441197" y="-462032"/>
            <a:ext cx="6144768" cy="230833"/>
          </a:xfrm>
        </p:spPr>
        <p:txBody>
          <a:bodyPr/>
          <a:lstStyle>
            <a:lvl1pPr>
              <a:defRPr sz="1500" b="0" i="0">
                <a:solidFill>
                  <a:srgbClr val="001F2D"/>
                </a:solidFill>
                <a:latin typeface="+mj-lt"/>
                <a:cs typeface="Segoe UI Semibold" panose="020B0502040204020203" pitchFamily="34" charset="0"/>
              </a:defRPr>
            </a:lvl1pPr>
          </a:lstStyle>
          <a:p>
            <a:r>
              <a:rPr lang="en-US"/>
              <a:t>Final slide with logo</a:t>
            </a:r>
          </a:p>
        </p:txBody>
      </p:sp>
      <p:sp>
        <p:nvSpPr>
          <p:cNvPr id="6" name="Text Placeholder 4">
            <a:extLst>
              <a:ext uri="{FF2B5EF4-FFF2-40B4-BE49-F238E27FC236}">
                <a16:creationId xmlns:a16="http://schemas.microsoft.com/office/drawing/2014/main" id="{BD9E8228-6949-BCF9-F825-22D65A43DBCD}"/>
              </a:ext>
            </a:extLst>
          </p:cNvPr>
          <p:cNvSpPr>
            <a:spLocks noGrp="1"/>
          </p:cNvSpPr>
          <p:nvPr>
            <p:ph type="body" sz="quarter" idx="12" hasCustomPrompt="1"/>
          </p:nvPr>
        </p:nvSpPr>
        <p:spPr>
          <a:xfrm>
            <a:off x="438913" y="1560170"/>
            <a:ext cx="2521457" cy="415499"/>
          </a:xfrm>
          <a:prstGeom prst="rect">
            <a:avLst/>
          </a:prstGeom>
          <a:noFill/>
        </p:spPr>
        <p:txBody>
          <a:bodyPr wrap="square" lIns="0" tIns="0" rIns="0" bIns="0">
            <a:spAutoFit/>
          </a:bodyPr>
          <a:lstStyle>
            <a:lvl1pPr marL="0" indent="0" algn="l" defTabSz="342900" rtl="0" eaLnBrk="1" latinLnBrk="0" hangingPunct="1">
              <a:lnSpc>
                <a:spcPct val="100000"/>
              </a:lnSpc>
              <a:spcBef>
                <a:spcPct val="0"/>
              </a:spcBef>
              <a:spcAft>
                <a:spcPct val="0"/>
              </a:spcAft>
              <a:buFont typeface="Arial" panose="020B0604020202020204" pitchFamily="34" charset="0"/>
              <a:buNone/>
              <a:defRPr lang="en-US" sz="2700" b="0" kern="1200" cap="none" spc="-38" baseline="0">
                <a:ln w="3175">
                  <a:noFill/>
                </a:ln>
                <a:solidFill>
                  <a:schemeClr val="accent3"/>
                </a:solidFill>
                <a:effectLst/>
                <a:latin typeface="+mj-lt"/>
                <a:ea typeface="+mn-ea"/>
                <a:cs typeface="Calibri" panose="020F0502020204030204" pitchFamily="34" charset="0"/>
              </a:defRPr>
            </a:lvl1pPr>
          </a:lstStyle>
          <a:p>
            <a:pPr lvl="0"/>
            <a:r>
              <a:rPr lang="en-US" dirty="0"/>
              <a:t>Thank you.</a:t>
            </a:r>
          </a:p>
        </p:txBody>
      </p:sp>
      <p:sp>
        <p:nvSpPr>
          <p:cNvPr id="9" name="Text Placeholder 8">
            <a:extLst>
              <a:ext uri="{FF2B5EF4-FFF2-40B4-BE49-F238E27FC236}">
                <a16:creationId xmlns:a16="http://schemas.microsoft.com/office/drawing/2014/main" id="{FCDD9B65-7B9C-E803-654B-692D90202D54}"/>
              </a:ext>
            </a:extLst>
          </p:cNvPr>
          <p:cNvSpPr>
            <a:spLocks noGrp="1"/>
          </p:cNvSpPr>
          <p:nvPr>
            <p:ph type="body" sz="quarter" idx="13"/>
          </p:nvPr>
        </p:nvSpPr>
        <p:spPr>
          <a:xfrm>
            <a:off x="3364230" y="1707357"/>
            <a:ext cx="5335667" cy="1266824"/>
          </a:xfrm>
          <a:prstGeom prst="rect">
            <a:avLst/>
          </a:prstGeom>
        </p:spPr>
        <p:txBody>
          <a:bodyPr/>
          <a:lstStyle>
            <a:lvl1pPr marL="0" indent="0" algn="l" defTabSz="342900" rtl="0" eaLnBrk="1" latinLnBrk="0" hangingPunct="1">
              <a:lnSpc>
                <a:spcPct val="100000"/>
              </a:lnSpc>
              <a:spcBef>
                <a:spcPct val="0"/>
              </a:spcBef>
              <a:buNone/>
              <a:defRPr lang="en-US" sz="1500" b="0" kern="1200" cap="none" spc="-38" baseline="0" smtClean="0">
                <a:ln w="3175">
                  <a:noFill/>
                </a:ln>
                <a:solidFill>
                  <a:schemeClr val="tx1"/>
                </a:solidFill>
                <a:effectLst/>
                <a:latin typeface="+mn-lt"/>
                <a:ea typeface="+mn-ea"/>
                <a:cs typeface="Calibri" panose="020F0502020204030204" pitchFamily="34" charset="0"/>
              </a:defRPr>
            </a:lvl1pPr>
            <a:lvl2pPr marL="116586" indent="0">
              <a:buNone/>
              <a:defRPr lang="en-US" sz="1500" b="0" kern="1200" cap="none" spc="-38" baseline="0" smtClean="0">
                <a:ln w="3175">
                  <a:noFill/>
                </a:ln>
                <a:solidFill>
                  <a:schemeClr val="bg1"/>
                </a:solidFill>
                <a:effectLst/>
                <a:latin typeface="+mn-lt"/>
                <a:ea typeface="+mn-ea"/>
                <a:cs typeface="Segoe UI" pitchFamily="34" charset="0"/>
              </a:defRPr>
            </a:lvl2pPr>
            <a:lvl3pPr marL="198882" indent="0">
              <a:buNone/>
              <a:defRPr/>
            </a:lvl3pPr>
            <a:lvl4pPr marL="496491" indent="0">
              <a:buNone/>
              <a:defRPr/>
            </a:lvl4pPr>
            <a:lvl5pPr marL="641747" indent="0">
              <a:buNone/>
              <a:defRPr/>
            </a:lvl5pPr>
          </a:lstStyle>
          <a:p>
            <a:pPr lvl="0"/>
            <a:r>
              <a:rPr lang="en-US" dirty="0"/>
              <a:t>Click to edit Master text styles</a:t>
            </a:r>
          </a:p>
        </p:txBody>
      </p:sp>
    </p:spTree>
    <p:extLst>
      <p:ext uri="{BB962C8B-B14F-4D97-AF65-F5344CB8AC3E}">
        <p14:creationId xmlns:p14="http://schemas.microsoft.com/office/powerpoint/2010/main" val="8089763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194"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column_Callout_with Imag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8283704" cy="369332"/>
          </a:xfrm>
        </p:spPr>
        <p:txBody>
          <a:bodyPr/>
          <a:lstStyle>
            <a:lvl1pPr>
              <a:defRPr sz="4000" b="1" i="0">
                <a:solidFill>
                  <a:srgbClr val="EA4E60"/>
                </a:solidFill>
                <a:latin typeface="+mj-lt"/>
                <a:cs typeface="Segoe UI Semibold" panose="020B0502040204020203" pitchFamily="34" charset="0"/>
              </a:defRPr>
            </a:lvl1pPr>
          </a:lstStyle>
          <a:p>
            <a:r>
              <a:rPr lang="en-US" dirty="0"/>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3048000" y="1185863"/>
            <a:ext cx="5651897" cy="3323040"/>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Segoe UI"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6" name="Text Placeholder 11">
            <a:extLst>
              <a:ext uri="{FF2B5EF4-FFF2-40B4-BE49-F238E27FC236}">
                <a16:creationId xmlns:a16="http://schemas.microsoft.com/office/drawing/2014/main" id="{BA3E60F0-F025-04E8-0E46-71699A62E435}"/>
              </a:ext>
            </a:extLst>
          </p:cNvPr>
          <p:cNvSpPr>
            <a:spLocks noGrp="1"/>
          </p:cNvSpPr>
          <p:nvPr>
            <p:ph type="body" sz="quarter" idx="16"/>
          </p:nvPr>
        </p:nvSpPr>
        <p:spPr>
          <a:xfrm>
            <a:off x="438151" y="1195617"/>
            <a:ext cx="2380607"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4D105096-7BC3-1383-8EE1-744002B706B2}"/>
              </a:ext>
            </a:extLst>
          </p:cNvPr>
          <p:cNvSpPr>
            <a:spLocks noGrp="1"/>
          </p:cNvSpPr>
          <p:nvPr>
            <p:ph type="body" sz="quarter" idx="15"/>
          </p:nvPr>
        </p:nvSpPr>
        <p:spPr>
          <a:xfrm>
            <a:off x="439792" y="1564323"/>
            <a:ext cx="2379608" cy="1882567"/>
          </a:xfrm>
          <a:prstGeom prst="rect">
            <a:avLst/>
          </a:prstGeom>
        </p:spPr>
        <p:txBody>
          <a:bodyPr wrap="square">
            <a:spAutoFit/>
          </a:bodyPr>
          <a:lstStyle>
            <a:lvl1pPr marL="102870" indent="-102870">
              <a:spcAft>
                <a:spcPct val="0"/>
              </a:spcAft>
              <a:buFont typeface="Arial" panose="020B0604020202020204" pitchFamily="34" charset="0"/>
              <a:buChar char="•"/>
              <a:defRPr sz="2400">
                <a:solidFill>
                  <a:schemeClr val="tx1"/>
                </a:solidFill>
              </a:defRPr>
            </a:lvl1pPr>
            <a:lvl2pPr marL="198882" indent="-96012">
              <a:spcAft>
                <a:spcPct val="0"/>
              </a:spcAft>
              <a:buFont typeface="Arial" panose="020B0604020202020204" pitchFamily="34" charset="0"/>
              <a:buChar char="•"/>
              <a:defRPr sz="2400">
                <a:solidFill>
                  <a:schemeClr val="tx1"/>
                </a:solidFill>
              </a:defRPr>
            </a:lvl2pPr>
            <a:lvl3pPr marL="288036" indent="-89154">
              <a:spcAft>
                <a:spcPct val="0"/>
              </a:spcAft>
              <a:buFont typeface="Arial" panose="020B0604020202020204" pitchFamily="34" charset="0"/>
              <a:buChar char="•"/>
              <a:defRPr sz="2400">
                <a:solidFill>
                  <a:schemeClr val="tx1"/>
                </a:solidFill>
              </a:defRPr>
            </a:lvl3pPr>
            <a:lvl4pPr marL="51435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2813752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778">
          <p15:clr>
            <a:srgbClr val="954F72"/>
          </p15:clr>
        </p15:guide>
        <p15:guide id="5" pos="960">
          <p15:clr>
            <a:srgbClr val="954F72"/>
          </p15:clr>
        </p15:guide>
        <p15:guide id="6" pos="1372">
          <p15:clr>
            <a:srgbClr val="954F72"/>
          </p15:clr>
        </p15:guide>
        <p15:guide id="7" pos="1560">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20">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column_Text_with Subheads">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7" name="Text Placeholder 11">
            <a:extLst>
              <a:ext uri="{FF2B5EF4-FFF2-40B4-BE49-F238E27FC236}">
                <a16:creationId xmlns:a16="http://schemas.microsoft.com/office/drawing/2014/main" id="{B99DE518-C598-A940-A59E-AD0A05432BA4}"/>
              </a:ext>
            </a:extLst>
          </p:cNvPr>
          <p:cNvSpPr>
            <a:spLocks noGrp="1"/>
          </p:cNvSpPr>
          <p:nvPr>
            <p:ph type="body" sz="quarter" idx="16"/>
          </p:nvPr>
        </p:nvSpPr>
        <p:spPr>
          <a:xfrm>
            <a:off x="438150" y="1195616"/>
            <a:ext cx="3914775" cy="253916"/>
          </a:xfrm>
          <a:prstGeom prst="rect">
            <a:avLst/>
          </a:prstGeom>
        </p:spPr>
        <p:txBody>
          <a:bodyPr anchor="t"/>
          <a:lstStyle>
            <a:lvl1pPr marL="0" indent="0">
              <a:spcBef>
                <a:spcPct val="0"/>
              </a:spcBef>
              <a:buNone/>
              <a:defRPr sz="1650">
                <a:solidFill>
                  <a:schemeClr val="tx1"/>
                </a:solidFill>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24E25ABE-71E1-BA48-6C8C-383755934901}"/>
              </a:ext>
            </a:extLst>
          </p:cNvPr>
          <p:cNvSpPr>
            <a:spLocks noGrp="1"/>
          </p:cNvSpPr>
          <p:nvPr>
            <p:ph type="body" sz="quarter" idx="15"/>
          </p:nvPr>
        </p:nvSpPr>
        <p:spPr>
          <a:xfrm>
            <a:off x="439792" y="1564323"/>
            <a:ext cx="3913133"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8" name="Text Placeholder 11">
            <a:extLst>
              <a:ext uri="{FF2B5EF4-FFF2-40B4-BE49-F238E27FC236}">
                <a16:creationId xmlns:a16="http://schemas.microsoft.com/office/drawing/2014/main" id="{1B7E7F6E-4D9D-5F8C-A5F0-526CA973BE99}"/>
              </a:ext>
            </a:extLst>
          </p:cNvPr>
          <p:cNvSpPr>
            <a:spLocks noGrp="1"/>
          </p:cNvSpPr>
          <p:nvPr>
            <p:ph type="body" sz="quarter" idx="19"/>
          </p:nvPr>
        </p:nvSpPr>
        <p:spPr>
          <a:xfrm>
            <a:off x="4683165" y="1195616"/>
            <a:ext cx="4016732" cy="253916"/>
          </a:xfrm>
          <a:prstGeom prst="rect">
            <a:avLst/>
          </a:prstGeom>
        </p:spPr>
        <p:txBody>
          <a:bodyPr anchor="t"/>
          <a:lstStyle>
            <a:lvl1pPr marL="0" indent="0">
              <a:spcBef>
                <a:spcPct val="0"/>
              </a:spcBef>
              <a:buNone/>
              <a:defRPr sz="1650">
                <a:solidFill>
                  <a:schemeClr val="tx1"/>
                </a:solidFill>
                <a:latin typeface="+mj-lt"/>
              </a:defRPr>
            </a:lvl1pPr>
          </a:lstStyle>
          <a:p>
            <a:pPr lvl="0"/>
            <a:r>
              <a:rPr lang="en-US"/>
              <a:t>Click to edit Master text styles</a:t>
            </a:r>
          </a:p>
        </p:txBody>
      </p:sp>
      <p:sp>
        <p:nvSpPr>
          <p:cNvPr id="13" name="Text Placeholder 3">
            <a:extLst>
              <a:ext uri="{FF2B5EF4-FFF2-40B4-BE49-F238E27FC236}">
                <a16:creationId xmlns:a16="http://schemas.microsoft.com/office/drawing/2014/main" id="{37DAE155-2008-5357-51E8-E6B1FA7558C2}"/>
              </a:ext>
            </a:extLst>
          </p:cNvPr>
          <p:cNvSpPr>
            <a:spLocks noGrp="1"/>
          </p:cNvSpPr>
          <p:nvPr>
            <p:ph type="body" sz="quarter" idx="20"/>
          </p:nvPr>
        </p:nvSpPr>
        <p:spPr>
          <a:xfrm>
            <a:off x="4690248" y="1564323"/>
            <a:ext cx="4009649"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76938652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8">
          <p15:clr>
            <a:srgbClr val="954F72"/>
          </p15:clr>
        </p15:guide>
        <p15:guide id="9" pos="2150">
          <p15:clr>
            <a:srgbClr val="954F72"/>
          </p15:clr>
        </p15:guide>
        <p15:guide id="10" pos="2544">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1608">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Blank_with 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5539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spTree>
    <p:extLst>
      <p:ext uri="{BB962C8B-B14F-4D97-AF65-F5344CB8AC3E}">
        <p14:creationId xmlns:p14="http://schemas.microsoft.com/office/powerpoint/2010/main" val="3214678614"/>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790" indent="0" algn="ctr">
              <a:buNone/>
              <a:defRPr sz="3556"/>
            </a:lvl2pPr>
            <a:lvl3pPr marL="1625579" indent="0" algn="ctr">
              <a:buNone/>
              <a:defRPr sz="3200"/>
            </a:lvl3pPr>
            <a:lvl4pPr marL="2438369" indent="0" algn="ctr">
              <a:buNone/>
              <a:defRPr sz="2844"/>
            </a:lvl4pPr>
            <a:lvl5pPr marL="3251160" indent="0" algn="ctr">
              <a:buNone/>
              <a:defRPr sz="2844"/>
            </a:lvl5pPr>
            <a:lvl6pPr marL="4063949" indent="0" algn="ctr">
              <a:buNone/>
              <a:defRPr sz="2844"/>
            </a:lvl6pPr>
            <a:lvl7pPr marL="4876739" indent="0" algn="ctr">
              <a:buNone/>
              <a:defRPr sz="2844"/>
            </a:lvl7pPr>
            <a:lvl8pPr marL="5689529" indent="0" algn="ctr">
              <a:buNone/>
              <a:defRPr sz="2844"/>
            </a:lvl8pPr>
            <a:lvl9pPr marL="6502319"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33748715"/>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1455133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1-column_Text">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8258701"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dirty="0"/>
              <a:t>Click to edit Master title style</a:t>
            </a:r>
          </a:p>
        </p:txBody>
      </p:sp>
      <p:sp>
        <p:nvSpPr>
          <p:cNvPr id="5" name="Text Placeholder 11">
            <a:extLst>
              <a:ext uri="{FF2B5EF4-FFF2-40B4-BE49-F238E27FC236}">
                <a16:creationId xmlns:a16="http://schemas.microsoft.com/office/drawing/2014/main" id="{A790AA64-2857-089A-38D7-2F214254E968}"/>
              </a:ext>
            </a:extLst>
          </p:cNvPr>
          <p:cNvSpPr>
            <a:spLocks noGrp="1"/>
          </p:cNvSpPr>
          <p:nvPr>
            <p:ph type="body" sz="quarter" idx="17"/>
          </p:nvPr>
        </p:nvSpPr>
        <p:spPr>
          <a:xfrm>
            <a:off x="438150" y="1195616"/>
            <a:ext cx="4023168" cy="253916"/>
          </a:xfrm>
          <a:prstGeom prst="rect">
            <a:avLst/>
          </a:prstGeom>
        </p:spPr>
        <p:txBody>
          <a:bodyPr anchor="t"/>
          <a:lstStyle>
            <a:lvl1pPr marL="0" indent="0">
              <a:spcBef>
                <a:spcPct val="0"/>
              </a:spcBef>
              <a:buNone/>
              <a:defRPr sz="165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55AAAF14-6312-27D6-344A-FC49DD3F1116}"/>
              </a:ext>
            </a:extLst>
          </p:cNvPr>
          <p:cNvSpPr>
            <a:spLocks noGrp="1"/>
          </p:cNvSpPr>
          <p:nvPr>
            <p:ph type="body" sz="quarter" idx="15"/>
          </p:nvPr>
        </p:nvSpPr>
        <p:spPr>
          <a:xfrm>
            <a:off x="439793" y="1564323"/>
            <a:ext cx="4021480" cy="968470"/>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Tree>
    <p:extLst>
      <p:ext uri="{BB962C8B-B14F-4D97-AF65-F5344CB8AC3E}">
        <p14:creationId xmlns:p14="http://schemas.microsoft.com/office/powerpoint/2010/main" val="227758967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28" orient="horz" pos="3240"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9"/>
            <a:ext cx="7886700" cy="1125140"/>
          </a:xfrm>
        </p:spPr>
        <p:txBody>
          <a:bodyPr/>
          <a:lstStyle>
            <a:lvl1pPr marL="0" indent="0">
              <a:buNone/>
              <a:defRPr sz="4267">
                <a:solidFill>
                  <a:schemeClr val="tx1">
                    <a:tint val="75000"/>
                  </a:schemeClr>
                </a:solidFill>
              </a:defRPr>
            </a:lvl1pPr>
            <a:lvl2pPr marL="812790" indent="0">
              <a:buNone/>
              <a:defRPr sz="3556">
                <a:solidFill>
                  <a:schemeClr val="tx1">
                    <a:tint val="75000"/>
                  </a:schemeClr>
                </a:solidFill>
              </a:defRPr>
            </a:lvl2pPr>
            <a:lvl3pPr marL="1625579" indent="0">
              <a:buNone/>
              <a:defRPr sz="3200">
                <a:solidFill>
                  <a:schemeClr val="tx1">
                    <a:tint val="75000"/>
                  </a:schemeClr>
                </a:solidFill>
              </a:defRPr>
            </a:lvl3pPr>
            <a:lvl4pPr marL="2438369" indent="0">
              <a:buNone/>
              <a:defRPr sz="2844">
                <a:solidFill>
                  <a:schemeClr val="tx1">
                    <a:tint val="75000"/>
                  </a:schemeClr>
                </a:solidFill>
              </a:defRPr>
            </a:lvl4pPr>
            <a:lvl5pPr marL="3251160" indent="0">
              <a:buNone/>
              <a:defRPr sz="2844">
                <a:solidFill>
                  <a:schemeClr val="tx1">
                    <a:tint val="75000"/>
                  </a:schemeClr>
                </a:solidFill>
              </a:defRPr>
            </a:lvl5pPr>
            <a:lvl6pPr marL="4063949" indent="0">
              <a:buNone/>
              <a:defRPr sz="2844">
                <a:solidFill>
                  <a:schemeClr val="tx1">
                    <a:tint val="75000"/>
                  </a:schemeClr>
                </a:solidFill>
              </a:defRPr>
            </a:lvl6pPr>
            <a:lvl7pPr marL="4876739" indent="0">
              <a:buNone/>
              <a:defRPr sz="2844">
                <a:solidFill>
                  <a:schemeClr val="tx1">
                    <a:tint val="75000"/>
                  </a:schemeClr>
                </a:solidFill>
              </a:defRPr>
            </a:lvl7pPr>
            <a:lvl8pPr marL="5689529" indent="0">
              <a:buNone/>
              <a:defRPr sz="2844">
                <a:solidFill>
                  <a:schemeClr val="tx1">
                    <a:tint val="75000"/>
                  </a:schemeClr>
                </a:solidFill>
              </a:defRPr>
            </a:lvl8pPr>
            <a:lvl9pPr marL="6502319"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732133162"/>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26030212"/>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790" indent="0">
              <a:buNone/>
              <a:defRPr sz="3556" b="1"/>
            </a:lvl2pPr>
            <a:lvl3pPr marL="1625579" indent="0">
              <a:buNone/>
              <a:defRPr sz="3200" b="1"/>
            </a:lvl3pPr>
            <a:lvl4pPr marL="2438369" indent="0">
              <a:buNone/>
              <a:defRPr sz="2844" b="1"/>
            </a:lvl4pPr>
            <a:lvl5pPr marL="3251160" indent="0">
              <a:buNone/>
              <a:defRPr sz="2844" b="1"/>
            </a:lvl5pPr>
            <a:lvl6pPr marL="4063949" indent="0">
              <a:buNone/>
              <a:defRPr sz="2844" b="1"/>
            </a:lvl6pPr>
            <a:lvl7pPr marL="4876739" indent="0">
              <a:buNone/>
              <a:defRPr sz="2844" b="1"/>
            </a:lvl7pPr>
            <a:lvl8pPr marL="5689529" indent="0">
              <a:buNone/>
              <a:defRPr sz="2844" b="1"/>
            </a:lvl8pPr>
            <a:lvl9pPr marL="6502319"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4267" b="1"/>
            </a:lvl1pPr>
            <a:lvl2pPr marL="812790" indent="0">
              <a:buNone/>
              <a:defRPr sz="3556" b="1"/>
            </a:lvl2pPr>
            <a:lvl3pPr marL="1625579" indent="0">
              <a:buNone/>
              <a:defRPr sz="3200" b="1"/>
            </a:lvl3pPr>
            <a:lvl4pPr marL="2438369" indent="0">
              <a:buNone/>
              <a:defRPr sz="2844" b="1"/>
            </a:lvl4pPr>
            <a:lvl5pPr marL="3251160" indent="0">
              <a:buNone/>
              <a:defRPr sz="2844" b="1"/>
            </a:lvl5pPr>
            <a:lvl6pPr marL="4063949" indent="0">
              <a:buNone/>
              <a:defRPr sz="2844" b="1"/>
            </a:lvl6pPr>
            <a:lvl7pPr marL="4876739" indent="0">
              <a:buNone/>
              <a:defRPr sz="2844" b="1"/>
            </a:lvl7pPr>
            <a:lvl8pPr marL="5689529" indent="0">
              <a:buNone/>
              <a:defRPr sz="2844" b="1"/>
            </a:lvl8pPr>
            <a:lvl9pPr marL="6502319"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918087978"/>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36247095"/>
      </p:ext>
    </p:extLst>
  </p:cSld>
  <p:clrMapOvr>
    <a:masterClrMapping/>
  </p:clrMapOvr>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27282C"/>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10661194"/>
      </p:ext>
    </p:extLst>
  </p:cSld>
  <p:clrMapOvr>
    <a:masterClrMapping/>
  </p:clrMapOvr>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70"/>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1"/>
            <a:ext cx="2949178" cy="2858691"/>
          </a:xfrm>
        </p:spPr>
        <p:txBody>
          <a:bodyPr/>
          <a:lstStyle>
            <a:lvl1pPr marL="0" indent="0">
              <a:buNone/>
              <a:defRPr sz="2844"/>
            </a:lvl1pPr>
            <a:lvl2pPr marL="812790" indent="0">
              <a:buNone/>
              <a:defRPr sz="2489"/>
            </a:lvl2pPr>
            <a:lvl3pPr marL="1625579" indent="0">
              <a:buNone/>
              <a:defRPr sz="2133"/>
            </a:lvl3pPr>
            <a:lvl4pPr marL="2438369" indent="0">
              <a:buNone/>
              <a:defRPr sz="1778"/>
            </a:lvl4pPr>
            <a:lvl5pPr marL="3251160" indent="0">
              <a:buNone/>
              <a:defRPr sz="1778"/>
            </a:lvl5pPr>
            <a:lvl6pPr marL="4063949" indent="0">
              <a:buNone/>
              <a:defRPr sz="1778"/>
            </a:lvl6pPr>
            <a:lvl7pPr marL="4876739" indent="0">
              <a:buNone/>
              <a:defRPr sz="1778"/>
            </a:lvl7pPr>
            <a:lvl8pPr marL="5689529" indent="0">
              <a:buNone/>
              <a:defRPr sz="1778"/>
            </a:lvl8pPr>
            <a:lvl9pPr marL="6502319"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521414636"/>
      </p:ext>
    </p:extLst>
  </p:cSld>
  <p:clrMapOvr>
    <a:masterClrMapping/>
  </p:clrMapOvr>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5689"/>
            </a:lvl1pPr>
            <a:lvl2pPr marL="812790" indent="0">
              <a:buNone/>
              <a:defRPr sz="4978"/>
            </a:lvl2pPr>
            <a:lvl3pPr marL="1625579" indent="0">
              <a:buNone/>
              <a:defRPr sz="4267"/>
            </a:lvl3pPr>
            <a:lvl4pPr marL="2438369" indent="0">
              <a:buNone/>
              <a:defRPr sz="3556"/>
            </a:lvl4pPr>
            <a:lvl5pPr marL="3251160" indent="0">
              <a:buNone/>
              <a:defRPr sz="3556"/>
            </a:lvl5pPr>
            <a:lvl6pPr marL="4063949" indent="0">
              <a:buNone/>
              <a:defRPr sz="3556"/>
            </a:lvl6pPr>
            <a:lvl7pPr marL="4876739" indent="0">
              <a:buNone/>
              <a:defRPr sz="3556"/>
            </a:lvl7pPr>
            <a:lvl8pPr marL="5689529" indent="0">
              <a:buNone/>
              <a:defRPr sz="3556"/>
            </a:lvl8pPr>
            <a:lvl9pPr marL="6502319" indent="0">
              <a:buNone/>
              <a:defRPr sz="3556"/>
            </a:lvl9pPr>
          </a:lstStyle>
          <a:p>
            <a:endParaRPr lang="en-US"/>
          </a:p>
        </p:txBody>
      </p:sp>
      <p:sp>
        <p:nvSpPr>
          <p:cNvPr id="4" name="Text Placeholder 3"/>
          <p:cNvSpPr>
            <a:spLocks noGrp="1"/>
          </p:cNvSpPr>
          <p:nvPr>
            <p:ph type="body" sz="half" idx="2"/>
          </p:nvPr>
        </p:nvSpPr>
        <p:spPr>
          <a:xfrm>
            <a:off x="629841" y="1543051"/>
            <a:ext cx="2949178" cy="2858691"/>
          </a:xfrm>
        </p:spPr>
        <p:txBody>
          <a:bodyPr/>
          <a:lstStyle>
            <a:lvl1pPr marL="0" indent="0">
              <a:buNone/>
              <a:defRPr sz="2844"/>
            </a:lvl1pPr>
            <a:lvl2pPr marL="812790" indent="0">
              <a:buNone/>
              <a:defRPr sz="2489"/>
            </a:lvl2pPr>
            <a:lvl3pPr marL="1625579" indent="0">
              <a:buNone/>
              <a:defRPr sz="2133"/>
            </a:lvl3pPr>
            <a:lvl4pPr marL="2438369" indent="0">
              <a:buNone/>
              <a:defRPr sz="1778"/>
            </a:lvl4pPr>
            <a:lvl5pPr marL="3251160" indent="0">
              <a:buNone/>
              <a:defRPr sz="1778"/>
            </a:lvl5pPr>
            <a:lvl6pPr marL="4063949" indent="0">
              <a:buNone/>
              <a:defRPr sz="1778"/>
            </a:lvl6pPr>
            <a:lvl7pPr marL="4876739" indent="0">
              <a:buNone/>
              <a:defRPr sz="1778"/>
            </a:lvl7pPr>
            <a:lvl8pPr marL="5689529" indent="0">
              <a:buNone/>
              <a:defRPr sz="1778"/>
            </a:lvl8pPr>
            <a:lvl9pPr marL="6502319"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04333336"/>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0198287"/>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27282C"/>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273845"/>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194311859"/>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slide" preserve="1">
  <p:cSld name="1_Title slide">
    <p:bg>
      <p:bgPr>
        <a:solidFill>
          <a:srgbClr val="27282C"/>
        </a:solidFill>
        <a:effectLst/>
      </p:bgPr>
    </p:bg>
    <p:spTree>
      <p:nvGrpSpPr>
        <p:cNvPr id="1" name="Shape 10"/>
        <p:cNvGrpSpPr/>
        <p:nvPr/>
      </p:nvGrpSpPr>
      <p:grpSpPr>
        <a:xfrm>
          <a:off x="0" y="0"/>
          <a:ext cx="0" cy="0"/>
          <a:chOff x="0" y="0"/>
          <a:chExt cx="0" cy="0"/>
        </a:xfrm>
      </p:grpSpPr>
    </p:spTree>
    <p:extLst>
      <p:ext uri="{BB962C8B-B14F-4D97-AF65-F5344CB8AC3E}">
        <p14:creationId xmlns:p14="http://schemas.microsoft.com/office/powerpoint/2010/main" val="76005635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LearningPath1_WmGray">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87798"/>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dirty="0"/>
              <a:t>Click to edit Master title style</a:t>
            </a:r>
          </a:p>
        </p:txBody>
      </p:sp>
      <p:pic>
        <p:nvPicPr>
          <p:cNvPr id="6" name="Graphic 5">
            <a:extLst>
              <a:ext uri="{FF2B5EF4-FFF2-40B4-BE49-F238E27FC236}">
                <a16:creationId xmlns:a16="http://schemas.microsoft.com/office/drawing/2014/main" id="{DF318326-19BB-DD5B-81E3-D6586A45E476}"/>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 y="2120885"/>
            <a:ext cx="9144001" cy="2276400"/>
          </a:xfrm>
          <a:prstGeom prst="rect">
            <a:avLst/>
          </a:prstGeom>
        </p:spPr>
      </p:pic>
      <p:sp>
        <p:nvSpPr>
          <p:cNvPr id="3" name="Rounded Rectangle 3_1">
            <a:extLst>
              <a:ext uri="{FF2B5EF4-FFF2-40B4-BE49-F238E27FC236}">
                <a16:creationId xmlns:a16="http://schemas.microsoft.com/office/drawing/2014/main" id="{EA6FD2A8-720D-4961-EE5A-DE1728EBB8A1}"/>
              </a:ext>
              <a:ext uri="{C183D7F6-B498-43B3-948B-1728B52AA6E4}">
                <adec:decorative xmlns:adec="http://schemas.microsoft.com/office/drawing/2017/decorative" val="1"/>
              </a:ext>
            </a:extLst>
          </p:cNvPr>
          <p:cNvSpPr/>
          <p:nvPr userDrawn="1"/>
        </p:nvSpPr>
        <p:spPr>
          <a:xfrm>
            <a:off x="435298" y="1340461"/>
            <a:ext cx="7974776" cy="2728687"/>
          </a:xfrm>
          <a:prstGeom prst="roundRect">
            <a:avLst>
              <a:gd name="adj" fmla="val 11300"/>
            </a:avLst>
          </a:prstGeom>
          <a:solidFill>
            <a:schemeClr val="bg1"/>
          </a:solidFill>
          <a:ln>
            <a:noFill/>
          </a:ln>
          <a:effectLst>
            <a:outerShdw blurRad="127000" dist="38100" dir="8100000" sx="101000" sy="101000" algn="tr" rotWithShape="0">
              <a:srgbClr val="CAC5B8">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137160" rIns="137160" bIns="137160" numCol="1" spcCol="457200" rtlCol="0" anchor="t"/>
          <a:lstStyle/>
          <a:p>
            <a:pPr marL="0" marR="0" lvl="0" indent="0" algn="l" defTabSz="699557" rtl="0" eaLnBrk="1" fontAlgn="auto" latinLnBrk="0" hangingPunct="1">
              <a:lnSpc>
                <a:spcPct val="100000"/>
              </a:lnSpc>
              <a:spcBef>
                <a:spcPts val="900"/>
              </a:spcBef>
              <a:spcAft>
                <a:spcPct val="0"/>
              </a:spcAft>
              <a:buClrTx/>
              <a:buSzPct val="90000"/>
              <a:buFont typeface="Wingdings" panose="05000000000000000000" pitchFamily="2" charset="2"/>
              <a:buNone/>
              <a:defRPr/>
            </a:pPr>
            <a:endPar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1059453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Agenda_2-column">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441197" y="438913"/>
            <a:ext cx="6144768" cy="369332"/>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dirty="0"/>
              <a:t>Agenda</a:t>
            </a:r>
          </a:p>
        </p:txBody>
      </p:sp>
      <p:sp>
        <p:nvSpPr>
          <p:cNvPr id="3" name="Text Placeholder 3">
            <a:extLst>
              <a:ext uri="{FF2B5EF4-FFF2-40B4-BE49-F238E27FC236}">
                <a16:creationId xmlns:a16="http://schemas.microsoft.com/office/drawing/2014/main" id="{4D82F77F-F413-CFB2-A490-42936771DAD7}"/>
              </a:ext>
            </a:extLst>
          </p:cNvPr>
          <p:cNvSpPr>
            <a:spLocks noGrp="1"/>
          </p:cNvSpPr>
          <p:nvPr>
            <p:ph type="body" sz="quarter" idx="17"/>
          </p:nvPr>
        </p:nvSpPr>
        <p:spPr>
          <a:xfrm>
            <a:off x="439792" y="1363633"/>
            <a:ext cx="3539771" cy="228524"/>
          </a:xfrm>
          <a:prstGeom prst="rect">
            <a:avLst/>
          </a:prstGeom>
        </p:spPr>
        <p:txBody>
          <a:bodyPr vert="horz" wrap="square" lIns="0" tIns="0" rIns="0" bIns="0" rtlCol="0">
            <a:spAutoFit/>
          </a:bodyPr>
          <a:lstStyle>
            <a:lvl1pPr>
              <a:defRPr lang="en-US" sz="1650"/>
            </a:lvl1pPr>
          </a:lstStyle>
          <a:p>
            <a:pPr marL="161925" lvl="0" indent="-161925">
              <a:spcBef>
                <a:spcPct val="0"/>
              </a:spcBef>
              <a:spcAft>
                <a:spcPts val="900"/>
              </a:spcAft>
            </a:pPr>
            <a:r>
              <a:rPr lang="en-US"/>
              <a:t>Click to edit Master text styles</a:t>
            </a:r>
          </a:p>
        </p:txBody>
      </p:sp>
      <p:sp>
        <p:nvSpPr>
          <p:cNvPr id="6" name="Text Placeholder 3">
            <a:extLst>
              <a:ext uri="{FF2B5EF4-FFF2-40B4-BE49-F238E27FC236}">
                <a16:creationId xmlns:a16="http://schemas.microsoft.com/office/drawing/2014/main" id="{6F9FBD2C-38D6-C1BF-620A-300B1F4C5CF2}"/>
              </a:ext>
            </a:extLst>
          </p:cNvPr>
          <p:cNvSpPr>
            <a:spLocks noGrp="1"/>
          </p:cNvSpPr>
          <p:nvPr>
            <p:ph type="body" sz="quarter" idx="18"/>
          </p:nvPr>
        </p:nvSpPr>
        <p:spPr>
          <a:xfrm>
            <a:off x="5168504" y="1363633"/>
            <a:ext cx="3539771" cy="228524"/>
          </a:xfrm>
          <a:prstGeom prst="rect">
            <a:avLst/>
          </a:prstGeom>
        </p:spPr>
        <p:txBody>
          <a:bodyPr vert="horz" wrap="square" lIns="0" tIns="0" rIns="0" bIns="0" rtlCol="0">
            <a:spAutoFit/>
          </a:bodyPr>
          <a:lstStyle>
            <a:lvl1pPr>
              <a:defRPr lang="en-US" sz="1650"/>
            </a:lvl1pPr>
          </a:lstStyle>
          <a:p>
            <a:pPr marL="161925" lvl="0" indent="-161925">
              <a:spcBef>
                <a:spcPct val="0"/>
              </a:spcBef>
              <a:spcAft>
                <a:spcPts val="900"/>
              </a:spcAft>
            </a:pPr>
            <a:r>
              <a:rPr lang="en-US"/>
              <a:t>Click to edit Master text styles</a:t>
            </a:r>
          </a:p>
        </p:txBody>
      </p:sp>
    </p:spTree>
    <p:extLst>
      <p:ext uri="{BB962C8B-B14F-4D97-AF65-F5344CB8AC3E}">
        <p14:creationId xmlns:p14="http://schemas.microsoft.com/office/powerpoint/2010/main" val="14349393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84"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27" userDrawn="1">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er-BIo">
    <p:bg>
      <p:bgPr>
        <a:solidFill>
          <a:srgbClr val="27282C"/>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AA94852-62BE-D975-5820-B3227B110B53}"/>
              </a:ext>
            </a:extLst>
          </p:cNvPr>
          <p:cNvSpPr/>
          <p:nvPr userDrawn="1"/>
        </p:nvSpPr>
        <p:spPr bwMode="auto">
          <a:xfrm>
            <a:off x="1" y="0"/>
            <a:ext cx="5277050" cy="5143500"/>
          </a:xfrm>
          <a:prstGeom prst="rect">
            <a:avLst/>
          </a:prstGeom>
          <a:solidFill>
            <a:srgbClr val="F4F3F5"/>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4311779"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D63B5AFD-1A0C-9C6A-B579-7F4B7918234D}"/>
              </a:ext>
            </a:extLst>
          </p:cNvPr>
          <p:cNvSpPr>
            <a:spLocks noGrp="1"/>
          </p:cNvSpPr>
          <p:nvPr>
            <p:ph type="pic" sz="quarter" idx="19"/>
          </p:nvPr>
        </p:nvSpPr>
        <p:spPr bwMode="ltGray">
          <a:xfrm>
            <a:off x="5665943" y="2875301"/>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dirty="0"/>
              <a:t>Click icon to add picture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78B296A1-E2FF-6AD0-056E-6FFA0EA08B6A}"/>
              </a:ext>
            </a:extLst>
          </p:cNvPr>
          <p:cNvSpPr>
            <a:spLocks noGrp="1"/>
          </p:cNvSpPr>
          <p:nvPr>
            <p:ph type="pic" sz="quarter" idx="30"/>
          </p:nvPr>
        </p:nvSpPr>
        <p:spPr bwMode="ltGray">
          <a:xfrm>
            <a:off x="7926546" y="2875301"/>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dirty="0"/>
              <a:t>Click icon to add picture</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58F4ACC-A223-94FA-AF57-8B62501B059F}"/>
              </a:ext>
            </a:extLst>
          </p:cNvPr>
          <p:cNvSpPr>
            <a:spLocks noGrp="1"/>
          </p:cNvSpPr>
          <p:nvPr>
            <p:ph type="pic" sz="quarter" idx="31"/>
          </p:nvPr>
        </p:nvSpPr>
        <p:spPr bwMode="ltGray">
          <a:xfrm>
            <a:off x="6796244" y="2875301"/>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dirty="0"/>
              <a:t>Click icon to add picture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88133D48-744E-F029-079E-2E16C2809895}"/>
              </a:ext>
            </a:extLst>
          </p:cNvPr>
          <p:cNvSpPr>
            <a:spLocks noGrp="1"/>
          </p:cNvSpPr>
          <p:nvPr>
            <p:ph type="pic" sz="quarter" idx="32"/>
          </p:nvPr>
        </p:nvSpPr>
        <p:spPr bwMode="ltGray">
          <a:xfrm>
            <a:off x="5665943" y="3899393"/>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dirty="0"/>
              <a:t>Click icon to add picture</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09D3DDE-EAFB-B57D-9147-8827F7743E1A}"/>
              </a:ext>
            </a:extLst>
          </p:cNvPr>
          <p:cNvSpPr>
            <a:spLocks noGrp="1"/>
          </p:cNvSpPr>
          <p:nvPr>
            <p:ph type="pic" sz="quarter" idx="33"/>
          </p:nvPr>
        </p:nvSpPr>
        <p:spPr bwMode="ltGray">
          <a:xfrm>
            <a:off x="7926546" y="3899393"/>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dirty="0"/>
              <a:t>Click icon to add picture</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DFDB12BE-8B16-4DC3-C014-945C54E8CD7D}"/>
              </a:ext>
            </a:extLst>
          </p:cNvPr>
          <p:cNvSpPr>
            <a:spLocks noGrp="1"/>
          </p:cNvSpPr>
          <p:nvPr>
            <p:ph type="pic" sz="quarter" idx="34"/>
          </p:nvPr>
        </p:nvSpPr>
        <p:spPr bwMode="ltGray">
          <a:xfrm>
            <a:off x="6796244" y="3899393"/>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dirty="0"/>
              <a:t>Click icon to add picture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50375802-7BB3-7A20-1210-E5FEEE1A56F8}"/>
              </a:ext>
            </a:extLst>
          </p:cNvPr>
          <p:cNvSpPr>
            <a:spLocks noGrp="1"/>
          </p:cNvSpPr>
          <p:nvPr>
            <p:ph type="pic" sz="quarter" idx="14" hasCustomPrompt="1"/>
          </p:nvPr>
        </p:nvSpPr>
        <p:spPr bwMode="ltGray">
          <a:xfrm>
            <a:off x="6123924" y="342900"/>
            <a:ext cx="2136776" cy="2155659"/>
          </a:xfrm>
          <a:prstGeom prst="roundRect">
            <a:avLst>
              <a:gd name="adj" fmla="val 21738"/>
            </a:avLst>
          </a:prstGeom>
          <a:blipFill>
            <a:blip r:embed="rId2"/>
            <a:stretch>
              <a:fillRect/>
            </a:stretch>
          </a:blipFill>
          <a:effectLst>
            <a:outerShdw blurRad="314198" dist="111760" dir="8040000" algn="ctr" rotWithShape="0">
              <a:schemeClr val="tx1">
                <a:alpha val="22000"/>
              </a:schemeClr>
            </a:outerShdw>
          </a:effectLst>
        </p:spPr>
        <p:txBody>
          <a:bodyPr lIns="0" tIns="0" rIns="0" bIns="1005840" anchor="ctr" anchorCtr="0">
            <a:noAutofit/>
          </a:bodyPr>
          <a:lstStyle>
            <a:lvl1pPr marL="0" indent="0" algn="ctr">
              <a:lnSpc>
                <a:spcPct val="100000"/>
              </a:lnSpc>
              <a:buNone/>
              <a:defRPr sz="480" b="1">
                <a:solidFill>
                  <a:srgbClr val="000000"/>
                </a:solidFill>
                <a:latin typeface="+mn-lt"/>
                <a:cs typeface="Calibri" panose="020F0502020204030204" pitchFamily="34" charset="0"/>
              </a:defRPr>
            </a:lvl1pPr>
          </a:lstStyle>
          <a:p>
            <a:r>
              <a:rPr lang="en-US" dirty="0"/>
              <a:t>Click icon to </a:t>
            </a:r>
            <a:br>
              <a:rPr lang="en-US" dirty="0"/>
            </a:br>
            <a:r>
              <a:rPr lang="en-US" dirty="0"/>
              <a:t>add your picture here</a:t>
            </a:r>
          </a:p>
        </p:txBody>
      </p:sp>
      <p:sp>
        <p:nvSpPr>
          <p:cNvPr id="7" name="Footer Placeholder 2">
            <a:extLst>
              <a:ext uri="{FF2B5EF4-FFF2-40B4-BE49-F238E27FC236}">
                <a16:creationId xmlns:a16="http://schemas.microsoft.com/office/drawing/2014/main" id="{FEE9CA35-7E2C-1B90-FD18-D2DBFD0DA24A}"/>
              </a:ext>
            </a:extLst>
          </p:cNvPr>
          <p:cNvSpPr txBox="1"/>
          <p:nvPr userDrawn="1"/>
        </p:nvSpPr>
        <p:spPr>
          <a:xfrm>
            <a:off x="434579"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Tree>
    <p:extLst>
      <p:ext uri="{BB962C8B-B14F-4D97-AF65-F5344CB8AC3E}">
        <p14:creationId xmlns:p14="http://schemas.microsoft.com/office/powerpoint/2010/main" val="252327354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ttendee-Intro">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2"/>
            <a:ext cx="4029204" cy="1694688"/>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dirty="0"/>
              <a:t>Click to edit Master title style</a:t>
            </a:r>
          </a:p>
        </p:txBody>
      </p:sp>
      <p:pic>
        <p:nvPicPr>
          <p:cNvPr id="5" name="Picture Placeholder 8" descr="Remote attendees participating in a Microsoft Teams Room (MTR) meeting while people in the conference room are viewing attendees in Gallery View on the front of room monitors​. ">
            <a:extLst>
              <a:ext uri="{FF2B5EF4-FFF2-40B4-BE49-F238E27FC236}">
                <a16:creationId xmlns:a16="http://schemas.microsoft.com/office/drawing/2014/main" id="{52246ABC-CD2B-AD84-9C67-DFE64BEAE9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0" y="0"/>
            <a:ext cx="4572000" cy="5143500"/>
          </a:xfrm>
          <a:prstGeom prst="rect">
            <a:avLst/>
          </a:prstGeom>
        </p:spPr>
      </p:pic>
    </p:spTree>
    <p:extLst>
      <p:ext uri="{BB962C8B-B14F-4D97-AF65-F5344CB8AC3E}">
        <p14:creationId xmlns:p14="http://schemas.microsoft.com/office/powerpoint/2010/main" val="91919836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20"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26"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2.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49" y="273844"/>
            <a:ext cx="8402543" cy="994172"/>
          </a:xfrm>
          <a:prstGeom prst="rect">
            <a:avLst/>
          </a:prstGeom>
        </p:spPr>
        <p:txBody>
          <a:bodyPr vert="horz" lIns="91440" tIns="45720" rIns="91440" bIns="45720" rtlCol="0" anchor="ctr">
            <a:noAutofit/>
          </a:bodyPr>
          <a:lstStyle/>
          <a:p>
            <a:r>
              <a:rPr lang="pt-BR" dirty="0"/>
              <a:t>Clique para editar o título Mestre</a:t>
            </a:r>
            <a:endParaRPr lang="en-US" dirty="0"/>
          </a:p>
        </p:txBody>
      </p:sp>
      <p:grpSp>
        <p:nvGrpSpPr>
          <p:cNvPr id="7" name="GRID" hidden="1">
            <a:extLst>
              <a:ext uri="{FF2B5EF4-FFF2-40B4-BE49-F238E27FC236}">
                <a16:creationId xmlns:a16="http://schemas.microsoft.com/office/drawing/2014/main" id="{D2965A9E-8E32-539B-3F39-A48751A132D0}"/>
              </a:ext>
            </a:extLst>
          </p:cNvPr>
          <p:cNvGrpSpPr/>
          <p:nvPr userDrawn="1"/>
        </p:nvGrpSpPr>
        <p:grpSpPr>
          <a:xfrm>
            <a:off x="0" y="0"/>
            <a:ext cx="9144000" cy="5143500"/>
            <a:chOff x="0" y="0"/>
            <a:chExt cx="12192000" cy="6858000"/>
          </a:xfrm>
        </p:grpSpPr>
        <p:cxnSp>
          <p:nvCxnSpPr>
            <p:cNvPr id="8" name="Straight Connector 6">
              <a:extLst>
                <a:ext uri="{FF2B5EF4-FFF2-40B4-BE49-F238E27FC236}">
                  <a16:creationId xmlns:a16="http://schemas.microsoft.com/office/drawing/2014/main" id="{52E30311-F9CF-A4E6-7373-6F9EE6CCC143}"/>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EE2CF12-BC8D-C283-FD1E-0CFA736F0F5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880613-1E45-51F5-453F-4635C93BC82D}"/>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0308B7D-594F-0989-9174-B8D5270DEDAC}"/>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C60B7E-4E0C-0A8E-1922-371312761954}"/>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DF1698-9CEC-E94C-7115-AF5D5AE0DDF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E1029D-A212-D737-176E-1EBCF93D9DC1}"/>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546A0D5-63BE-03F5-1D3C-067DD0005370}"/>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450D9A5-5883-ED99-BD32-E1BA8B1380AF}"/>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1BF4A89-FAC6-776B-ABBA-1A365894E782}"/>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3FD495-B576-889E-D1A1-B8A90F6A066E}"/>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1081555-06EC-355D-4E4A-E1CC8B94B2BC}"/>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833FCC-6463-F9AF-E1A0-7129C3C8A293}"/>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00857EC-B9B4-7D91-106E-8B0C9046B80D}"/>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3B264EA-BF2C-37B7-FF7E-AEAEFB2FC66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5607D7-CDAD-8D24-F9B3-08A25456E30D}"/>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EB3DEF7-F0F5-96DA-E66E-56B39D8FD7C6}"/>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271A09-71E7-2F9B-B1B6-4CF90DAC651A}"/>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F79DE3D-A428-F3B4-8B7E-E64D5463AAD5}"/>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D049AA-9CA0-C306-C287-69228659296A}"/>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29A2D34-CB02-BF1C-E125-DB0C3F04380E}"/>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90A1C7-7C45-7613-E05A-B4515200E0A7}"/>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EA54C19-73DC-25FC-8892-14F35F00733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A1AFEBB-E64E-2089-980C-06101F831CC3}"/>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EACFFC3-1162-67F0-4DD0-B2C3C6EEF120}"/>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69BB6B4-E90B-23C8-003A-BB6ED42ECC0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8">
              <a:extLst>
                <a:ext uri="{FF2B5EF4-FFF2-40B4-BE49-F238E27FC236}">
                  <a16:creationId xmlns:a16="http://schemas.microsoft.com/office/drawing/2014/main" id="{77DB1B78-0F3B-A8B4-AD39-E5DF406C31F6}"/>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9">
              <a:extLst>
                <a:ext uri="{FF2B5EF4-FFF2-40B4-BE49-F238E27FC236}">
                  <a16:creationId xmlns:a16="http://schemas.microsoft.com/office/drawing/2014/main" id="{1300FA54-616F-7885-D82D-BC59423132E9}"/>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40">
              <a:extLst>
                <a:ext uri="{FF2B5EF4-FFF2-40B4-BE49-F238E27FC236}">
                  <a16:creationId xmlns:a16="http://schemas.microsoft.com/office/drawing/2014/main" id="{F650A575-B7FA-DDBF-BC3B-DC5986137254}"/>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1">
              <a:extLst>
                <a:ext uri="{FF2B5EF4-FFF2-40B4-BE49-F238E27FC236}">
                  <a16:creationId xmlns:a16="http://schemas.microsoft.com/office/drawing/2014/main" id="{334DB450-D5AC-46FF-8EA8-D3D8A3B73E3D}"/>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42">
              <a:extLst>
                <a:ext uri="{FF2B5EF4-FFF2-40B4-BE49-F238E27FC236}">
                  <a16:creationId xmlns:a16="http://schemas.microsoft.com/office/drawing/2014/main" id="{226929A7-876E-1461-478A-2E33B1A8F18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43">
              <a:extLst>
                <a:ext uri="{FF2B5EF4-FFF2-40B4-BE49-F238E27FC236}">
                  <a16:creationId xmlns:a16="http://schemas.microsoft.com/office/drawing/2014/main" id="{4FF15E4A-0815-6A63-DAC6-81A7F1BD8AB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44">
              <a:extLst>
                <a:ext uri="{FF2B5EF4-FFF2-40B4-BE49-F238E27FC236}">
                  <a16:creationId xmlns:a16="http://schemas.microsoft.com/office/drawing/2014/main" id="{2DB8B6FB-4B25-A5F8-C687-13C042F264DA}"/>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5">
              <a:extLst>
                <a:ext uri="{FF2B5EF4-FFF2-40B4-BE49-F238E27FC236}">
                  <a16:creationId xmlns:a16="http://schemas.microsoft.com/office/drawing/2014/main" id="{452FC883-3D25-02FC-D2F4-A5BCB8B0F143}"/>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146">
            <a:extLst>
              <a:ext uri="{FF2B5EF4-FFF2-40B4-BE49-F238E27FC236}">
                <a16:creationId xmlns:a16="http://schemas.microsoft.com/office/drawing/2014/main" id="{2DE4585E-71D9-F168-B993-487A676C4190}"/>
              </a:ext>
            </a:extLst>
          </p:cNvPr>
          <p:cNvGrpSpPr/>
          <p:nvPr userDrawn="1"/>
        </p:nvGrpSpPr>
        <p:grpSpPr>
          <a:xfrm rot="5400000">
            <a:off x="7999837" y="2969972"/>
            <a:ext cx="3448050" cy="936654"/>
            <a:chOff x="2983209" y="3959962"/>
            <a:chExt cx="4597400" cy="1248872"/>
          </a:xfrm>
        </p:grpSpPr>
        <p:grpSp>
          <p:nvGrpSpPr>
            <p:cNvPr id="45" name="Group 122">
              <a:extLst>
                <a:ext uri="{FF2B5EF4-FFF2-40B4-BE49-F238E27FC236}">
                  <a16:creationId xmlns:a16="http://schemas.microsoft.com/office/drawing/2014/main" id="{1BF3AE7D-762A-32BC-49E2-AEBC99AC92EC}"/>
                </a:ext>
              </a:extLst>
            </p:cNvPr>
            <p:cNvGrpSpPr/>
            <p:nvPr userDrawn="1"/>
          </p:nvGrpSpPr>
          <p:grpSpPr>
            <a:xfrm>
              <a:off x="4130985" y="4976997"/>
              <a:ext cx="1122349" cy="231837"/>
              <a:chOff x="4135734" y="4976997"/>
              <a:chExt cx="1120775" cy="231837"/>
            </a:xfrm>
          </p:grpSpPr>
          <p:sp>
            <p:nvSpPr>
              <p:cNvPr id="131" name="Rectangle 52">
                <a:extLst>
                  <a:ext uri="{FF2B5EF4-FFF2-40B4-BE49-F238E27FC236}">
                    <a16:creationId xmlns:a16="http://schemas.microsoft.com/office/drawing/2014/main" id="{93F8EDDA-31D4-F6D4-2CB3-C3F1B68479A2}"/>
                  </a:ext>
                </a:extLst>
              </p:cNvPr>
              <p:cNvSpPr>
                <a:spLocks noChangeArrowheads="1"/>
              </p:cNvSpPr>
              <p:nvPr/>
            </p:nvSpPr>
            <p:spPr bwMode="auto">
              <a:xfrm>
                <a:off x="4135734" y="4976997"/>
                <a:ext cx="1120775" cy="231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32" name="Rectangle 53">
                <a:extLst>
                  <a:ext uri="{FF2B5EF4-FFF2-40B4-BE49-F238E27FC236}">
                    <a16:creationId xmlns:a16="http://schemas.microsoft.com/office/drawing/2014/main" id="{645B7F7D-1DF2-9AEE-E9DA-71E1472BF0C0}"/>
                  </a:ext>
                </a:extLst>
              </p:cNvPr>
              <p:cNvSpPr>
                <a:spLocks noChangeArrowheads="1"/>
              </p:cNvSpPr>
              <p:nvPr userDrawn="1"/>
            </p:nvSpPr>
            <p:spPr bwMode="auto">
              <a:xfrm>
                <a:off x="4135734" y="4976997"/>
                <a:ext cx="1120775" cy="231837"/>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grpSp>
        <p:grpSp>
          <p:nvGrpSpPr>
            <p:cNvPr id="46" name="Group 120">
              <a:extLst>
                <a:ext uri="{FF2B5EF4-FFF2-40B4-BE49-F238E27FC236}">
                  <a16:creationId xmlns:a16="http://schemas.microsoft.com/office/drawing/2014/main" id="{C0048947-F5BF-ADD7-15B1-C2C7631F4D26}"/>
                </a:ext>
              </a:extLst>
            </p:cNvPr>
            <p:cNvGrpSpPr/>
            <p:nvPr userDrawn="1"/>
          </p:nvGrpSpPr>
          <p:grpSpPr>
            <a:xfrm>
              <a:off x="2989559" y="4976997"/>
              <a:ext cx="1122349" cy="231837"/>
              <a:chOff x="2989559" y="4976997"/>
              <a:chExt cx="1120775" cy="231837"/>
            </a:xfrm>
          </p:grpSpPr>
          <p:sp>
            <p:nvSpPr>
              <p:cNvPr id="129" name="Rectangle 62">
                <a:extLst>
                  <a:ext uri="{FF2B5EF4-FFF2-40B4-BE49-F238E27FC236}">
                    <a16:creationId xmlns:a16="http://schemas.microsoft.com/office/drawing/2014/main" id="{04D9B4B6-BD02-DCFC-A59E-D02BBB93CAB1}"/>
                  </a:ext>
                </a:extLst>
              </p:cNvPr>
              <p:cNvSpPr>
                <a:spLocks noChangeArrowheads="1"/>
              </p:cNvSpPr>
              <p:nvPr/>
            </p:nvSpPr>
            <p:spPr bwMode="auto">
              <a:xfrm>
                <a:off x="2989559" y="4976997"/>
                <a:ext cx="1120775" cy="231837"/>
              </a:xfrm>
              <a:prstGeom prst="rect">
                <a:avLst/>
              </a:prstGeom>
              <a:solidFill>
                <a:srgbClr val="F4F3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30" name="Rectangle 63">
                <a:extLst>
                  <a:ext uri="{FF2B5EF4-FFF2-40B4-BE49-F238E27FC236}">
                    <a16:creationId xmlns:a16="http://schemas.microsoft.com/office/drawing/2014/main" id="{5492B477-E926-9A58-F9E8-B0D238A626A5}"/>
                  </a:ext>
                </a:extLst>
              </p:cNvPr>
              <p:cNvSpPr>
                <a:spLocks noChangeArrowheads="1"/>
              </p:cNvSpPr>
              <p:nvPr userDrawn="1"/>
            </p:nvSpPr>
            <p:spPr bwMode="auto">
              <a:xfrm>
                <a:off x="2989559" y="4976997"/>
                <a:ext cx="1120775" cy="231837"/>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grpSp>
        <p:sp>
          <p:nvSpPr>
            <p:cNvPr id="47" name="Rectangle 69">
              <a:extLst>
                <a:ext uri="{FF2B5EF4-FFF2-40B4-BE49-F238E27FC236}">
                  <a16:creationId xmlns:a16="http://schemas.microsoft.com/office/drawing/2014/main" id="{E3357313-2DF5-35E3-8210-42D46EA2A608}"/>
                </a:ext>
              </a:extLst>
            </p:cNvPr>
            <p:cNvSpPr>
              <a:spLocks noChangeArrowheads="1"/>
            </p:cNvSpPr>
            <p:nvPr/>
          </p:nvSpPr>
          <p:spPr bwMode="auto">
            <a:xfrm>
              <a:off x="6424129" y="4724853"/>
              <a:ext cx="1122349" cy="231837"/>
            </a:xfrm>
            <a:prstGeom prst="rect">
              <a:avLst/>
            </a:prstGeom>
            <a:solidFill>
              <a:srgbClr val="2A44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48" name="Rectangle 89">
              <a:extLst>
                <a:ext uri="{FF2B5EF4-FFF2-40B4-BE49-F238E27FC236}">
                  <a16:creationId xmlns:a16="http://schemas.microsoft.com/office/drawing/2014/main" id="{0922CD33-84FB-978D-F5E7-CCEBB2073322}"/>
                </a:ext>
              </a:extLst>
            </p:cNvPr>
            <p:cNvSpPr>
              <a:spLocks noChangeArrowheads="1"/>
            </p:cNvSpPr>
            <p:nvPr/>
          </p:nvSpPr>
          <p:spPr bwMode="auto">
            <a:xfrm>
              <a:off x="5282703" y="4724853"/>
              <a:ext cx="1122349" cy="231837"/>
            </a:xfrm>
            <a:prstGeom prst="rect">
              <a:avLst/>
            </a:prstGeom>
            <a:solidFill>
              <a:srgbClr val="7025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49" name="Rectangle 35">
              <a:extLst>
                <a:ext uri="{FF2B5EF4-FFF2-40B4-BE49-F238E27FC236}">
                  <a16:creationId xmlns:a16="http://schemas.microsoft.com/office/drawing/2014/main" id="{C90F2A3D-61EC-1B99-E9B1-E494899675DD}"/>
                </a:ext>
              </a:extLst>
            </p:cNvPr>
            <p:cNvSpPr>
              <a:spLocks noChangeArrowheads="1"/>
            </p:cNvSpPr>
            <p:nvPr/>
          </p:nvSpPr>
          <p:spPr bwMode="auto">
            <a:xfrm>
              <a:off x="4130985" y="4724853"/>
              <a:ext cx="1122349" cy="231837"/>
            </a:xfrm>
            <a:prstGeom prst="rect">
              <a:avLst/>
            </a:prstGeom>
            <a:solidFill>
              <a:srgbClr val="7326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0" name="Rectangle 54">
              <a:extLst>
                <a:ext uri="{FF2B5EF4-FFF2-40B4-BE49-F238E27FC236}">
                  <a16:creationId xmlns:a16="http://schemas.microsoft.com/office/drawing/2014/main" id="{74043480-E144-4A53-4BF9-7679492B70CF}"/>
                </a:ext>
              </a:extLst>
            </p:cNvPr>
            <p:cNvSpPr>
              <a:spLocks noChangeArrowheads="1"/>
            </p:cNvSpPr>
            <p:nvPr/>
          </p:nvSpPr>
          <p:spPr bwMode="auto">
            <a:xfrm>
              <a:off x="2989559" y="4724853"/>
              <a:ext cx="1122349" cy="231837"/>
            </a:xfrm>
            <a:prstGeom prst="rect">
              <a:avLst/>
            </a:prstGeom>
            <a:solidFill>
              <a:srgbClr val="7339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1" name="Rectangle 7">
              <a:extLst>
                <a:ext uri="{FF2B5EF4-FFF2-40B4-BE49-F238E27FC236}">
                  <a16:creationId xmlns:a16="http://schemas.microsoft.com/office/drawing/2014/main" id="{4CB3D242-DE27-D86C-21B0-9F73A3A12CA6}"/>
                </a:ext>
              </a:extLst>
            </p:cNvPr>
            <p:cNvSpPr>
              <a:spLocks noChangeArrowheads="1"/>
            </p:cNvSpPr>
            <p:nvPr/>
          </p:nvSpPr>
          <p:spPr bwMode="auto">
            <a:xfrm>
              <a:off x="4130985" y="4479479"/>
              <a:ext cx="1122349" cy="231837"/>
            </a:xfrm>
            <a:prstGeom prst="rect">
              <a:avLst/>
            </a:prstGeom>
            <a:solidFill>
              <a:srgbClr val="F436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2" name="Rectangle 50">
              <a:extLst>
                <a:ext uri="{FF2B5EF4-FFF2-40B4-BE49-F238E27FC236}">
                  <a16:creationId xmlns:a16="http://schemas.microsoft.com/office/drawing/2014/main" id="{206FE1C0-9947-F984-A602-B21061CFFC70}"/>
                </a:ext>
              </a:extLst>
            </p:cNvPr>
            <p:cNvSpPr>
              <a:spLocks noChangeArrowheads="1"/>
            </p:cNvSpPr>
            <p:nvPr/>
          </p:nvSpPr>
          <p:spPr bwMode="auto">
            <a:xfrm>
              <a:off x="2989559" y="4479479"/>
              <a:ext cx="1122349" cy="231837"/>
            </a:xfrm>
            <a:prstGeom prst="rect">
              <a:avLst/>
            </a:prstGeom>
            <a:solidFill>
              <a:srgbClr val="FF5C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3" name="Rectangle 65">
              <a:extLst>
                <a:ext uri="{FF2B5EF4-FFF2-40B4-BE49-F238E27FC236}">
                  <a16:creationId xmlns:a16="http://schemas.microsoft.com/office/drawing/2014/main" id="{7EB787F1-1159-F97B-5550-232AE6EAE1DA}"/>
                </a:ext>
              </a:extLst>
            </p:cNvPr>
            <p:cNvSpPr>
              <a:spLocks noChangeArrowheads="1"/>
            </p:cNvSpPr>
            <p:nvPr/>
          </p:nvSpPr>
          <p:spPr bwMode="auto">
            <a:xfrm>
              <a:off x="6424129" y="4479479"/>
              <a:ext cx="1122349" cy="23183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4" name="Rectangle 86">
              <a:extLst>
                <a:ext uri="{FF2B5EF4-FFF2-40B4-BE49-F238E27FC236}">
                  <a16:creationId xmlns:a16="http://schemas.microsoft.com/office/drawing/2014/main" id="{9BA88E9D-789A-9DD3-5057-59576737B885}"/>
                </a:ext>
              </a:extLst>
            </p:cNvPr>
            <p:cNvSpPr>
              <a:spLocks noChangeArrowheads="1"/>
            </p:cNvSpPr>
            <p:nvPr/>
          </p:nvSpPr>
          <p:spPr bwMode="auto">
            <a:xfrm>
              <a:off x="5282703" y="4479479"/>
              <a:ext cx="1122349" cy="231837"/>
            </a:xfrm>
            <a:prstGeom prst="rect">
              <a:avLst/>
            </a:prstGeom>
            <a:solidFill>
              <a:srgbClr val="C73E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5" name="Rectangle 48">
              <a:extLst>
                <a:ext uri="{FF2B5EF4-FFF2-40B4-BE49-F238E27FC236}">
                  <a16:creationId xmlns:a16="http://schemas.microsoft.com/office/drawing/2014/main" id="{9DAD8990-C07B-FD70-EFCA-E51966B480F3}"/>
                </a:ext>
              </a:extLst>
            </p:cNvPr>
            <p:cNvSpPr>
              <a:spLocks noChangeArrowheads="1"/>
            </p:cNvSpPr>
            <p:nvPr/>
          </p:nvSpPr>
          <p:spPr bwMode="auto">
            <a:xfrm>
              <a:off x="4130985" y="4235797"/>
              <a:ext cx="1122349" cy="231837"/>
            </a:xfrm>
            <a:prstGeom prst="rect">
              <a:avLst/>
            </a:prstGeom>
            <a:solidFill>
              <a:srgbClr val="FFB3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6" name="Rectangle 58">
              <a:extLst>
                <a:ext uri="{FF2B5EF4-FFF2-40B4-BE49-F238E27FC236}">
                  <a16:creationId xmlns:a16="http://schemas.microsoft.com/office/drawing/2014/main" id="{370AE873-DC0A-74D3-6513-311F2B86A428}"/>
                </a:ext>
              </a:extLst>
            </p:cNvPr>
            <p:cNvSpPr>
              <a:spLocks noChangeArrowheads="1"/>
            </p:cNvSpPr>
            <p:nvPr/>
          </p:nvSpPr>
          <p:spPr bwMode="auto">
            <a:xfrm>
              <a:off x="2989559" y="4235797"/>
              <a:ext cx="1122349" cy="231837"/>
            </a:xfrm>
            <a:prstGeom prst="rect">
              <a:avLst/>
            </a:prstGeom>
            <a:solidFill>
              <a:srgbClr val="FFA3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7" name="Rectangle 73">
              <a:extLst>
                <a:ext uri="{FF2B5EF4-FFF2-40B4-BE49-F238E27FC236}">
                  <a16:creationId xmlns:a16="http://schemas.microsoft.com/office/drawing/2014/main" id="{5361E772-F053-5383-DD3D-3B30D1507F5F}"/>
                </a:ext>
              </a:extLst>
            </p:cNvPr>
            <p:cNvSpPr>
              <a:spLocks noChangeArrowheads="1"/>
            </p:cNvSpPr>
            <p:nvPr/>
          </p:nvSpPr>
          <p:spPr bwMode="auto">
            <a:xfrm>
              <a:off x="6424129" y="4235797"/>
              <a:ext cx="1122349" cy="231837"/>
            </a:xfrm>
            <a:prstGeom prst="rect">
              <a:avLst/>
            </a:prstGeom>
            <a:solidFill>
              <a:srgbClr val="8DC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8" name="Rectangle 93">
              <a:extLst>
                <a:ext uri="{FF2B5EF4-FFF2-40B4-BE49-F238E27FC236}">
                  <a16:creationId xmlns:a16="http://schemas.microsoft.com/office/drawing/2014/main" id="{E8B7AFE5-4C19-896E-0509-8C22A4B7A144}"/>
                </a:ext>
              </a:extLst>
            </p:cNvPr>
            <p:cNvSpPr>
              <a:spLocks noChangeArrowheads="1"/>
            </p:cNvSpPr>
            <p:nvPr/>
          </p:nvSpPr>
          <p:spPr bwMode="auto">
            <a:xfrm>
              <a:off x="5282703" y="4235797"/>
              <a:ext cx="1122349" cy="231837"/>
            </a:xfrm>
            <a:prstGeom prst="rect">
              <a:avLst/>
            </a:prstGeom>
            <a:solidFill>
              <a:srgbClr val="CD9B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59" name="AutoShape 3">
              <a:extLst>
                <a:ext uri="{FF2B5EF4-FFF2-40B4-BE49-F238E27FC236}">
                  <a16:creationId xmlns:a16="http://schemas.microsoft.com/office/drawing/2014/main" id="{C0ADB5A3-0380-803D-C0B4-5DA6136D23D7}"/>
                </a:ext>
              </a:extLst>
            </p:cNvPr>
            <p:cNvSpPr>
              <a:spLocks noChangeAspect="1" noChangeArrowheads="1" noTextEdit="1"/>
            </p:cNvSpPr>
            <p:nvPr userDrawn="1"/>
          </p:nvSpPr>
          <p:spPr bwMode="auto">
            <a:xfrm>
              <a:off x="2983209" y="3959962"/>
              <a:ext cx="4597400" cy="1247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grpSp>
          <p:nvGrpSpPr>
            <p:cNvPr id="60" name="Group 137">
              <a:extLst>
                <a:ext uri="{FF2B5EF4-FFF2-40B4-BE49-F238E27FC236}">
                  <a16:creationId xmlns:a16="http://schemas.microsoft.com/office/drawing/2014/main" id="{933F59A1-198B-8941-5C09-4CD96028E60F}"/>
                </a:ext>
              </a:extLst>
            </p:cNvPr>
            <p:cNvGrpSpPr/>
            <p:nvPr userDrawn="1"/>
          </p:nvGrpSpPr>
          <p:grpSpPr>
            <a:xfrm>
              <a:off x="4161941" y="4724853"/>
              <a:ext cx="213765" cy="208937"/>
              <a:chOff x="4150022" y="4707932"/>
              <a:chExt cx="213765" cy="208937"/>
            </a:xfrm>
          </p:grpSpPr>
          <p:sp>
            <p:nvSpPr>
              <p:cNvPr id="126" name="Rectangle 36">
                <a:extLst>
                  <a:ext uri="{FF2B5EF4-FFF2-40B4-BE49-F238E27FC236}">
                    <a16:creationId xmlns:a16="http://schemas.microsoft.com/office/drawing/2014/main" id="{58630D16-5C66-990F-A782-1D9A75AE9C6D}"/>
                  </a:ext>
                </a:extLst>
              </p:cNvPr>
              <p:cNvSpPr>
                <a:spLocks noChangeArrowheads="1"/>
              </p:cNvSpPr>
              <p:nvPr userDrawn="1"/>
            </p:nvSpPr>
            <p:spPr bwMode="auto">
              <a:xfrm>
                <a:off x="4150022" y="4707933"/>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B3BB"/>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B3BB"/>
                  </a:solidFill>
                  <a:effectLst/>
                  <a:uLnTx/>
                  <a:uFillTx/>
                  <a:latin typeface="Arial" panose="020B0604020202020204" pitchFamily="34" charset="0"/>
                  <a:ea typeface="+mn-ea"/>
                  <a:cs typeface="+mn-cs"/>
                </a:endParaRPr>
              </a:p>
            </p:txBody>
          </p:sp>
          <p:sp>
            <p:nvSpPr>
              <p:cNvPr id="127" name="Rectangle 37">
                <a:extLst>
                  <a:ext uri="{FF2B5EF4-FFF2-40B4-BE49-F238E27FC236}">
                    <a16:creationId xmlns:a16="http://schemas.microsoft.com/office/drawing/2014/main" id="{39552111-E265-31D7-1054-BEC65C2EFF68}"/>
                  </a:ext>
                </a:extLst>
              </p:cNvPr>
              <p:cNvSpPr>
                <a:spLocks noChangeArrowheads="1"/>
              </p:cNvSpPr>
              <p:nvPr userDrawn="1"/>
            </p:nvSpPr>
            <p:spPr bwMode="auto">
              <a:xfrm>
                <a:off x="4253210" y="470793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 name="Rectangle 47">
                <a:extLst>
                  <a:ext uri="{FF2B5EF4-FFF2-40B4-BE49-F238E27FC236}">
                    <a16:creationId xmlns:a16="http://schemas.microsoft.com/office/drawing/2014/main" id="{161E1CC7-7F59-4BB6-33E6-368DF772E759}"/>
                  </a:ext>
                </a:extLst>
              </p:cNvPr>
              <p:cNvSpPr>
                <a:spLocks noChangeArrowheads="1"/>
              </p:cNvSpPr>
              <p:nvPr userDrawn="1"/>
            </p:nvSpPr>
            <p:spPr bwMode="auto">
              <a:xfrm>
                <a:off x="4173563" y="4839925"/>
                <a:ext cx="19022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73262F</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grpSp>
          <p:nvGrpSpPr>
            <p:cNvPr id="61" name="Group 133">
              <a:extLst>
                <a:ext uri="{FF2B5EF4-FFF2-40B4-BE49-F238E27FC236}">
                  <a16:creationId xmlns:a16="http://schemas.microsoft.com/office/drawing/2014/main" id="{011C78AA-EF4A-C8D6-4344-44EEE40E9A07}"/>
                </a:ext>
              </a:extLst>
            </p:cNvPr>
            <p:cNvGrpSpPr/>
            <p:nvPr userDrawn="1"/>
          </p:nvGrpSpPr>
          <p:grpSpPr>
            <a:xfrm>
              <a:off x="4161941" y="4235794"/>
              <a:ext cx="219106" cy="207246"/>
              <a:chOff x="4150022" y="4220565"/>
              <a:chExt cx="219106" cy="207246"/>
            </a:xfrm>
          </p:grpSpPr>
          <p:sp>
            <p:nvSpPr>
              <p:cNvPr id="123" name="Rectangle 49">
                <a:extLst>
                  <a:ext uri="{FF2B5EF4-FFF2-40B4-BE49-F238E27FC236}">
                    <a16:creationId xmlns:a16="http://schemas.microsoft.com/office/drawing/2014/main" id="{F83EA768-CD53-952B-E3AF-ADB559ABCB67}"/>
                  </a:ext>
                </a:extLst>
              </p:cNvPr>
              <p:cNvSpPr>
                <a:spLocks noChangeArrowheads="1"/>
              </p:cNvSpPr>
              <p:nvPr userDrawn="1"/>
            </p:nvSpPr>
            <p:spPr bwMode="auto">
              <a:xfrm>
                <a:off x="4150022" y="4220565"/>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73262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73262F"/>
                  </a:solidFill>
                  <a:effectLst/>
                  <a:uLnTx/>
                  <a:uFillTx/>
                  <a:latin typeface="Arial" panose="020B0604020202020204" pitchFamily="34" charset="0"/>
                  <a:ea typeface="+mn-ea"/>
                  <a:cs typeface="+mn-cs"/>
                </a:endParaRPr>
              </a:p>
            </p:txBody>
          </p:sp>
          <p:sp>
            <p:nvSpPr>
              <p:cNvPr id="124" name="Rectangle 50">
                <a:extLst>
                  <a:ext uri="{FF2B5EF4-FFF2-40B4-BE49-F238E27FC236}">
                    <a16:creationId xmlns:a16="http://schemas.microsoft.com/office/drawing/2014/main" id="{7C6243F8-1BEE-E4D2-2EB9-B3FFA2A84B17}"/>
                  </a:ext>
                </a:extLst>
              </p:cNvPr>
              <p:cNvSpPr>
                <a:spLocks noChangeArrowheads="1"/>
              </p:cNvSpPr>
              <p:nvPr userDrawn="1"/>
            </p:nvSpPr>
            <p:spPr bwMode="auto">
              <a:xfrm>
                <a:off x="4253208" y="422057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5" name="Rectangle 51">
                <a:extLst>
                  <a:ext uri="{FF2B5EF4-FFF2-40B4-BE49-F238E27FC236}">
                    <a16:creationId xmlns:a16="http://schemas.microsoft.com/office/drawing/2014/main" id="{F0CC48E9-E481-A316-66FE-DFCB64C80F29}"/>
                  </a:ext>
                </a:extLst>
              </p:cNvPr>
              <p:cNvSpPr>
                <a:spLocks noChangeArrowheads="1"/>
              </p:cNvSpPr>
              <p:nvPr userDrawn="1"/>
            </p:nvSpPr>
            <p:spPr bwMode="auto">
              <a:xfrm>
                <a:off x="4174630" y="4350867"/>
                <a:ext cx="19449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FFB3BB</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sp>
          <p:nvSpPr>
            <p:cNvPr id="62" name="Rectangle 54">
              <a:extLst>
                <a:ext uri="{FF2B5EF4-FFF2-40B4-BE49-F238E27FC236}">
                  <a16:creationId xmlns:a16="http://schemas.microsoft.com/office/drawing/2014/main" id="{BAD2E9C9-A324-3250-65DB-60A0D90C1E32}"/>
                </a:ext>
              </a:extLst>
            </p:cNvPr>
            <p:cNvSpPr>
              <a:spLocks noChangeArrowheads="1"/>
            </p:cNvSpPr>
            <p:nvPr userDrawn="1"/>
          </p:nvSpPr>
          <p:spPr bwMode="auto">
            <a:xfrm>
              <a:off x="4182808" y="4998426"/>
              <a:ext cx="17953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FFFFFF</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nvGrpSpPr>
            <p:cNvPr id="63" name="Group 134">
              <a:extLst>
                <a:ext uri="{FF2B5EF4-FFF2-40B4-BE49-F238E27FC236}">
                  <a16:creationId xmlns:a16="http://schemas.microsoft.com/office/drawing/2014/main" id="{07C8267B-4506-7448-62EE-7FA491CA2899}"/>
                </a:ext>
              </a:extLst>
            </p:cNvPr>
            <p:cNvGrpSpPr/>
            <p:nvPr userDrawn="1"/>
          </p:nvGrpSpPr>
          <p:grpSpPr>
            <a:xfrm>
              <a:off x="3020517" y="4479479"/>
              <a:ext cx="214564" cy="208938"/>
              <a:chOff x="3003849" y="4465943"/>
              <a:chExt cx="214564" cy="208938"/>
            </a:xfrm>
          </p:grpSpPr>
          <p:sp>
            <p:nvSpPr>
              <p:cNvPr id="120" name="Rectangle 51">
                <a:extLst>
                  <a:ext uri="{FF2B5EF4-FFF2-40B4-BE49-F238E27FC236}">
                    <a16:creationId xmlns:a16="http://schemas.microsoft.com/office/drawing/2014/main" id="{C2DAC0E6-3C8D-F3B1-5856-AF6A18F4BB32}"/>
                  </a:ext>
                </a:extLst>
              </p:cNvPr>
              <p:cNvSpPr>
                <a:spLocks noChangeArrowheads="1"/>
              </p:cNvSpPr>
              <p:nvPr userDrawn="1"/>
            </p:nvSpPr>
            <p:spPr bwMode="auto">
              <a:xfrm>
                <a:off x="3003849" y="446594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21" name="Rectangle 52">
                <a:extLst>
                  <a:ext uri="{FF2B5EF4-FFF2-40B4-BE49-F238E27FC236}">
                    <a16:creationId xmlns:a16="http://schemas.microsoft.com/office/drawing/2014/main" id="{91DAA448-B59C-5F7F-E7DC-A7DF6C7F98C3}"/>
                  </a:ext>
                </a:extLst>
              </p:cNvPr>
              <p:cNvSpPr>
                <a:spLocks noChangeArrowheads="1"/>
              </p:cNvSpPr>
              <p:nvPr userDrawn="1"/>
            </p:nvSpPr>
            <p:spPr bwMode="auto">
              <a:xfrm>
                <a:off x="3108623" y="4465943"/>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 name="Rectangle 53">
                <a:extLst>
                  <a:ext uri="{FF2B5EF4-FFF2-40B4-BE49-F238E27FC236}">
                    <a16:creationId xmlns:a16="http://schemas.microsoft.com/office/drawing/2014/main" id="{BA11AC84-AB26-4A4D-36B2-2FE7B1793F55}"/>
                  </a:ext>
                </a:extLst>
              </p:cNvPr>
              <p:cNvSpPr>
                <a:spLocks noChangeArrowheads="1"/>
              </p:cNvSpPr>
              <p:nvPr userDrawn="1"/>
            </p:nvSpPr>
            <p:spPr bwMode="auto">
              <a:xfrm>
                <a:off x="3028190" y="4597937"/>
                <a:ext cx="19022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FF5C39</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grpSp>
          <p:nvGrpSpPr>
            <p:cNvPr id="64" name="Group 136">
              <a:extLst>
                <a:ext uri="{FF2B5EF4-FFF2-40B4-BE49-F238E27FC236}">
                  <a16:creationId xmlns:a16="http://schemas.microsoft.com/office/drawing/2014/main" id="{094FA0B3-B4A8-AFF7-AE6A-7FFA69A5815F}"/>
                </a:ext>
              </a:extLst>
            </p:cNvPr>
            <p:cNvGrpSpPr/>
            <p:nvPr userDrawn="1"/>
          </p:nvGrpSpPr>
          <p:grpSpPr>
            <a:xfrm>
              <a:off x="3020515" y="4724853"/>
              <a:ext cx="224452" cy="208937"/>
              <a:chOff x="3003847" y="4707931"/>
              <a:chExt cx="224452" cy="208937"/>
            </a:xfrm>
          </p:grpSpPr>
          <p:sp>
            <p:nvSpPr>
              <p:cNvPr id="117" name="Rectangle 55">
                <a:extLst>
                  <a:ext uri="{FF2B5EF4-FFF2-40B4-BE49-F238E27FC236}">
                    <a16:creationId xmlns:a16="http://schemas.microsoft.com/office/drawing/2014/main" id="{911B100D-3861-24A8-D66C-BB1F9170D89D}"/>
                  </a:ext>
                </a:extLst>
              </p:cNvPr>
              <p:cNvSpPr>
                <a:spLocks noChangeArrowheads="1"/>
              </p:cNvSpPr>
              <p:nvPr userDrawn="1"/>
            </p:nvSpPr>
            <p:spPr bwMode="auto">
              <a:xfrm>
                <a:off x="3003847" y="470793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A38B"/>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A38B"/>
                  </a:solidFill>
                  <a:effectLst/>
                  <a:uLnTx/>
                  <a:uFillTx/>
                  <a:latin typeface="Arial" panose="020B0604020202020204" pitchFamily="34" charset="0"/>
                  <a:ea typeface="+mn-ea"/>
                  <a:cs typeface="+mn-cs"/>
                </a:endParaRPr>
              </a:p>
            </p:txBody>
          </p:sp>
          <p:sp>
            <p:nvSpPr>
              <p:cNvPr id="118" name="Rectangle 56">
                <a:extLst>
                  <a:ext uri="{FF2B5EF4-FFF2-40B4-BE49-F238E27FC236}">
                    <a16:creationId xmlns:a16="http://schemas.microsoft.com/office/drawing/2014/main" id="{F6BF805F-A5FB-629B-74E1-030231B0D188}"/>
                  </a:ext>
                </a:extLst>
              </p:cNvPr>
              <p:cNvSpPr>
                <a:spLocks noChangeArrowheads="1"/>
              </p:cNvSpPr>
              <p:nvPr userDrawn="1"/>
            </p:nvSpPr>
            <p:spPr bwMode="auto">
              <a:xfrm>
                <a:off x="3108621" y="4707931"/>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 name="Rectangle 57">
                <a:extLst>
                  <a:ext uri="{FF2B5EF4-FFF2-40B4-BE49-F238E27FC236}">
                    <a16:creationId xmlns:a16="http://schemas.microsoft.com/office/drawing/2014/main" id="{9214875E-AC82-855C-B11A-3D62F8695933}"/>
                  </a:ext>
                </a:extLst>
              </p:cNvPr>
              <p:cNvSpPr>
                <a:spLocks noChangeArrowheads="1"/>
              </p:cNvSpPr>
              <p:nvPr userDrawn="1"/>
            </p:nvSpPr>
            <p:spPr bwMode="auto">
              <a:xfrm>
                <a:off x="3029526" y="4839924"/>
                <a:ext cx="19877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73391D</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grpSp>
          <p:nvGrpSpPr>
            <p:cNvPr id="65" name="Group 132">
              <a:extLst>
                <a:ext uri="{FF2B5EF4-FFF2-40B4-BE49-F238E27FC236}">
                  <a16:creationId xmlns:a16="http://schemas.microsoft.com/office/drawing/2014/main" id="{D7179933-C6ED-9DED-CA98-4EED65DCB786}"/>
                </a:ext>
              </a:extLst>
            </p:cNvPr>
            <p:cNvGrpSpPr/>
            <p:nvPr userDrawn="1"/>
          </p:nvGrpSpPr>
          <p:grpSpPr>
            <a:xfrm>
              <a:off x="3020515" y="4235795"/>
              <a:ext cx="217504" cy="207250"/>
              <a:chOff x="3003847" y="4220566"/>
              <a:chExt cx="217504" cy="207250"/>
            </a:xfrm>
          </p:grpSpPr>
          <p:grpSp>
            <p:nvGrpSpPr>
              <p:cNvPr id="113" name="Group 131">
                <a:extLst>
                  <a:ext uri="{FF2B5EF4-FFF2-40B4-BE49-F238E27FC236}">
                    <a16:creationId xmlns:a16="http://schemas.microsoft.com/office/drawing/2014/main" id="{477B4412-F068-E51E-2177-005EBED0C78C}"/>
                  </a:ext>
                </a:extLst>
              </p:cNvPr>
              <p:cNvGrpSpPr/>
              <p:nvPr userDrawn="1"/>
            </p:nvGrpSpPr>
            <p:grpSpPr>
              <a:xfrm>
                <a:off x="3003847" y="4220566"/>
                <a:ext cx="200955" cy="153889"/>
                <a:chOff x="3003847" y="4220567"/>
                <a:chExt cx="200955" cy="153889"/>
              </a:xfrm>
            </p:grpSpPr>
            <p:sp>
              <p:nvSpPr>
                <p:cNvPr id="115" name="Rectangle 59">
                  <a:extLst>
                    <a:ext uri="{FF2B5EF4-FFF2-40B4-BE49-F238E27FC236}">
                      <a16:creationId xmlns:a16="http://schemas.microsoft.com/office/drawing/2014/main" id="{C15CAE65-37E1-2F75-A211-72F937CD1115}"/>
                    </a:ext>
                  </a:extLst>
                </p:cNvPr>
                <p:cNvSpPr>
                  <a:spLocks noChangeArrowheads="1"/>
                </p:cNvSpPr>
                <p:nvPr userDrawn="1"/>
              </p:nvSpPr>
              <p:spPr bwMode="auto">
                <a:xfrm>
                  <a:off x="3003847" y="4220567"/>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73391D"/>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73391D"/>
                    </a:solidFill>
                    <a:effectLst/>
                    <a:uLnTx/>
                    <a:uFillTx/>
                    <a:latin typeface="Arial" panose="020B0604020202020204" pitchFamily="34" charset="0"/>
                    <a:ea typeface="+mn-ea"/>
                    <a:cs typeface="+mn-cs"/>
                  </a:endParaRPr>
                </a:p>
              </p:txBody>
            </p:sp>
            <p:sp>
              <p:nvSpPr>
                <p:cNvPr id="116" name="Rectangle 60">
                  <a:extLst>
                    <a:ext uri="{FF2B5EF4-FFF2-40B4-BE49-F238E27FC236}">
                      <a16:creationId xmlns:a16="http://schemas.microsoft.com/office/drawing/2014/main" id="{A0F8A39D-3C92-539A-245A-4380DA191D79}"/>
                    </a:ext>
                  </a:extLst>
                </p:cNvPr>
                <p:cNvSpPr>
                  <a:spLocks noChangeArrowheads="1"/>
                </p:cNvSpPr>
                <p:nvPr userDrawn="1"/>
              </p:nvSpPr>
              <p:spPr bwMode="auto">
                <a:xfrm>
                  <a:off x="3108621" y="4220568"/>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114" name="Rectangle 61">
                <a:extLst>
                  <a:ext uri="{FF2B5EF4-FFF2-40B4-BE49-F238E27FC236}">
                    <a16:creationId xmlns:a16="http://schemas.microsoft.com/office/drawing/2014/main" id="{EE216EA8-2740-4539-BA14-F80A48597E29}"/>
                  </a:ext>
                </a:extLst>
              </p:cNvPr>
              <p:cNvSpPr>
                <a:spLocks noChangeArrowheads="1"/>
              </p:cNvSpPr>
              <p:nvPr userDrawn="1"/>
            </p:nvSpPr>
            <p:spPr bwMode="auto">
              <a:xfrm>
                <a:off x="3026852" y="4350872"/>
                <a:ext cx="19449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FFA38B</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sp>
          <p:nvSpPr>
            <p:cNvPr id="66" name="Rectangle 64">
              <a:extLst>
                <a:ext uri="{FF2B5EF4-FFF2-40B4-BE49-F238E27FC236}">
                  <a16:creationId xmlns:a16="http://schemas.microsoft.com/office/drawing/2014/main" id="{01864610-99B6-897C-CC5F-E2D71D99F3E8}"/>
                </a:ext>
              </a:extLst>
            </p:cNvPr>
            <p:cNvSpPr>
              <a:spLocks noChangeArrowheads="1"/>
            </p:cNvSpPr>
            <p:nvPr userDrawn="1"/>
          </p:nvSpPr>
          <p:spPr bwMode="auto">
            <a:xfrm>
              <a:off x="3042985" y="4998427"/>
              <a:ext cx="18594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F4F3F5</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nvGrpSpPr>
            <p:cNvPr id="67" name="Group 141">
              <a:extLst>
                <a:ext uri="{FF2B5EF4-FFF2-40B4-BE49-F238E27FC236}">
                  <a16:creationId xmlns:a16="http://schemas.microsoft.com/office/drawing/2014/main" id="{0FFFF9C5-76B7-E428-ADCD-EF6A29A39361}"/>
                </a:ext>
              </a:extLst>
            </p:cNvPr>
            <p:cNvGrpSpPr/>
            <p:nvPr userDrawn="1"/>
          </p:nvGrpSpPr>
          <p:grpSpPr>
            <a:xfrm>
              <a:off x="6454550" y="4479477"/>
              <a:ext cx="224985" cy="208940"/>
              <a:chOff x="6440249" y="4467632"/>
              <a:chExt cx="224985" cy="208940"/>
            </a:xfrm>
          </p:grpSpPr>
          <p:sp>
            <p:nvSpPr>
              <p:cNvPr id="110" name="Rectangle 66">
                <a:extLst>
                  <a:ext uri="{FF2B5EF4-FFF2-40B4-BE49-F238E27FC236}">
                    <a16:creationId xmlns:a16="http://schemas.microsoft.com/office/drawing/2014/main" id="{D82EA519-F0A9-2B95-476A-581BBB0C0F17}"/>
                  </a:ext>
                </a:extLst>
              </p:cNvPr>
              <p:cNvSpPr>
                <a:spLocks noChangeArrowheads="1"/>
              </p:cNvSpPr>
              <p:nvPr userDrawn="1"/>
            </p:nvSpPr>
            <p:spPr bwMode="auto">
              <a:xfrm>
                <a:off x="6440249" y="4467634"/>
                <a:ext cx="87632" cy="1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675"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 name="Rectangle 67">
                <a:extLst>
                  <a:ext uri="{FF2B5EF4-FFF2-40B4-BE49-F238E27FC236}">
                    <a16:creationId xmlns:a16="http://schemas.microsoft.com/office/drawing/2014/main" id="{E5A3948E-C2A8-8A75-0564-78585D661632}"/>
                  </a:ext>
                </a:extLst>
              </p:cNvPr>
              <p:cNvSpPr>
                <a:spLocks noChangeArrowheads="1"/>
              </p:cNvSpPr>
              <p:nvPr userDrawn="1"/>
            </p:nvSpPr>
            <p:spPr bwMode="auto">
              <a:xfrm>
                <a:off x="6545025" y="4467632"/>
                <a:ext cx="87632" cy="1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675"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 name="Rectangle 68">
                <a:extLst>
                  <a:ext uri="{FF2B5EF4-FFF2-40B4-BE49-F238E27FC236}">
                    <a16:creationId xmlns:a16="http://schemas.microsoft.com/office/drawing/2014/main" id="{E3AB3163-F4D9-2462-F230-6F689F52DF88}"/>
                  </a:ext>
                </a:extLst>
              </p:cNvPr>
              <p:cNvSpPr>
                <a:spLocks noChangeArrowheads="1"/>
              </p:cNvSpPr>
              <p:nvPr userDrawn="1"/>
            </p:nvSpPr>
            <p:spPr bwMode="auto">
              <a:xfrm>
                <a:off x="6466461" y="4599628"/>
                <a:ext cx="19877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0078D4</a:t>
                </a:r>
                <a:endParaRPr kumimoji="0" lang="en-US" altLang="en-US" sz="13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grpSp>
        <p:grpSp>
          <p:nvGrpSpPr>
            <p:cNvPr id="68" name="Group 143">
              <a:extLst>
                <a:ext uri="{FF2B5EF4-FFF2-40B4-BE49-F238E27FC236}">
                  <a16:creationId xmlns:a16="http://schemas.microsoft.com/office/drawing/2014/main" id="{7EE2BB93-6FAE-F133-5229-416A85162CDF}"/>
                </a:ext>
              </a:extLst>
            </p:cNvPr>
            <p:cNvGrpSpPr/>
            <p:nvPr userDrawn="1"/>
          </p:nvGrpSpPr>
          <p:grpSpPr>
            <a:xfrm>
              <a:off x="6455084" y="4724854"/>
              <a:ext cx="217504" cy="208939"/>
              <a:chOff x="6440784" y="4709624"/>
              <a:chExt cx="217504" cy="208939"/>
            </a:xfrm>
          </p:grpSpPr>
          <p:sp>
            <p:nvSpPr>
              <p:cNvPr id="107" name="Rectangle 70">
                <a:extLst>
                  <a:ext uri="{FF2B5EF4-FFF2-40B4-BE49-F238E27FC236}">
                    <a16:creationId xmlns:a16="http://schemas.microsoft.com/office/drawing/2014/main" id="{678EFEAA-4CCB-A6E1-7A06-3F237ABF6D56}"/>
                  </a:ext>
                </a:extLst>
              </p:cNvPr>
              <p:cNvSpPr>
                <a:spLocks noChangeArrowheads="1"/>
              </p:cNvSpPr>
              <p:nvPr userDrawn="1"/>
            </p:nvSpPr>
            <p:spPr bwMode="auto">
              <a:xfrm>
                <a:off x="6440784" y="4709625"/>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8DC8E8"/>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8DC8E8"/>
                  </a:solidFill>
                  <a:effectLst/>
                  <a:uLnTx/>
                  <a:uFillTx/>
                  <a:latin typeface="Arial" panose="020B0604020202020204" pitchFamily="34" charset="0"/>
                  <a:ea typeface="+mn-ea"/>
                  <a:cs typeface="+mn-cs"/>
                </a:endParaRPr>
              </a:p>
            </p:txBody>
          </p:sp>
          <p:sp>
            <p:nvSpPr>
              <p:cNvPr id="108" name="Rectangle 71">
                <a:extLst>
                  <a:ext uri="{FF2B5EF4-FFF2-40B4-BE49-F238E27FC236}">
                    <a16:creationId xmlns:a16="http://schemas.microsoft.com/office/drawing/2014/main" id="{49A48D51-F92A-4487-2092-5145091BF252}"/>
                  </a:ext>
                </a:extLst>
              </p:cNvPr>
              <p:cNvSpPr>
                <a:spLocks noChangeArrowheads="1"/>
              </p:cNvSpPr>
              <p:nvPr userDrawn="1"/>
            </p:nvSpPr>
            <p:spPr bwMode="auto">
              <a:xfrm>
                <a:off x="6545560" y="470962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9" name="Rectangle 72">
                <a:extLst>
                  <a:ext uri="{FF2B5EF4-FFF2-40B4-BE49-F238E27FC236}">
                    <a16:creationId xmlns:a16="http://schemas.microsoft.com/office/drawing/2014/main" id="{20BDDDF3-8966-A3A0-692B-2223D66FC5D6}"/>
                  </a:ext>
                </a:extLst>
              </p:cNvPr>
              <p:cNvSpPr>
                <a:spLocks noChangeArrowheads="1"/>
              </p:cNvSpPr>
              <p:nvPr userDrawn="1"/>
            </p:nvSpPr>
            <p:spPr bwMode="auto">
              <a:xfrm>
                <a:off x="6463789" y="4841619"/>
                <a:ext cx="19449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2A446F</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grpSp>
          <p:nvGrpSpPr>
            <p:cNvPr id="69" name="Group 139">
              <a:extLst>
                <a:ext uri="{FF2B5EF4-FFF2-40B4-BE49-F238E27FC236}">
                  <a16:creationId xmlns:a16="http://schemas.microsoft.com/office/drawing/2014/main" id="{88A7D6A8-3870-5ADF-035B-F1AC49AD5D46}"/>
                </a:ext>
              </a:extLst>
            </p:cNvPr>
            <p:cNvGrpSpPr/>
            <p:nvPr userDrawn="1"/>
          </p:nvGrpSpPr>
          <p:grpSpPr>
            <a:xfrm>
              <a:off x="6455083" y="4235798"/>
              <a:ext cx="227927" cy="207242"/>
              <a:chOff x="6440783" y="4222260"/>
              <a:chExt cx="227927" cy="207242"/>
            </a:xfrm>
          </p:grpSpPr>
          <p:sp>
            <p:nvSpPr>
              <p:cNvPr id="104" name="Rectangle 74">
                <a:extLst>
                  <a:ext uri="{FF2B5EF4-FFF2-40B4-BE49-F238E27FC236}">
                    <a16:creationId xmlns:a16="http://schemas.microsoft.com/office/drawing/2014/main" id="{75726165-8F35-A9D1-2213-0DD80F0345BC}"/>
                  </a:ext>
                </a:extLst>
              </p:cNvPr>
              <p:cNvSpPr>
                <a:spLocks noChangeArrowheads="1"/>
              </p:cNvSpPr>
              <p:nvPr userDrawn="1"/>
            </p:nvSpPr>
            <p:spPr bwMode="auto">
              <a:xfrm>
                <a:off x="6440783" y="4222260"/>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2A446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2A446F"/>
                  </a:solidFill>
                  <a:effectLst/>
                  <a:uLnTx/>
                  <a:uFillTx/>
                  <a:latin typeface="Arial" panose="020B0604020202020204" pitchFamily="34" charset="0"/>
                  <a:ea typeface="+mn-ea"/>
                  <a:cs typeface="+mn-cs"/>
                </a:endParaRPr>
              </a:p>
            </p:txBody>
          </p:sp>
          <p:sp>
            <p:nvSpPr>
              <p:cNvPr id="105" name="Rectangle 75">
                <a:extLst>
                  <a:ext uri="{FF2B5EF4-FFF2-40B4-BE49-F238E27FC236}">
                    <a16:creationId xmlns:a16="http://schemas.microsoft.com/office/drawing/2014/main" id="{69824CF5-1663-1F8C-EA69-A079CEEDBF7D}"/>
                  </a:ext>
                </a:extLst>
              </p:cNvPr>
              <p:cNvSpPr>
                <a:spLocks noChangeArrowheads="1"/>
              </p:cNvSpPr>
              <p:nvPr userDrawn="1"/>
            </p:nvSpPr>
            <p:spPr bwMode="auto">
              <a:xfrm>
                <a:off x="6545558" y="4222261"/>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6" name="Rectangle 76">
                <a:extLst>
                  <a:ext uri="{FF2B5EF4-FFF2-40B4-BE49-F238E27FC236}">
                    <a16:creationId xmlns:a16="http://schemas.microsoft.com/office/drawing/2014/main" id="{F69C28C7-2D96-65EB-051A-A4C5E29C11F4}"/>
                  </a:ext>
                </a:extLst>
              </p:cNvPr>
              <p:cNvSpPr>
                <a:spLocks noChangeArrowheads="1"/>
              </p:cNvSpPr>
              <p:nvPr userDrawn="1"/>
            </p:nvSpPr>
            <p:spPr bwMode="auto">
              <a:xfrm>
                <a:off x="6467801" y="4352558"/>
                <a:ext cx="20090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8DC8E8</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grpSp>
          <p:nvGrpSpPr>
            <p:cNvPr id="70" name="Group 109">
              <a:extLst>
                <a:ext uri="{FF2B5EF4-FFF2-40B4-BE49-F238E27FC236}">
                  <a16:creationId xmlns:a16="http://schemas.microsoft.com/office/drawing/2014/main" id="{838E8968-6FB6-4D32-E8EC-47D519611DE7}"/>
                </a:ext>
              </a:extLst>
            </p:cNvPr>
            <p:cNvGrpSpPr/>
            <p:nvPr userDrawn="1"/>
          </p:nvGrpSpPr>
          <p:grpSpPr>
            <a:xfrm>
              <a:off x="5282703" y="3983653"/>
              <a:ext cx="2263775" cy="231837"/>
              <a:chOff x="5282703" y="3983653"/>
              <a:chExt cx="2263775" cy="231837"/>
            </a:xfrm>
          </p:grpSpPr>
          <p:sp>
            <p:nvSpPr>
              <p:cNvPr id="100" name="Rectangle 80">
                <a:extLst>
                  <a:ext uri="{FF2B5EF4-FFF2-40B4-BE49-F238E27FC236}">
                    <a16:creationId xmlns:a16="http://schemas.microsoft.com/office/drawing/2014/main" id="{979AFF5A-0F12-9095-53AD-1E8E943009F6}"/>
                  </a:ext>
                </a:extLst>
              </p:cNvPr>
              <p:cNvSpPr>
                <a:spLocks noChangeArrowheads="1"/>
              </p:cNvSpPr>
              <p:nvPr/>
            </p:nvSpPr>
            <p:spPr bwMode="auto">
              <a:xfrm>
                <a:off x="5282703" y="3983653"/>
                <a:ext cx="2263775" cy="231837"/>
              </a:xfrm>
              <a:prstGeom prst="rect">
                <a:avLst/>
              </a:prstGeom>
              <a:solidFill>
                <a:srgbClr val="091F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01" name="Rectangle 81">
                <a:extLst>
                  <a:ext uri="{FF2B5EF4-FFF2-40B4-BE49-F238E27FC236}">
                    <a16:creationId xmlns:a16="http://schemas.microsoft.com/office/drawing/2014/main" id="{CA043161-5869-3438-C8B0-26B135D66A32}"/>
                  </a:ext>
                </a:extLst>
              </p:cNvPr>
              <p:cNvSpPr>
                <a:spLocks noChangeArrowheads="1"/>
              </p:cNvSpPr>
              <p:nvPr/>
            </p:nvSpPr>
            <p:spPr bwMode="auto">
              <a:xfrm>
                <a:off x="5282703" y="3983653"/>
                <a:ext cx="2263775" cy="231837"/>
              </a:xfrm>
              <a:prstGeom prst="rect">
                <a:avLst/>
              </a:prstGeom>
              <a:solidFill>
                <a:srgbClr val="091F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02" name="Freeform 82">
                <a:extLst>
                  <a:ext uri="{FF2B5EF4-FFF2-40B4-BE49-F238E27FC236}">
                    <a16:creationId xmlns:a16="http://schemas.microsoft.com/office/drawing/2014/main" id="{F854A7C9-BF23-416C-DE21-C287ED7839A2}"/>
                  </a:ext>
                </a:extLst>
              </p:cNvPr>
              <p:cNvSpPr>
                <a:spLocks noEditPoints="1"/>
              </p:cNvSpPr>
              <p:nvPr/>
            </p:nvSpPr>
            <p:spPr bwMode="auto">
              <a:xfrm>
                <a:off x="5282703" y="3983653"/>
                <a:ext cx="2263775" cy="231837"/>
              </a:xfrm>
              <a:custGeom>
                <a:avLst/>
                <a:gdLst>
                  <a:gd name="T0" fmla="*/ 0 w 15200"/>
                  <a:gd name="T1" fmla="*/ 4 h 960"/>
                  <a:gd name="T2" fmla="*/ 4 w 15200"/>
                  <a:gd name="T3" fmla="*/ 0 h 960"/>
                  <a:gd name="T4" fmla="*/ 15196 w 15200"/>
                  <a:gd name="T5" fmla="*/ 0 h 960"/>
                  <a:gd name="T6" fmla="*/ 15200 w 15200"/>
                  <a:gd name="T7" fmla="*/ 4 h 960"/>
                  <a:gd name="T8" fmla="*/ 15200 w 15200"/>
                  <a:gd name="T9" fmla="*/ 956 h 960"/>
                  <a:gd name="T10" fmla="*/ 15196 w 15200"/>
                  <a:gd name="T11" fmla="*/ 960 h 960"/>
                  <a:gd name="T12" fmla="*/ 4 w 15200"/>
                  <a:gd name="T13" fmla="*/ 960 h 960"/>
                  <a:gd name="T14" fmla="*/ 0 w 15200"/>
                  <a:gd name="T15" fmla="*/ 956 h 960"/>
                  <a:gd name="T16" fmla="*/ 0 w 15200"/>
                  <a:gd name="T17" fmla="*/ 4 h 960"/>
                  <a:gd name="T18" fmla="*/ 8 w 15200"/>
                  <a:gd name="T19" fmla="*/ 956 h 960"/>
                  <a:gd name="T20" fmla="*/ 4 w 15200"/>
                  <a:gd name="T21" fmla="*/ 952 h 960"/>
                  <a:gd name="T22" fmla="*/ 15196 w 15200"/>
                  <a:gd name="T23" fmla="*/ 952 h 960"/>
                  <a:gd name="T24" fmla="*/ 15192 w 15200"/>
                  <a:gd name="T25" fmla="*/ 956 h 960"/>
                  <a:gd name="T26" fmla="*/ 15192 w 15200"/>
                  <a:gd name="T27" fmla="*/ 4 h 960"/>
                  <a:gd name="T28" fmla="*/ 15196 w 15200"/>
                  <a:gd name="T29" fmla="*/ 8 h 960"/>
                  <a:gd name="T30" fmla="*/ 4 w 15200"/>
                  <a:gd name="T31" fmla="*/ 8 h 960"/>
                  <a:gd name="T32" fmla="*/ 8 w 15200"/>
                  <a:gd name="T33" fmla="*/ 4 h 960"/>
                  <a:gd name="T34" fmla="*/ 8 w 15200"/>
                  <a:gd name="T35" fmla="*/ 956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00" h="960">
                    <a:moveTo>
                      <a:pt x="0" y="4"/>
                    </a:moveTo>
                    <a:cubicBezTo>
                      <a:pt x="0" y="2"/>
                      <a:pt x="2" y="0"/>
                      <a:pt x="4" y="0"/>
                    </a:cubicBezTo>
                    <a:lnTo>
                      <a:pt x="15196" y="0"/>
                    </a:lnTo>
                    <a:cubicBezTo>
                      <a:pt x="15199" y="0"/>
                      <a:pt x="15200" y="2"/>
                      <a:pt x="15200" y="4"/>
                    </a:cubicBezTo>
                    <a:lnTo>
                      <a:pt x="15200" y="956"/>
                    </a:lnTo>
                    <a:cubicBezTo>
                      <a:pt x="15200" y="959"/>
                      <a:pt x="15199" y="960"/>
                      <a:pt x="15196" y="960"/>
                    </a:cubicBezTo>
                    <a:lnTo>
                      <a:pt x="4" y="960"/>
                    </a:lnTo>
                    <a:cubicBezTo>
                      <a:pt x="2" y="960"/>
                      <a:pt x="0" y="959"/>
                      <a:pt x="0" y="956"/>
                    </a:cubicBezTo>
                    <a:lnTo>
                      <a:pt x="0" y="4"/>
                    </a:lnTo>
                    <a:close/>
                    <a:moveTo>
                      <a:pt x="8" y="956"/>
                    </a:moveTo>
                    <a:lnTo>
                      <a:pt x="4" y="952"/>
                    </a:lnTo>
                    <a:lnTo>
                      <a:pt x="15196" y="952"/>
                    </a:lnTo>
                    <a:lnTo>
                      <a:pt x="15192" y="956"/>
                    </a:lnTo>
                    <a:lnTo>
                      <a:pt x="15192" y="4"/>
                    </a:lnTo>
                    <a:lnTo>
                      <a:pt x="15196" y="8"/>
                    </a:lnTo>
                    <a:lnTo>
                      <a:pt x="4" y="8"/>
                    </a:lnTo>
                    <a:lnTo>
                      <a:pt x="8" y="4"/>
                    </a:lnTo>
                    <a:lnTo>
                      <a:pt x="8" y="956"/>
                    </a:lnTo>
                    <a:close/>
                  </a:path>
                </a:pathLst>
              </a:custGeom>
              <a:solidFill>
                <a:srgbClr val="FFFFFF"/>
              </a:solidFill>
              <a:ln w="0">
                <a:solidFill>
                  <a:srgbClr val="000000"/>
                </a:solidFill>
                <a:prstDash val="solid"/>
                <a:round/>
              </a:ln>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103" name="Rectangle 83">
                <a:extLst>
                  <a:ext uri="{FF2B5EF4-FFF2-40B4-BE49-F238E27FC236}">
                    <a16:creationId xmlns:a16="http://schemas.microsoft.com/office/drawing/2014/main" id="{9B92D8ED-A306-B6EF-361F-52B67F9A34F7}"/>
                  </a:ext>
                </a:extLst>
              </p:cNvPr>
              <p:cNvSpPr>
                <a:spLocks noChangeArrowheads="1"/>
              </p:cNvSpPr>
              <p:nvPr/>
            </p:nvSpPr>
            <p:spPr bwMode="auto">
              <a:xfrm>
                <a:off x="5282703" y="3983653"/>
                <a:ext cx="2263775" cy="231837"/>
              </a:xfrm>
              <a:prstGeom prst="rect">
                <a:avLst/>
              </a:prstGeom>
              <a:solidFill>
                <a:srgbClr val="091F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grpSp>
        <p:grpSp>
          <p:nvGrpSpPr>
            <p:cNvPr id="71" name="Group 145">
              <a:extLst>
                <a:ext uri="{FF2B5EF4-FFF2-40B4-BE49-F238E27FC236}">
                  <a16:creationId xmlns:a16="http://schemas.microsoft.com/office/drawing/2014/main" id="{EAFA3D0D-E1F4-CCBA-0285-00A5B5FCF424}"/>
                </a:ext>
              </a:extLst>
            </p:cNvPr>
            <p:cNvGrpSpPr/>
            <p:nvPr userDrawn="1"/>
          </p:nvGrpSpPr>
          <p:grpSpPr>
            <a:xfrm>
              <a:off x="5338537" y="4005085"/>
              <a:ext cx="485213" cy="192013"/>
              <a:chOff x="5325837" y="3988732"/>
              <a:chExt cx="485213" cy="192013"/>
            </a:xfrm>
          </p:grpSpPr>
          <p:sp>
            <p:nvSpPr>
              <p:cNvPr id="98" name="Rectangle 84">
                <a:extLst>
                  <a:ext uri="{FF2B5EF4-FFF2-40B4-BE49-F238E27FC236}">
                    <a16:creationId xmlns:a16="http://schemas.microsoft.com/office/drawing/2014/main" id="{EF089FA5-800C-4F36-81FA-BED49D38BE03}"/>
                  </a:ext>
                </a:extLst>
              </p:cNvPr>
              <p:cNvSpPr>
                <a:spLocks noChangeArrowheads="1"/>
              </p:cNvSpPr>
              <p:nvPr userDrawn="1"/>
            </p:nvSpPr>
            <p:spPr bwMode="auto">
              <a:xfrm>
                <a:off x="5379307" y="3988732"/>
                <a:ext cx="431743" cy="12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600" b="1" i="0" strike="noStrike" cap="none" spc="0" baseline="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Preto azul</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99" name="Rectangle 85">
                <a:extLst>
                  <a:ext uri="{FF2B5EF4-FFF2-40B4-BE49-F238E27FC236}">
                    <a16:creationId xmlns:a16="http://schemas.microsoft.com/office/drawing/2014/main" id="{8BC46617-756B-CF3B-FD05-768C247618A9}"/>
                  </a:ext>
                </a:extLst>
              </p:cNvPr>
              <p:cNvSpPr>
                <a:spLocks noChangeArrowheads="1"/>
              </p:cNvSpPr>
              <p:nvPr userDrawn="1"/>
            </p:nvSpPr>
            <p:spPr bwMode="auto">
              <a:xfrm>
                <a:off x="5325837" y="4103801"/>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091F2C</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grpSp>
          <p:nvGrpSpPr>
            <p:cNvPr id="72" name="Group 142">
              <a:extLst>
                <a:ext uri="{FF2B5EF4-FFF2-40B4-BE49-F238E27FC236}">
                  <a16:creationId xmlns:a16="http://schemas.microsoft.com/office/drawing/2014/main" id="{A4BC9E77-82A5-3EFA-3058-2EC65BA0E748}"/>
                </a:ext>
              </a:extLst>
            </p:cNvPr>
            <p:cNvGrpSpPr/>
            <p:nvPr userDrawn="1"/>
          </p:nvGrpSpPr>
          <p:grpSpPr>
            <a:xfrm>
              <a:off x="5313660" y="4724852"/>
              <a:ext cx="216433" cy="207245"/>
              <a:chOff x="5294610" y="4714700"/>
              <a:chExt cx="216433" cy="207245"/>
            </a:xfrm>
          </p:grpSpPr>
          <p:sp>
            <p:nvSpPr>
              <p:cNvPr id="95" name="Rectangle 90">
                <a:extLst>
                  <a:ext uri="{FF2B5EF4-FFF2-40B4-BE49-F238E27FC236}">
                    <a16:creationId xmlns:a16="http://schemas.microsoft.com/office/drawing/2014/main" id="{AF09E3BD-9728-A21E-5A82-AB81A42FE3A4}"/>
                  </a:ext>
                </a:extLst>
              </p:cNvPr>
              <p:cNvSpPr>
                <a:spLocks noChangeArrowheads="1"/>
              </p:cNvSpPr>
              <p:nvPr userDrawn="1"/>
            </p:nvSpPr>
            <p:spPr bwMode="auto">
              <a:xfrm>
                <a:off x="5294610" y="4714700"/>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CD9BC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CD9BCF"/>
                  </a:solidFill>
                  <a:effectLst/>
                  <a:uLnTx/>
                  <a:uFillTx/>
                  <a:latin typeface="Arial" panose="020B0604020202020204" pitchFamily="34" charset="0"/>
                  <a:ea typeface="+mn-ea"/>
                  <a:cs typeface="+mn-cs"/>
                </a:endParaRPr>
              </a:p>
            </p:txBody>
          </p:sp>
          <p:sp>
            <p:nvSpPr>
              <p:cNvPr id="96" name="Rectangle 91">
                <a:extLst>
                  <a:ext uri="{FF2B5EF4-FFF2-40B4-BE49-F238E27FC236}">
                    <a16:creationId xmlns:a16="http://schemas.microsoft.com/office/drawing/2014/main" id="{E2F168F8-F012-F54E-D6E8-988E1F30A04A}"/>
                  </a:ext>
                </a:extLst>
              </p:cNvPr>
              <p:cNvSpPr>
                <a:spLocks noChangeArrowheads="1"/>
              </p:cNvSpPr>
              <p:nvPr userDrawn="1"/>
            </p:nvSpPr>
            <p:spPr bwMode="auto">
              <a:xfrm>
                <a:off x="5399386" y="4714701"/>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7" name="Rectangle 92">
                <a:extLst>
                  <a:ext uri="{FF2B5EF4-FFF2-40B4-BE49-F238E27FC236}">
                    <a16:creationId xmlns:a16="http://schemas.microsoft.com/office/drawing/2014/main" id="{7062F2A9-8366-B9D7-CE56-9D3BEDDFC33E}"/>
                  </a:ext>
                </a:extLst>
              </p:cNvPr>
              <p:cNvSpPr>
                <a:spLocks noChangeArrowheads="1"/>
              </p:cNvSpPr>
              <p:nvPr userDrawn="1"/>
            </p:nvSpPr>
            <p:spPr bwMode="auto">
              <a:xfrm>
                <a:off x="5318683" y="4845001"/>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702573</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grpSp>
          <p:nvGrpSpPr>
            <p:cNvPr id="73" name="Group 138">
              <a:extLst>
                <a:ext uri="{FF2B5EF4-FFF2-40B4-BE49-F238E27FC236}">
                  <a16:creationId xmlns:a16="http://schemas.microsoft.com/office/drawing/2014/main" id="{C7648200-1077-8B14-64FA-84104D6CF8D5}"/>
                </a:ext>
              </a:extLst>
            </p:cNvPr>
            <p:cNvGrpSpPr/>
            <p:nvPr userDrawn="1"/>
          </p:nvGrpSpPr>
          <p:grpSpPr>
            <a:xfrm>
              <a:off x="5313659" y="4235795"/>
              <a:ext cx="231401" cy="208940"/>
              <a:chOff x="5294609" y="4225643"/>
              <a:chExt cx="231401" cy="208940"/>
            </a:xfrm>
          </p:grpSpPr>
          <p:sp>
            <p:nvSpPr>
              <p:cNvPr id="92" name="Rectangle 94">
                <a:extLst>
                  <a:ext uri="{FF2B5EF4-FFF2-40B4-BE49-F238E27FC236}">
                    <a16:creationId xmlns:a16="http://schemas.microsoft.com/office/drawing/2014/main" id="{536D9EF9-6251-269B-28DE-E378138209F5}"/>
                  </a:ext>
                </a:extLst>
              </p:cNvPr>
              <p:cNvSpPr>
                <a:spLocks noChangeArrowheads="1"/>
              </p:cNvSpPr>
              <p:nvPr userDrawn="1"/>
            </p:nvSpPr>
            <p:spPr bwMode="auto">
              <a:xfrm>
                <a:off x="5294609" y="4225643"/>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702573"/>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702573"/>
                  </a:solidFill>
                  <a:effectLst/>
                  <a:uLnTx/>
                  <a:uFillTx/>
                  <a:latin typeface="Arial" panose="020B0604020202020204" pitchFamily="34" charset="0"/>
                  <a:ea typeface="+mn-ea"/>
                  <a:cs typeface="+mn-cs"/>
                </a:endParaRPr>
              </a:p>
            </p:txBody>
          </p:sp>
          <p:sp>
            <p:nvSpPr>
              <p:cNvPr id="93" name="Rectangle 95">
                <a:extLst>
                  <a:ext uri="{FF2B5EF4-FFF2-40B4-BE49-F238E27FC236}">
                    <a16:creationId xmlns:a16="http://schemas.microsoft.com/office/drawing/2014/main" id="{0BA7170F-2B9C-2CCF-7C8B-8B44BB477AE0}"/>
                  </a:ext>
                </a:extLst>
              </p:cNvPr>
              <p:cNvSpPr>
                <a:spLocks noChangeArrowheads="1"/>
              </p:cNvSpPr>
              <p:nvPr userDrawn="1"/>
            </p:nvSpPr>
            <p:spPr bwMode="auto">
              <a:xfrm>
                <a:off x="5399385" y="4225643"/>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4" name="Rectangle 96">
                <a:extLst>
                  <a:ext uri="{FF2B5EF4-FFF2-40B4-BE49-F238E27FC236}">
                    <a16:creationId xmlns:a16="http://schemas.microsoft.com/office/drawing/2014/main" id="{C8D1150F-B2CF-DAE3-A2D4-55786231E08C}"/>
                  </a:ext>
                </a:extLst>
              </p:cNvPr>
              <p:cNvSpPr>
                <a:spLocks noChangeArrowheads="1"/>
              </p:cNvSpPr>
              <p:nvPr userDrawn="1"/>
            </p:nvSpPr>
            <p:spPr bwMode="auto">
              <a:xfrm>
                <a:off x="5322962" y="4357639"/>
                <a:ext cx="20304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CD9BCF</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grpSp>
          <p:nvGrpSpPr>
            <p:cNvPr id="74" name="Group 112">
              <a:extLst>
                <a:ext uri="{FF2B5EF4-FFF2-40B4-BE49-F238E27FC236}">
                  <a16:creationId xmlns:a16="http://schemas.microsoft.com/office/drawing/2014/main" id="{A06DB24E-D29F-3ECA-48C9-2CDEE6311782}"/>
                </a:ext>
              </a:extLst>
            </p:cNvPr>
            <p:cNvGrpSpPr/>
            <p:nvPr userDrawn="1"/>
          </p:nvGrpSpPr>
          <p:grpSpPr>
            <a:xfrm>
              <a:off x="5280323" y="4976997"/>
              <a:ext cx="2263775" cy="231837"/>
              <a:chOff x="5280323" y="4976997"/>
              <a:chExt cx="2263775" cy="231837"/>
            </a:xfrm>
          </p:grpSpPr>
          <p:sp>
            <p:nvSpPr>
              <p:cNvPr id="90" name="Rectangle 97">
                <a:extLst>
                  <a:ext uri="{FF2B5EF4-FFF2-40B4-BE49-F238E27FC236}">
                    <a16:creationId xmlns:a16="http://schemas.microsoft.com/office/drawing/2014/main" id="{32B1E0D8-76A9-F151-5149-4F14B42F28CD}"/>
                  </a:ext>
                </a:extLst>
              </p:cNvPr>
              <p:cNvSpPr>
                <a:spLocks noChangeArrowheads="1"/>
              </p:cNvSpPr>
              <p:nvPr/>
            </p:nvSpPr>
            <p:spPr bwMode="auto">
              <a:xfrm>
                <a:off x="5280323" y="4976997"/>
                <a:ext cx="2263775" cy="2318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91" name="Rectangle 98">
                <a:extLst>
                  <a:ext uri="{FF2B5EF4-FFF2-40B4-BE49-F238E27FC236}">
                    <a16:creationId xmlns:a16="http://schemas.microsoft.com/office/drawing/2014/main" id="{0251CB51-501A-8EF3-B6BA-AFEA5E945956}"/>
                  </a:ext>
                </a:extLst>
              </p:cNvPr>
              <p:cNvSpPr>
                <a:spLocks noChangeArrowheads="1"/>
              </p:cNvSpPr>
              <p:nvPr/>
            </p:nvSpPr>
            <p:spPr bwMode="auto">
              <a:xfrm>
                <a:off x="5280323" y="4976997"/>
                <a:ext cx="2263775" cy="231837"/>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grpSp>
        <p:sp>
          <p:nvSpPr>
            <p:cNvPr id="75" name="Rectangle 99">
              <a:extLst>
                <a:ext uri="{FF2B5EF4-FFF2-40B4-BE49-F238E27FC236}">
                  <a16:creationId xmlns:a16="http://schemas.microsoft.com/office/drawing/2014/main" id="{DE773428-3901-6189-57D0-D9539E6B0781}"/>
                </a:ext>
              </a:extLst>
            </p:cNvPr>
            <p:cNvSpPr>
              <a:spLocks noChangeArrowheads="1"/>
            </p:cNvSpPr>
            <p:nvPr userDrawn="1"/>
          </p:nvSpPr>
          <p:spPr bwMode="auto">
            <a:xfrm>
              <a:off x="5335353" y="4998427"/>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FFFFFF"/>
                  </a:solidFill>
                  <a:effectLst/>
                  <a:latin typeface="Calibri" panose="020F0502020204030204" pitchFamily="34" charset="0"/>
                  <a:ea typeface="Calibri" panose="020F0502020204030204" pitchFamily="34" charset="0"/>
                  <a:cs typeface="Calibri" panose="020F0502020204030204" pitchFamily="34" charset="0"/>
                </a:rPr>
                <a:t>000000</a:t>
              </a:r>
              <a:endParaRPr kumimoji="0" lang="en-US" altLang="en-US" sz="13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grpSp>
          <p:nvGrpSpPr>
            <p:cNvPr id="76" name="Group 110">
              <a:extLst>
                <a:ext uri="{FF2B5EF4-FFF2-40B4-BE49-F238E27FC236}">
                  <a16:creationId xmlns:a16="http://schemas.microsoft.com/office/drawing/2014/main" id="{7A4AC604-D0F1-64D5-4C17-1E9A5CFEBF42}"/>
                </a:ext>
              </a:extLst>
            </p:cNvPr>
            <p:cNvGrpSpPr/>
            <p:nvPr userDrawn="1"/>
          </p:nvGrpSpPr>
          <p:grpSpPr>
            <a:xfrm>
              <a:off x="2987973" y="3983653"/>
              <a:ext cx="2263775" cy="231837"/>
              <a:chOff x="2987972" y="3987038"/>
              <a:chExt cx="2268538" cy="230144"/>
            </a:xfrm>
          </p:grpSpPr>
          <p:sp>
            <p:nvSpPr>
              <p:cNvPr id="88" name="Rectangle 100">
                <a:extLst>
                  <a:ext uri="{FF2B5EF4-FFF2-40B4-BE49-F238E27FC236}">
                    <a16:creationId xmlns:a16="http://schemas.microsoft.com/office/drawing/2014/main" id="{759D5EB9-CA64-7641-298E-FEE162B61421}"/>
                  </a:ext>
                </a:extLst>
              </p:cNvPr>
              <p:cNvSpPr>
                <a:spLocks noChangeArrowheads="1"/>
              </p:cNvSpPr>
              <p:nvPr/>
            </p:nvSpPr>
            <p:spPr bwMode="auto">
              <a:xfrm>
                <a:off x="2987972" y="3987038"/>
                <a:ext cx="2268538" cy="230144"/>
              </a:xfrm>
              <a:prstGeom prst="rect">
                <a:avLst/>
              </a:prstGeom>
              <a:solidFill>
                <a:srgbClr val="E8E6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sp>
            <p:nvSpPr>
              <p:cNvPr id="89" name="Rectangle 101">
                <a:extLst>
                  <a:ext uri="{FF2B5EF4-FFF2-40B4-BE49-F238E27FC236}">
                    <a16:creationId xmlns:a16="http://schemas.microsoft.com/office/drawing/2014/main" id="{D7F8DD37-5200-F99E-8510-0F9E59FFC887}"/>
                  </a:ext>
                </a:extLst>
              </p:cNvPr>
              <p:cNvSpPr>
                <a:spLocks noChangeArrowheads="1"/>
              </p:cNvSpPr>
              <p:nvPr/>
            </p:nvSpPr>
            <p:spPr bwMode="auto">
              <a:xfrm>
                <a:off x="2987972" y="3987038"/>
                <a:ext cx="2268538" cy="230144"/>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p:txBody>
          </p:sp>
        </p:grpSp>
        <p:grpSp>
          <p:nvGrpSpPr>
            <p:cNvPr id="77" name="Group 144">
              <a:extLst>
                <a:ext uri="{FF2B5EF4-FFF2-40B4-BE49-F238E27FC236}">
                  <a16:creationId xmlns:a16="http://schemas.microsoft.com/office/drawing/2014/main" id="{4040D053-3BB2-95A6-F8A6-726273DF98E6}"/>
                </a:ext>
              </a:extLst>
            </p:cNvPr>
            <p:cNvGrpSpPr/>
            <p:nvPr userDrawn="1"/>
          </p:nvGrpSpPr>
          <p:grpSpPr>
            <a:xfrm>
              <a:off x="3044072" y="4005086"/>
              <a:ext cx="613209" cy="190320"/>
              <a:chOff x="3027401" y="3980272"/>
              <a:chExt cx="613209" cy="190320"/>
            </a:xfrm>
          </p:grpSpPr>
          <p:sp>
            <p:nvSpPr>
              <p:cNvPr id="86" name="Rectangle 102">
                <a:extLst>
                  <a:ext uri="{FF2B5EF4-FFF2-40B4-BE49-F238E27FC236}">
                    <a16:creationId xmlns:a16="http://schemas.microsoft.com/office/drawing/2014/main" id="{C88EBB53-3096-FB1E-E9B2-AEC2C69B766A}"/>
                  </a:ext>
                </a:extLst>
              </p:cNvPr>
              <p:cNvSpPr>
                <a:spLocks noChangeArrowheads="1"/>
              </p:cNvSpPr>
              <p:nvPr userDrawn="1"/>
            </p:nvSpPr>
            <p:spPr bwMode="auto">
              <a:xfrm>
                <a:off x="3099864" y="3980272"/>
                <a:ext cx="54074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600" b="1" i="0" strike="noStrike" cap="none" spc="0" baseline="0" dirty="0">
                    <a:solidFill>
                      <a:srgbClr val="1A1A1A"/>
                    </a:solidFill>
                    <a:effectLst/>
                    <a:latin typeface="Calibri" panose="020F0502020204030204" pitchFamily="34" charset="0"/>
                    <a:ea typeface="Calibri" panose="020F0502020204030204" pitchFamily="34" charset="0"/>
                    <a:cs typeface="Calibri" panose="020F0502020204030204" pitchFamily="34" charset="0"/>
                  </a:rPr>
                  <a:t>Cinza neutro</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87" name="Rectangle 103">
                <a:extLst>
                  <a:ext uri="{FF2B5EF4-FFF2-40B4-BE49-F238E27FC236}">
                    <a16:creationId xmlns:a16="http://schemas.microsoft.com/office/drawing/2014/main" id="{6D1AA927-24A4-8BDA-FE78-E89285200412}"/>
                  </a:ext>
                </a:extLst>
              </p:cNvPr>
              <p:cNvSpPr>
                <a:spLocks noChangeArrowheads="1"/>
              </p:cNvSpPr>
              <p:nvPr userDrawn="1"/>
            </p:nvSpPr>
            <p:spPr bwMode="auto">
              <a:xfrm>
                <a:off x="3027401" y="4093648"/>
                <a:ext cx="196635"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E8E6DF</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grpSp>
        <p:grpSp>
          <p:nvGrpSpPr>
            <p:cNvPr id="78" name="Group 135">
              <a:extLst>
                <a:ext uri="{FF2B5EF4-FFF2-40B4-BE49-F238E27FC236}">
                  <a16:creationId xmlns:a16="http://schemas.microsoft.com/office/drawing/2014/main" id="{F77F1B3B-1D83-1347-1A89-5E6FEB43EAAC}"/>
                </a:ext>
              </a:extLst>
            </p:cNvPr>
            <p:cNvGrpSpPr/>
            <p:nvPr userDrawn="1"/>
          </p:nvGrpSpPr>
          <p:grpSpPr>
            <a:xfrm>
              <a:off x="4161941" y="4479482"/>
              <a:ext cx="217239" cy="208932"/>
              <a:chOff x="4150022" y="4465944"/>
              <a:chExt cx="217239" cy="208932"/>
            </a:xfrm>
          </p:grpSpPr>
          <p:sp>
            <p:nvSpPr>
              <p:cNvPr id="83" name="Rectangle 33">
                <a:extLst>
                  <a:ext uri="{FF2B5EF4-FFF2-40B4-BE49-F238E27FC236}">
                    <a16:creationId xmlns:a16="http://schemas.microsoft.com/office/drawing/2014/main" id="{2C92730D-4595-85F9-216F-2C7D89FA66D7}"/>
                  </a:ext>
                </a:extLst>
              </p:cNvPr>
              <p:cNvSpPr>
                <a:spLocks noChangeArrowheads="1"/>
              </p:cNvSpPr>
              <p:nvPr userDrawn="1"/>
            </p:nvSpPr>
            <p:spPr bwMode="auto">
              <a:xfrm>
                <a:off x="4150022" y="446594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84" name="Rectangle 34">
                <a:extLst>
                  <a:ext uri="{FF2B5EF4-FFF2-40B4-BE49-F238E27FC236}">
                    <a16:creationId xmlns:a16="http://schemas.microsoft.com/office/drawing/2014/main" id="{048D0BD3-6578-DCA6-FD8B-A18525BD4219}"/>
                  </a:ext>
                </a:extLst>
              </p:cNvPr>
              <p:cNvSpPr>
                <a:spLocks noChangeArrowheads="1"/>
              </p:cNvSpPr>
              <p:nvPr userDrawn="1"/>
            </p:nvSpPr>
            <p:spPr bwMode="auto">
              <a:xfrm>
                <a:off x="4174901" y="4597932"/>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F4364C</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85" name="Rectangle 14">
                <a:extLst>
                  <a:ext uri="{FF2B5EF4-FFF2-40B4-BE49-F238E27FC236}">
                    <a16:creationId xmlns:a16="http://schemas.microsoft.com/office/drawing/2014/main" id="{14EE38D1-F9B9-EA7C-8410-8E2EC300A446}"/>
                  </a:ext>
                </a:extLst>
              </p:cNvPr>
              <p:cNvSpPr>
                <a:spLocks noChangeArrowheads="1"/>
              </p:cNvSpPr>
              <p:nvPr userDrawn="1"/>
            </p:nvSpPr>
            <p:spPr bwMode="auto">
              <a:xfrm>
                <a:off x="4253209" y="446932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9" name="Group 140">
              <a:extLst>
                <a:ext uri="{FF2B5EF4-FFF2-40B4-BE49-F238E27FC236}">
                  <a16:creationId xmlns:a16="http://schemas.microsoft.com/office/drawing/2014/main" id="{85540BD3-045B-E3E5-DB1E-0C459B3F909F}"/>
                </a:ext>
              </a:extLst>
            </p:cNvPr>
            <p:cNvGrpSpPr/>
            <p:nvPr userDrawn="1"/>
          </p:nvGrpSpPr>
          <p:grpSpPr>
            <a:xfrm>
              <a:off x="5313659" y="4479478"/>
              <a:ext cx="226856" cy="212328"/>
              <a:chOff x="5294609" y="4467632"/>
              <a:chExt cx="226856" cy="212328"/>
            </a:xfrm>
          </p:grpSpPr>
          <p:sp>
            <p:nvSpPr>
              <p:cNvPr id="80" name="Rectangle 87">
                <a:extLst>
                  <a:ext uri="{FF2B5EF4-FFF2-40B4-BE49-F238E27FC236}">
                    <a16:creationId xmlns:a16="http://schemas.microsoft.com/office/drawing/2014/main" id="{E6A3F9E7-1DCB-C10A-B147-78B38D78456A}"/>
                  </a:ext>
                </a:extLst>
              </p:cNvPr>
              <p:cNvSpPr>
                <a:spLocks noChangeArrowheads="1"/>
              </p:cNvSpPr>
              <p:nvPr userDrawn="1"/>
            </p:nvSpPr>
            <p:spPr bwMode="auto">
              <a:xfrm>
                <a:off x="5294609" y="446763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 name="Rectangle 88">
                <a:extLst>
                  <a:ext uri="{FF2B5EF4-FFF2-40B4-BE49-F238E27FC236}">
                    <a16:creationId xmlns:a16="http://schemas.microsoft.com/office/drawing/2014/main" id="{1D343AE2-5B07-935C-D110-BCF5D1AA8D5C}"/>
                  </a:ext>
                </a:extLst>
              </p:cNvPr>
              <p:cNvSpPr>
                <a:spLocks noChangeArrowheads="1"/>
              </p:cNvSpPr>
              <p:nvPr userDrawn="1"/>
            </p:nvSpPr>
            <p:spPr bwMode="auto">
              <a:xfrm>
                <a:off x="5322692" y="4603016"/>
                <a:ext cx="19877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C73ECC</a:t>
                </a:r>
                <a:endParaRPr kumimoji="0" lang="en-US" altLang="en-US" sz="135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82" name="Rectangle 95">
                <a:extLst>
                  <a:ext uri="{FF2B5EF4-FFF2-40B4-BE49-F238E27FC236}">
                    <a16:creationId xmlns:a16="http://schemas.microsoft.com/office/drawing/2014/main" id="{70688A6E-D5DA-2C00-F782-3EE162ED6A5D}"/>
                  </a:ext>
                </a:extLst>
              </p:cNvPr>
              <p:cNvSpPr>
                <a:spLocks noChangeArrowheads="1"/>
              </p:cNvSpPr>
              <p:nvPr userDrawn="1"/>
            </p:nvSpPr>
            <p:spPr bwMode="auto">
              <a:xfrm>
                <a:off x="5399384" y="4467633"/>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pic>
        <p:nvPicPr>
          <p:cNvPr id="134" name="Imagem 133">
            <a:extLst>
              <a:ext uri="{FF2B5EF4-FFF2-40B4-BE49-F238E27FC236}">
                <a16:creationId xmlns:a16="http://schemas.microsoft.com/office/drawing/2014/main" id="{6D87FBBB-B5C8-AE2C-A7D0-CE984C423D77}"/>
              </a:ext>
            </a:extLst>
          </p:cNvPr>
          <p:cNvPicPr>
            <a:picLocks noChangeAspect="1"/>
          </p:cNvPicPr>
          <p:nvPr userDrawn="1"/>
        </p:nvPicPr>
        <p:blipFill>
          <a:blip r:embed="rId49"/>
          <a:stretch>
            <a:fillRect/>
          </a:stretch>
        </p:blipFill>
        <p:spPr>
          <a:xfrm>
            <a:off x="8394292" y="161566"/>
            <a:ext cx="651673" cy="271497"/>
          </a:xfrm>
          <a:prstGeom prst="rect">
            <a:avLst/>
          </a:prstGeom>
        </p:spPr>
      </p:pic>
      <p:sp>
        <p:nvSpPr>
          <p:cNvPr id="135" name="Google Shape;11;g109ffa863cd_0_285">
            <a:extLst>
              <a:ext uri="{FF2B5EF4-FFF2-40B4-BE49-F238E27FC236}">
                <a16:creationId xmlns:a16="http://schemas.microsoft.com/office/drawing/2014/main" id="{FDBD2388-1B74-6275-E8C8-3D44CC4FE9B2}"/>
              </a:ext>
            </a:extLst>
          </p:cNvPr>
          <p:cNvSpPr txBox="1">
            <a:spLocks noGrp="1"/>
          </p:cNvSpPr>
          <p:nvPr>
            <p:ph type="sldNum" idx="4"/>
          </p:nvPr>
        </p:nvSpPr>
        <p:spPr>
          <a:xfrm>
            <a:off x="8499764" y="4749851"/>
            <a:ext cx="60572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361134877"/>
      </p:ext>
    </p:extLst>
  </p:cSld>
  <p:clrMap bg1="lt1" tx1="dk1" bg2="lt2" tx2="dk2" accent1="accent1" accent2="accent2" accent3="accent3" accent4="accent4" accent5="accent5" accent6="accent6" hlink="hlink" folHlink="folHlink"/>
  <p:sldLayoutIdLst>
    <p:sldLayoutId id="2147484804" r:id="rId1"/>
    <p:sldLayoutId id="2147484805" r:id="rId2"/>
    <p:sldLayoutId id="2147484806" r:id="rId3"/>
    <p:sldLayoutId id="2147484810" r:id="rId4"/>
    <p:sldLayoutId id="2147484814" r:id="rId5"/>
    <p:sldLayoutId id="2147484816" r:id="rId6"/>
    <p:sldLayoutId id="2147484740" r:id="rId7"/>
    <p:sldLayoutId id="2147484741" r:id="rId8"/>
    <p:sldLayoutId id="2147484742" r:id="rId9"/>
    <p:sldLayoutId id="2147484743" r:id="rId10"/>
    <p:sldLayoutId id="2147484749" r:id="rId11"/>
    <p:sldLayoutId id="2147484750" r:id="rId12"/>
    <p:sldLayoutId id="2147484751" r:id="rId13"/>
    <p:sldLayoutId id="2147484752" r:id="rId14"/>
    <p:sldLayoutId id="2147484753" r:id="rId15"/>
    <p:sldLayoutId id="2147484756" r:id="rId16"/>
    <p:sldLayoutId id="2147484757" r:id="rId17"/>
    <p:sldLayoutId id="2147484758" r:id="rId18"/>
    <p:sldLayoutId id="2147484759" r:id="rId19"/>
    <p:sldLayoutId id="2147484761" r:id="rId20"/>
    <p:sldLayoutId id="2147484762" r:id="rId21"/>
    <p:sldLayoutId id="2147484765" r:id="rId22"/>
    <p:sldLayoutId id="2147484766" r:id="rId23"/>
    <p:sldLayoutId id="2147484767" r:id="rId24"/>
    <p:sldLayoutId id="2147484768" r:id="rId25"/>
    <p:sldLayoutId id="2147484769" r:id="rId26"/>
    <p:sldLayoutId id="2147484770" r:id="rId27"/>
    <p:sldLayoutId id="2147484771" r:id="rId28"/>
    <p:sldLayoutId id="2147484772" r:id="rId29"/>
    <p:sldLayoutId id="2147484774" r:id="rId30"/>
    <p:sldLayoutId id="2147484775" r:id="rId31"/>
    <p:sldLayoutId id="2147484776" r:id="rId32"/>
    <p:sldLayoutId id="2147484777" r:id="rId33"/>
    <p:sldLayoutId id="2147484778" r:id="rId34"/>
    <p:sldLayoutId id="2147484779" r:id="rId35"/>
    <p:sldLayoutId id="2147484780" r:id="rId36"/>
    <p:sldLayoutId id="2147484782" r:id="rId37"/>
    <p:sldLayoutId id="2147484783" r:id="rId38"/>
    <p:sldLayoutId id="2147484784" r:id="rId39"/>
    <p:sldLayoutId id="2147484785" r:id="rId40"/>
    <p:sldLayoutId id="2147484786" r:id="rId41"/>
    <p:sldLayoutId id="2147484787" r:id="rId42"/>
    <p:sldLayoutId id="2147484788" r:id="rId43"/>
    <p:sldLayoutId id="2147484790" r:id="rId44"/>
    <p:sldLayoutId id="2147484831" r:id="rId45"/>
    <p:sldLayoutId id="2147484836" r:id="rId46"/>
    <p:sldLayoutId id="2147484837" r:id="rId47"/>
  </p:sldLayoutIdLst>
  <p:transition>
    <p:fade/>
  </p:transition>
  <p:txStyles>
    <p:titleStyle>
      <a:lvl1pPr algn="l" defTabSz="914378" rtl="0" eaLnBrk="1" latinLnBrk="0" hangingPunct="1">
        <a:lnSpc>
          <a:spcPct val="90000"/>
        </a:lnSpc>
        <a:spcBef>
          <a:spcPct val="0"/>
        </a:spcBef>
        <a:buNone/>
        <a:defRPr lang="en-US" sz="4000" b="1" i="0" u="none" strike="noStrike" kern="1200" cap="none" dirty="0">
          <a:solidFill>
            <a:srgbClr val="EA4E60"/>
          </a:solidFill>
          <a:latin typeface="Century Gothic"/>
          <a:ea typeface="+mj-ea"/>
          <a:cs typeface="+mj-cs"/>
          <a:sym typeface="Arial"/>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7282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2/23/2025</a:t>
            </a:fld>
            <a:endParaRPr 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2931324349"/>
      </p:ext>
    </p:extLst>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 id="2147484826" r:id="rId8"/>
    <p:sldLayoutId id="2147484827" r:id="rId9"/>
    <p:sldLayoutId id="2147484828" r:id="rId10"/>
    <p:sldLayoutId id="2147484829" r:id="rId11"/>
    <p:sldLayoutId id="2147484830" r:id="rId12"/>
  </p:sldLayoutIdLst>
  <p:hf hdr="0" ftr="0" dt="0"/>
  <p:txStyles>
    <p:titleStyle>
      <a:lvl1pPr algn="l" defTabSz="91437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565525" y="1554163"/>
            <a:ext cx="7159250" cy="830262"/>
          </a:xfrm>
        </p:spPr>
        <p:txBody>
          <a:bodyPr>
            <a:noAutofit/>
          </a:bodyPr>
          <a:lstStyle/>
          <a:p>
            <a:r>
              <a:rPr lang="pt-BR" dirty="0"/>
              <a:t>Gerencie e avalie modelos no Azure Machine Learning</a:t>
            </a:r>
            <a:endParaRPr lang="pt-BR" dirty="0">
              <a:latin typeface="+mj-lt"/>
            </a:endParaRPr>
          </a:p>
        </p:txBody>
      </p:sp>
      <p:sp>
        <p:nvSpPr>
          <p:cNvPr id="2" name="Google Shape;154;p2">
            <a:extLst>
              <a:ext uri="{FF2B5EF4-FFF2-40B4-BE49-F238E27FC236}">
                <a16:creationId xmlns:a16="http://schemas.microsoft.com/office/drawing/2014/main" id="{34134677-E2BA-3231-50AE-2DCBC9B53D59}"/>
              </a:ext>
            </a:extLst>
          </p:cNvPr>
          <p:cNvSpPr txBox="1"/>
          <p:nvPr/>
        </p:nvSpPr>
        <p:spPr>
          <a:xfrm>
            <a:off x="565525" y="3011225"/>
            <a:ext cx="2873000"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400" b="1" dirty="0">
                <a:solidFill>
                  <a:schemeClr val="bg1"/>
                </a:solidFill>
                <a:latin typeface="Calibri"/>
                <a:ea typeface="Calibri"/>
                <a:cs typeface="Calibri"/>
                <a:sym typeface="Calibri"/>
              </a:rPr>
              <a:t>Felipe Kenji Chikuji</a:t>
            </a:r>
            <a:endParaRPr sz="1600" b="0" i="0" u="none" strike="noStrike" cap="none" dirty="0">
              <a:solidFill>
                <a:schemeClr val="bg1"/>
              </a:solidFill>
              <a:latin typeface="Calibri"/>
              <a:ea typeface="Calibri"/>
              <a:cs typeface="Calibri"/>
              <a:sym typeface="Calibri"/>
            </a:endParaRPr>
          </a:p>
          <a:p>
            <a:pPr marL="0" marR="0" lvl="0" indent="0" algn="l" rtl="0">
              <a:lnSpc>
                <a:spcPct val="100000"/>
              </a:lnSpc>
              <a:spcBef>
                <a:spcPts val="1000"/>
              </a:spcBef>
              <a:spcAft>
                <a:spcPts val="0"/>
              </a:spcAft>
              <a:buClr>
                <a:srgbClr val="000000"/>
              </a:buClr>
              <a:buSzPts val="1600"/>
              <a:buFont typeface="Arial"/>
              <a:buNone/>
            </a:pPr>
            <a:r>
              <a:rPr lang="pt-BR" sz="2400" dirty="0">
                <a:solidFill>
                  <a:schemeClr val="bg1"/>
                </a:solidFill>
                <a:latin typeface="Calibri"/>
                <a:ea typeface="Calibri"/>
                <a:cs typeface="Calibri"/>
                <a:sym typeface="Calibri"/>
              </a:rPr>
              <a:t>Consultor Dados &amp; IA</a:t>
            </a:r>
          </a:p>
        </p:txBody>
      </p:sp>
      <p:sp>
        <p:nvSpPr>
          <p:cNvPr id="3" name="Espaço Reservado para Número de Slide 2">
            <a:extLst>
              <a:ext uri="{FF2B5EF4-FFF2-40B4-BE49-F238E27FC236}">
                <a16:creationId xmlns:a16="http://schemas.microsoft.com/office/drawing/2014/main" id="{6AA21EE3-A7EF-3F5D-E234-04AD9B4A8719}"/>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1</a:t>
            </a:fld>
            <a:r>
              <a:rPr lang="en-US" dirty="0"/>
              <a:t>]</a:t>
            </a:r>
            <a:endParaRPr lang="pt-BR" dirty="0"/>
          </a:p>
        </p:txBody>
      </p:sp>
    </p:spTree>
    <p:extLst>
      <p:ext uri="{BB962C8B-B14F-4D97-AF65-F5344CB8AC3E}">
        <p14:creationId xmlns:p14="http://schemas.microsoft.com/office/powerpoint/2010/main" val="3018641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E2BCC5C-229D-E975-1AB1-B8A45939307E}"/>
              </a:ext>
            </a:extLst>
          </p:cNvPr>
          <p:cNvSpPr>
            <a:spLocks noGrp="1"/>
          </p:cNvSpPr>
          <p:nvPr>
            <p:ph type="title"/>
          </p:nvPr>
        </p:nvSpPr>
        <p:spPr>
          <a:xfrm>
            <a:off x="247286" y="250723"/>
            <a:ext cx="8260106" cy="923330"/>
          </a:xfrm>
        </p:spPr>
        <p:txBody>
          <a:bodyPr/>
          <a:lstStyle/>
          <a:p>
            <a:r>
              <a:rPr lang="pt-BR" sz="3600" dirty="0"/>
              <a:t>Confiabilidade e segurança: entenda seus conjuntos de dados</a:t>
            </a:r>
          </a:p>
        </p:txBody>
      </p:sp>
      <p:sp>
        <p:nvSpPr>
          <p:cNvPr id="9" name="Text Placeholder 8">
            <a:extLst>
              <a:ext uri="{FF2B5EF4-FFF2-40B4-BE49-F238E27FC236}">
                <a16:creationId xmlns:a16="http://schemas.microsoft.com/office/drawing/2014/main" id="{B6E719DF-2CA2-1520-CB7F-9694ECCF039B}"/>
              </a:ext>
            </a:extLst>
          </p:cNvPr>
          <p:cNvSpPr>
            <a:spLocks noGrp="1"/>
          </p:cNvSpPr>
          <p:nvPr>
            <p:ph type="body" sz="quarter" idx="15"/>
          </p:nvPr>
        </p:nvSpPr>
        <p:spPr>
          <a:xfrm>
            <a:off x="247285" y="1479980"/>
            <a:ext cx="8648023" cy="923330"/>
          </a:xfrm>
        </p:spPr>
        <p:txBody>
          <a:bodyPr/>
          <a:lstStyle/>
          <a:p>
            <a:pPr marL="0" indent="0">
              <a:buNone/>
            </a:pPr>
            <a:r>
              <a:rPr lang="pt-BR" sz="2000" dirty="0"/>
              <a:t>Use a análise de dados para ajudar você a identificar problemas de excesso e falta de representação e ver como os dados são clusterizados no conjunto de dados.</a:t>
            </a:r>
          </a:p>
        </p:txBody>
      </p:sp>
      <p:sp>
        <p:nvSpPr>
          <p:cNvPr id="10" name="Text Placeholder 8">
            <a:extLst>
              <a:ext uri="{FF2B5EF4-FFF2-40B4-BE49-F238E27FC236}">
                <a16:creationId xmlns:a16="http://schemas.microsoft.com/office/drawing/2014/main" id="{C7F68B85-9DF5-C4E8-299C-13630AC4B7FE}"/>
              </a:ext>
            </a:extLst>
          </p:cNvPr>
          <p:cNvSpPr txBox="1"/>
          <p:nvPr/>
        </p:nvSpPr>
        <p:spPr>
          <a:xfrm>
            <a:off x="247285" y="2196832"/>
            <a:ext cx="6522483" cy="2077492"/>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0"/>
              </a:spcBef>
              <a:spcAft>
                <a:spcPct val="0"/>
              </a:spcAft>
              <a:buClrTx/>
              <a:buSzPct val="90000"/>
              <a:buFont typeface="Arial" panose="020B0604020202020204" pitchFamily="34" charset="0"/>
              <a:buNone/>
              <a:defRPr sz="2200" kern="1200" spc="0" baseline="0">
                <a:solidFill>
                  <a:schemeClr val="tx1"/>
                </a:solidFill>
                <a:latin typeface="+mj-lt"/>
                <a:ea typeface="+mn-ea"/>
                <a:cs typeface="Segoe UI" pitchFamily="34" charset="0"/>
              </a:defRPr>
            </a:lvl1pPr>
            <a:lvl2pPr marL="265176" marR="0" indent="-109728"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0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ts val="900"/>
              </a:spcAft>
            </a:pPr>
            <a:r>
              <a:rPr lang="pt-BR" sz="2000" dirty="0">
                <a:solidFill>
                  <a:schemeClr val="bg1"/>
                </a:solidFill>
                <a:latin typeface="+mn-lt"/>
                <a:ea typeface="Segoe UI"/>
                <a:cs typeface="Segoe UI"/>
              </a:rPr>
              <a:t>Use a análise de dados quando precisar:</a:t>
            </a:r>
          </a:p>
          <a:p>
            <a:pPr marL="257175" indent="-167879">
              <a:spcAft>
                <a:spcPts val="900"/>
              </a:spcAft>
              <a:buFont typeface="Arial" panose="020B0604020202020204" pitchFamily="34" charset="0"/>
              <a:buChar char="•"/>
            </a:pPr>
            <a:r>
              <a:rPr lang="pt-BR" sz="2000" dirty="0">
                <a:solidFill>
                  <a:schemeClr val="bg1"/>
                </a:solidFill>
                <a:latin typeface="+mn-lt"/>
                <a:ea typeface="Segoe UI"/>
                <a:cs typeface="Segoe UI"/>
              </a:rPr>
              <a:t>Explorar as estatísticas do conjunto de dados selecionando filtros diferentes para dividir seus dados em dimensões diferentes (também conhecidas como coortes).</a:t>
            </a:r>
          </a:p>
          <a:p>
            <a:pPr marL="257175" indent="-167879">
              <a:spcAft>
                <a:spcPts val="900"/>
              </a:spcAft>
              <a:buFont typeface="Arial" panose="020B0604020202020204" pitchFamily="34" charset="0"/>
              <a:buChar char="•"/>
            </a:pPr>
            <a:r>
              <a:rPr lang="pt-BR" sz="2000" dirty="0">
                <a:solidFill>
                  <a:schemeClr val="bg1"/>
                </a:solidFill>
                <a:latin typeface="+mn-lt"/>
                <a:ea typeface="Segoe UI"/>
                <a:cs typeface="Segoe UI"/>
              </a:rPr>
              <a:t>Entender a distribuição do conjunto de dados em diferentes coortes e grupos de recursos.</a:t>
            </a:r>
          </a:p>
        </p:txBody>
      </p:sp>
      <p:sp>
        <p:nvSpPr>
          <p:cNvPr id="2" name="Espaço Reservado para Número de Slide 2">
            <a:extLst>
              <a:ext uri="{FF2B5EF4-FFF2-40B4-BE49-F238E27FC236}">
                <a16:creationId xmlns:a16="http://schemas.microsoft.com/office/drawing/2014/main" id="{4EC3D112-9517-4C97-9EC5-A9E9F605719D}"/>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10</a:t>
            </a:fld>
            <a:r>
              <a:rPr lang="en-US" dirty="0"/>
              <a:t>]</a:t>
            </a:r>
            <a:endParaRPr lang="pt-BR" dirty="0"/>
          </a:p>
        </p:txBody>
      </p:sp>
    </p:spTree>
    <p:extLst>
      <p:ext uri="{BB962C8B-B14F-4D97-AF65-F5344CB8AC3E}">
        <p14:creationId xmlns:p14="http://schemas.microsoft.com/office/powerpoint/2010/main" val="7643325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E728C-1D61-ECAB-0948-AB90920BFA61}"/>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BAE66A9E-06D3-97DE-85B0-375BF054B8C2}"/>
              </a:ext>
            </a:extLst>
          </p:cNvPr>
          <p:cNvSpPr>
            <a:spLocks noGrp="1"/>
          </p:cNvSpPr>
          <p:nvPr>
            <p:ph type="body" sz="quarter" idx="15"/>
          </p:nvPr>
        </p:nvSpPr>
        <p:spPr>
          <a:xfrm>
            <a:off x="247286" y="1271394"/>
            <a:ext cx="8648023" cy="923330"/>
          </a:xfrm>
        </p:spPr>
        <p:txBody>
          <a:bodyPr/>
          <a:lstStyle/>
          <a:p>
            <a:pPr marL="0" indent="0">
              <a:buNone/>
            </a:pPr>
            <a:r>
              <a:rPr lang="pt-BR" sz="2000" dirty="0"/>
              <a:t>Use a análise de dados para ajudar você a identificar problemas de excesso e falta de representação e ver como os dados são clusterizados no conjunto de dados.</a:t>
            </a:r>
          </a:p>
        </p:txBody>
      </p:sp>
      <p:sp>
        <p:nvSpPr>
          <p:cNvPr id="10" name="Text Placeholder 8">
            <a:extLst>
              <a:ext uri="{FF2B5EF4-FFF2-40B4-BE49-F238E27FC236}">
                <a16:creationId xmlns:a16="http://schemas.microsoft.com/office/drawing/2014/main" id="{AE7836EC-517C-4482-FA58-0BE1AC1427FA}"/>
              </a:ext>
            </a:extLst>
          </p:cNvPr>
          <p:cNvSpPr txBox="1"/>
          <p:nvPr/>
        </p:nvSpPr>
        <p:spPr>
          <a:xfrm>
            <a:off x="247285" y="2018261"/>
            <a:ext cx="6378103" cy="300082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0"/>
              </a:spcBef>
              <a:spcAft>
                <a:spcPct val="0"/>
              </a:spcAft>
              <a:buClrTx/>
              <a:buSzPct val="90000"/>
              <a:buFont typeface="Arial" panose="020B0604020202020204" pitchFamily="34" charset="0"/>
              <a:buNone/>
              <a:defRPr sz="2200" kern="1200" spc="0" baseline="0">
                <a:solidFill>
                  <a:schemeClr val="tx1"/>
                </a:solidFill>
                <a:latin typeface="+mj-lt"/>
                <a:ea typeface="+mn-ea"/>
                <a:cs typeface="Segoe UI" pitchFamily="34" charset="0"/>
              </a:defRPr>
            </a:lvl1pPr>
            <a:lvl2pPr marL="265176" marR="0" indent="-109728"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0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ts val="900"/>
              </a:spcAft>
            </a:pPr>
            <a:r>
              <a:rPr lang="pt-BR" sz="2000" dirty="0">
                <a:solidFill>
                  <a:schemeClr val="bg1"/>
                </a:solidFill>
                <a:latin typeface="+mn-lt"/>
                <a:ea typeface="Segoe UI"/>
                <a:cs typeface="Segoe UI"/>
              </a:rPr>
              <a:t>Use a análise de dados quando precisar:</a:t>
            </a:r>
          </a:p>
          <a:p>
            <a:pPr marL="257175" indent="-167879">
              <a:spcAft>
                <a:spcPts val="900"/>
              </a:spcAft>
              <a:buFont typeface="Arial" panose="020B0604020202020204" pitchFamily="34" charset="0"/>
              <a:buChar char="•"/>
            </a:pPr>
            <a:r>
              <a:rPr lang="pt-BR" sz="2000" dirty="0">
                <a:solidFill>
                  <a:schemeClr val="bg1"/>
                </a:solidFill>
                <a:latin typeface="+mn-lt"/>
                <a:ea typeface="Segoe UI"/>
                <a:cs typeface="Segoe UI"/>
              </a:rPr>
              <a:t>Determinar se as suas descobertas relacionadas à imparcialidade, análise de erro e causalidade (derivadas de outros componentes do dashboard) são resultado da distribuição do conjunto de dados.</a:t>
            </a:r>
          </a:p>
          <a:p>
            <a:pPr marL="257175" indent="-167879">
              <a:spcAft>
                <a:spcPts val="900"/>
              </a:spcAft>
              <a:buFont typeface="Arial" panose="020B0604020202020204" pitchFamily="34" charset="0"/>
              <a:buChar char="•"/>
            </a:pPr>
            <a:r>
              <a:rPr lang="pt-BR" sz="2000" dirty="0">
                <a:solidFill>
                  <a:schemeClr val="bg1"/>
                </a:solidFill>
                <a:latin typeface="+mn-lt"/>
                <a:ea typeface="Segoe UI"/>
                <a:cs typeface="Segoe UI"/>
              </a:rPr>
              <a:t>Decidir em quais áreas coletar mais dados para atenuar erros decorrentes de problemas de representação, ruído de rótulo, ruído de recurso, desvio de rótulo e fatores semelhantes.</a:t>
            </a:r>
          </a:p>
        </p:txBody>
      </p:sp>
      <p:sp>
        <p:nvSpPr>
          <p:cNvPr id="2" name="Espaço Reservado para Número de Slide 2">
            <a:extLst>
              <a:ext uri="{FF2B5EF4-FFF2-40B4-BE49-F238E27FC236}">
                <a16:creationId xmlns:a16="http://schemas.microsoft.com/office/drawing/2014/main" id="{B380CCD8-118E-165A-58EA-290919B58C15}"/>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11</a:t>
            </a:fld>
            <a:r>
              <a:rPr lang="en-US" dirty="0"/>
              <a:t>]</a:t>
            </a:r>
            <a:endParaRPr lang="pt-BR" dirty="0"/>
          </a:p>
        </p:txBody>
      </p:sp>
      <p:sp>
        <p:nvSpPr>
          <p:cNvPr id="5" name="Title 7">
            <a:extLst>
              <a:ext uri="{FF2B5EF4-FFF2-40B4-BE49-F238E27FC236}">
                <a16:creationId xmlns:a16="http://schemas.microsoft.com/office/drawing/2014/main" id="{97FD9A71-515B-88BF-E8D4-D762E97AA8DD}"/>
              </a:ext>
            </a:extLst>
          </p:cNvPr>
          <p:cNvSpPr>
            <a:spLocks noGrp="1"/>
          </p:cNvSpPr>
          <p:nvPr>
            <p:ph type="title"/>
          </p:nvPr>
        </p:nvSpPr>
        <p:spPr>
          <a:xfrm>
            <a:off x="247286" y="250723"/>
            <a:ext cx="8260106" cy="923330"/>
          </a:xfrm>
        </p:spPr>
        <p:txBody>
          <a:bodyPr/>
          <a:lstStyle/>
          <a:p>
            <a:r>
              <a:rPr lang="pt-BR" sz="3600" dirty="0"/>
              <a:t>Confiabilidade e segurança: entenda seus conjuntos de dados</a:t>
            </a:r>
          </a:p>
        </p:txBody>
      </p:sp>
    </p:spTree>
    <p:extLst>
      <p:ext uri="{BB962C8B-B14F-4D97-AF65-F5344CB8AC3E}">
        <p14:creationId xmlns:p14="http://schemas.microsoft.com/office/powerpoint/2010/main" val="93032308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EB5FF63-ED58-9B80-0A32-E092ACCB9027}"/>
              </a:ext>
            </a:extLst>
          </p:cNvPr>
          <p:cNvSpPr>
            <a:spLocks noGrp="1"/>
          </p:cNvSpPr>
          <p:nvPr>
            <p:ph type="title"/>
          </p:nvPr>
        </p:nvSpPr>
        <p:spPr>
          <a:xfrm>
            <a:off x="279133" y="422463"/>
            <a:ext cx="8260106" cy="1038745"/>
          </a:xfrm>
        </p:spPr>
        <p:txBody>
          <a:bodyPr/>
          <a:lstStyle/>
          <a:p>
            <a:r>
              <a:rPr lang="pt-BR" dirty="0"/>
              <a:t>Confiabilidade e segurança: avaliar erros em seu modelo</a:t>
            </a:r>
          </a:p>
        </p:txBody>
      </p:sp>
      <p:sp>
        <p:nvSpPr>
          <p:cNvPr id="9" name="Text Placeholder 8">
            <a:extLst>
              <a:ext uri="{FF2B5EF4-FFF2-40B4-BE49-F238E27FC236}">
                <a16:creationId xmlns:a16="http://schemas.microsoft.com/office/drawing/2014/main" id="{57D1B22A-3DA7-5B6E-6F66-6C4514B9E552}"/>
              </a:ext>
            </a:extLst>
          </p:cNvPr>
          <p:cNvSpPr>
            <a:spLocks noGrp="1"/>
          </p:cNvSpPr>
          <p:nvPr>
            <p:ph type="body" sz="quarter" idx="15"/>
          </p:nvPr>
        </p:nvSpPr>
        <p:spPr>
          <a:xfrm>
            <a:off x="441947" y="1925419"/>
            <a:ext cx="8260106" cy="646331"/>
          </a:xfrm>
        </p:spPr>
        <p:txBody>
          <a:bodyPr/>
          <a:lstStyle/>
          <a:p>
            <a:pPr marL="0" indent="0">
              <a:buNone/>
            </a:pPr>
            <a:r>
              <a:rPr lang="pt-BR" sz="2000" dirty="0">
                <a:solidFill>
                  <a:schemeClr val="bg1"/>
                </a:solidFill>
              </a:rPr>
              <a:t>Identificar coortes errôneas de dados. Explorar se o seu modelo tem um desempenho inferior para grupos demográficos específicos.</a:t>
            </a:r>
          </a:p>
        </p:txBody>
      </p:sp>
      <p:sp>
        <p:nvSpPr>
          <p:cNvPr id="10" name="Text Placeholder 8">
            <a:extLst>
              <a:ext uri="{FF2B5EF4-FFF2-40B4-BE49-F238E27FC236}">
                <a16:creationId xmlns:a16="http://schemas.microsoft.com/office/drawing/2014/main" id="{EAF08A92-511D-4FAA-6737-C4B7872DA7E0}"/>
              </a:ext>
            </a:extLst>
          </p:cNvPr>
          <p:cNvSpPr txBox="1"/>
          <p:nvPr/>
        </p:nvSpPr>
        <p:spPr>
          <a:xfrm>
            <a:off x="652110" y="2698708"/>
            <a:ext cx="7225394" cy="103874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0"/>
              </a:spcBef>
              <a:spcAft>
                <a:spcPct val="0"/>
              </a:spcAft>
              <a:buClrTx/>
              <a:buSzPct val="90000"/>
              <a:buFont typeface="Arial" panose="020B0604020202020204" pitchFamily="34" charset="0"/>
              <a:buNone/>
              <a:defRPr sz="2200" kern="1200" spc="0" baseline="0">
                <a:solidFill>
                  <a:schemeClr val="tx1"/>
                </a:solidFill>
                <a:latin typeface="+mj-lt"/>
                <a:ea typeface="+mn-ea"/>
                <a:cs typeface="Segoe UI" pitchFamily="34" charset="0"/>
              </a:defRPr>
            </a:lvl1pPr>
            <a:lvl2pPr marL="265176" marR="0" indent="-109728"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0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57175" indent="-167879">
              <a:spcAft>
                <a:spcPts val="900"/>
              </a:spcAft>
              <a:buFont typeface="Arial" panose="020B0604020202020204" pitchFamily="34" charset="0"/>
              <a:buChar char="•"/>
            </a:pPr>
            <a:r>
              <a:rPr lang="pt-BR" sz="2000" dirty="0">
                <a:solidFill>
                  <a:schemeClr val="bg1"/>
                </a:solidFill>
                <a:latin typeface="+mn-lt"/>
                <a:ea typeface="Segoe UI Semibold"/>
                <a:cs typeface="Segoe UI Semibold"/>
              </a:rPr>
              <a:t>Árvore de erros: </a:t>
            </a:r>
            <a:r>
              <a:rPr lang="pt-BR" sz="2000" dirty="0">
                <a:solidFill>
                  <a:schemeClr val="bg1"/>
                </a:solidFill>
                <a:latin typeface="+mn-lt"/>
                <a:ea typeface="Segoe UI"/>
                <a:cs typeface="Segoe UI"/>
              </a:rPr>
              <a:t>particiona os dados em subgrupos interpretáveis.</a:t>
            </a:r>
          </a:p>
          <a:p>
            <a:pPr marL="257175" indent="-167879">
              <a:spcAft>
                <a:spcPts val="900"/>
              </a:spcAft>
              <a:buFont typeface="Arial" panose="020B0604020202020204" pitchFamily="34" charset="0"/>
              <a:buChar char="•"/>
            </a:pPr>
            <a:r>
              <a:rPr lang="pt-BR" sz="2000" dirty="0">
                <a:solidFill>
                  <a:schemeClr val="bg1"/>
                </a:solidFill>
                <a:latin typeface="+mn-lt"/>
                <a:ea typeface="Segoe UI Semibold"/>
                <a:cs typeface="Segoe UI Semibold"/>
              </a:rPr>
              <a:t>Mapa de calor de erros: </a:t>
            </a:r>
            <a:r>
              <a:rPr lang="pt-BR" sz="2000" dirty="0">
                <a:solidFill>
                  <a:schemeClr val="bg1"/>
                </a:solidFill>
                <a:latin typeface="+mn-lt"/>
                <a:ea typeface="Segoe UI"/>
                <a:cs typeface="Segoe UI"/>
              </a:rPr>
              <a:t>fatia os dados com base em uma grade unidimensional ou bidimensional de recursos de entrada.</a:t>
            </a:r>
          </a:p>
        </p:txBody>
      </p:sp>
      <p:sp>
        <p:nvSpPr>
          <p:cNvPr id="2" name="Espaço Reservado para Número de Slide 2">
            <a:extLst>
              <a:ext uri="{FF2B5EF4-FFF2-40B4-BE49-F238E27FC236}">
                <a16:creationId xmlns:a16="http://schemas.microsoft.com/office/drawing/2014/main" id="{224645A4-DEF5-38AC-3F59-D345F457EBB7}"/>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12</a:t>
            </a:fld>
            <a:r>
              <a:rPr lang="en-US" dirty="0"/>
              <a:t>]</a:t>
            </a:r>
            <a:endParaRPr lang="pt-BR" dirty="0"/>
          </a:p>
        </p:txBody>
      </p:sp>
    </p:spTree>
    <p:extLst>
      <p:ext uri="{BB962C8B-B14F-4D97-AF65-F5344CB8AC3E}">
        <p14:creationId xmlns:p14="http://schemas.microsoft.com/office/powerpoint/2010/main" val="28211740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8AC2E62-B4E5-81A7-EC72-0B1B0F70A31C}"/>
              </a:ext>
            </a:extLst>
          </p:cNvPr>
          <p:cNvSpPr>
            <a:spLocks noGrp="1"/>
          </p:cNvSpPr>
          <p:nvPr>
            <p:ph type="title"/>
          </p:nvPr>
        </p:nvSpPr>
        <p:spPr>
          <a:xfrm>
            <a:off x="199182" y="115609"/>
            <a:ext cx="8258700" cy="369332"/>
          </a:xfrm>
        </p:spPr>
        <p:txBody>
          <a:bodyPr/>
          <a:lstStyle/>
          <a:p>
            <a:r>
              <a:rPr lang="pt-BR" sz="3200" b="1" dirty="0">
                <a:solidFill>
                  <a:srgbClr val="EA4E60"/>
                </a:solidFill>
              </a:rPr>
              <a:t>Transparência: interprete seu modelo</a:t>
            </a:r>
          </a:p>
        </p:txBody>
      </p:sp>
      <p:sp>
        <p:nvSpPr>
          <p:cNvPr id="12" name="Text Placeholder 11">
            <a:extLst>
              <a:ext uri="{FF2B5EF4-FFF2-40B4-BE49-F238E27FC236}">
                <a16:creationId xmlns:a16="http://schemas.microsoft.com/office/drawing/2014/main" id="{E21435D1-E32C-F622-04D0-EC594F4E3A28}"/>
              </a:ext>
            </a:extLst>
          </p:cNvPr>
          <p:cNvSpPr>
            <a:spLocks noGrp="1"/>
          </p:cNvSpPr>
          <p:nvPr>
            <p:ph type="body" sz="quarter" idx="16"/>
          </p:nvPr>
        </p:nvSpPr>
        <p:spPr>
          <a:xfrm>
            <a:off x="199182" y="620934"/>
            <a:ext cx="3914775" cy="253916"/>
          </a:xfrm>
        </p:spPr>
        <p:txBody>
          <a:bodyPr/>
          <a:lstStyle/>
          <a:p>
            <a:r>
              <a:rPr lang="pt-BR" sz="2000" b="1" dirty="0">
                <a:latin typeface="+mn-lt"/>
              </a:rPr>
              <a:t>Importância do recurso agregada</a:t>
            </a:r>
          </a:p>
        </p:txBody>
      </p:sp>
      <p:sp>
        <p:nvSpPr>
          <p:cNvPr id="11" name="Text Placeholder 10">
            <a:extLst>
              <a:ext uri="{FF2B5EF4-FFF2-40B4-BE49-F238E27FC236}">
                <a16:creationId xmlns:a16="http://schemas.microsoft.com/office/drawing/2014/main" id="{71C61B73-FAD3-67D9-107D-DD2A996EF2BC}"/>
              </a:ext>
            </a:extLst>
          </p:cNvPr>
          <p:cNvSpPr>
            <a:spLocks noGrp="1"/>
          </p:cNvSpPr>
          <p:nvPr>
            <p:ph type="body" sz="quarter" idx="15"/>
          </p:nvPr>
        </p:nvSpPr>
        <p:spPr>
          <a:xfrm>
            <a:off x="334903" y="1009834"/>
            <a:ext cx="3475097" cy="1328569"/>
          </a:xfrm>
        </p:spPr>
        <p:txBody>
          <a:bodyPr/>
          <a:lstStyle/>
          <a:p>
            <a:r>
              <a:rPr lang="pt-BR" sz="2000" dirty="0"/>
              <a:t>Importância do recurso geral para todos os dados de teste</a:t>
            </a:r>
          </a:p>
          <a:p>
            <a:r>
              <a:rPr lang="pt-BR" sz="2000" dirty="0"/>
              <a:t>Indica a influência relativa de cada recurso no rótulo previsto</a:t>
            </a:r>
          </a:p>
        </p:txBody>
      </p:sp>
      <p:sp>
        <p:nvSpPr>
          <p:cNvPr id="13" name="Text Placeholder 12">
            <a:extLst>
              <a:ext uri="{FF2B5EF4-FFF2-40B4-BE49-F238E27FC236}">
                <a16:creationId xmlns:a16="http://schemas.microsoft.com/office/drawing/2014/main" id="{E6453589-F73C-C38A-1D6F-2FB07754C972}"/>
              </a:ext>
            </a:extLst>
          </p:cNvPr>
          <p:cNvSpPr>
            <a:spLocks noGrp="1"/>
          </p:cNvSpPr>
          <p:nvPr>
            <p:ph type="body" sz="quarter" idx="19"/>
          </p:nvPr>
        </p:nvSpPr>
        <p:spPr>
          <a:xfrm>
            <a:off x="200824" y="2699082"/>
            <a:ext cx="4016732" cy="253916"/>
          </a:xfrm>
        </p:spPr>
        <p:txBody>
          <a:bodyPr/>
          <a:lstStyle/>
          <a:p>
            <a:r>
              <a:rPr lang="pt-BR" sz="2000" b="1" dirty="0">
                <a:latin typeface="+mn-lt"/>
              </a:rPr>
              <a:t>Importância do recurso individual</a:t>
            </a:r>
          </a:p>
        </p:txBody>
      </p:sp>
      <p:sp>
        <p:nvSpPr>
          <p:cNvPr id="14" name="Text Placeholder 13">
            <a:extLst>
              <a:ext uri="{FF2B5EF4-FFF2-40B4-BE49-F238E27FC236}">
                <a16:creationId xmlns:a16="http://schemas.microsoft.com/office/drawing/2014/main" id="{0482798C-61AF-FDE6-36C1-0E0177611FED}"/>
              </a:ext>
            </a:extLst>
          </p:cNvPr>
          <p:cNvSpPr>
            <a:spLocks noGrp="1"/>
          </p:cNvSpPr>
          <p:nvPr>
            <p:ph type="body" sz="quarter" idx="20"/>
          </p:nvPr>
        </p:nvSpPr>
        <p:spPr>
          <a:xfrm>
            <a:off x="332909" y="3059761"/>
            <a:ext cx="3477092" cy="1605568"/>
          </a:xfrm>
        </p:spPr>
        <p:txBody>
          <a:bodyPr/>
          <a:lstStyle/>
          <a:p>
            <a:r>
              <a:rPr lang="pt-BR" sz="2000" dirty="0"/>
              <a:t>Importância do recurso para uma previsão individual</a:t>
            </a:r>
          </a:p>
          <a:p>
            <a:r>
              <a:rPr lang="pt-BR" sz="2000" dirty="0"/>
              <a:t>Na classificação, isso mostra o suporte relativo para cada classe possível por recurso</a:t>
            </a:r>
          </a:p>
        </p:txBody>
      </p:sp>
      <p:pic>
        <p:nvPicPr>
          <p:cNvPr id="17" name="Picture 16">
            <a:extLst>
              <a:ext uri="{FF2B5EF4-FFF2-40B4-BE49-F238E27FC236}">
                <a16:creationId xmlns:a16="http://schemas.microsoft.com/office/drawing/2014/main" id="{BAE5AEC9-C968-9777-D033-23611A847BFC}"/>
              </a:ext>
            </a:extLst>
          </p:cNvPr>
          <p:cNvPicPr/>
          <p:nvPr/>
        </p:nvPicPr>
        <p:blipFill>
          <a:blip r:embed="rId3"/>
          <a:srcRect t="1236" b="1236"/>
          <a:stretch>
            <a:fillRect/>
          </a:stretch>
        </p:blipFill>
        <p:spPr>
          <a:xfrm>
            <a:off x="4217557" y="620934"/>
            <a:ext cx="3613837" cy="1798393"/>
          </a:xfrm>
          <a:prstGeom prst="rect">
            <a:avLst/>
          </a:prstGeom>
          <a:solidFill>
            <a:schemeClr val="bg1"/>
          </a:solidFill>
          <a:ln w="38100">
            <a:solidFill>
              <a:srgbClr val="EA4E60"/>
            </a:solidFill>
          </a:ln>
        </p:spPr>
      </p:pic>
      <p:pic>
        <p:nvPicPr>
          <p:cNvPr id="2" name="Picture 1">
            <a:extLst>
              <a:ext uri="{FF2B5EF4-FFF2-40B4-BE49-F238E27FC236}">
                <a16:creationId xmlns:a16="http://schemas.microsoft.com/office/drawing/2014/main" id="{D5EAD059-FA01-3B32-5E31-52FFE7DC035E}"/>
              </a:ext>
            </a:extLst>
          </p:cNvPr>
          <p:cNvPicPr/>
          <p:nvPr/>
        </p:nvPicPr>
        <p:blipFill>
          <a:blip r:embed="rId4"/>
          <a:srcRect l="-7846" t="527" r="-7846" b="527"/>
          <a:stretch>
            <a:fillRect/>
          </a:stretch>
        </p:blipFill>
        <p:spPr>
          <a:xfrm>
            <a:off x="4217556" y="2826040"/>
            <a:ext cx="3613837" cy="1832519"/>
          </a:xfrm>
          <a:prstGeom prst="rect">
            <a:avLst/>
          </a:prstGeom>
          <a:solidFill>
            <a:schemeClr val="bg1"/>
          </a:solidFill>
          <a:ln w="38100">
            <a:solidFill>
              <a:srgbClr val="EA4E60"/>
            </a:solidFill>
          </a:ln>
        </p:spPr>
      </p:pic>
      <p:sp>
        <p:nvSpPr>
          <p:cNvPr id="3" name="Espaço Reservado para Número de Slide 2">
            <a:extLst>
              <a:ext uri="{FF2B5EF4-FFF2-40B4-BE49-F238E27FC236}">
                <a16:creationId xmlns:a16="http://schemas.microsoft.com/office/drawing/2014/main" id="{D84ECA02-D23F-550B-50CB-738FE639AC23}"/>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13</a:t>
            </a:fld>
            <a:r>
              <a:rPr lang="en-US" dirty="0"/>
              <a:t>]</a:t>
            </a:r>
            <a:endParaRPr lang="pt-BR" dirty="0"/>
          </a:p>
        </p:txBody>
      </p:sp>
    </p:spTree>
    <p:extLst>
      <p:ext uri="{BB962C8B-B14F-4D97-AF65-F5344CB8AC3E}">
        <p14:creationId xmlns:p14="http://schemas.microsoft.com/office/powerpoint/2010/main" val="260167479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830503B-F5DB-0E26-2644-6BEC34223933}"/>
              </a:ext>
            </a:extLst>
          </p:cNvPr>
          <p:cNvSpPr>
            <a:spLocks noGrp="1"/>
          </p:cNvSpPr>
          <p:nvPr>
            <p:ph type="title"/>
          </p:nvPr>
        </p:nvSpPr>
        <p:spPr>
          <a:xfrm>
            <a:off x="227152" y="227936"/>
            <a:ext cx="8679766" cy="883920"/>
          </a:xfrm>
        </p:spPr>
        <p:txBody>
          <a:bodyPr/>
          <a:lstStyle/>
          <a:p>
            <a:r>
              <a:rPr lang="pt-BR" dirty="0"/>
              <a:t>Imparcialidade: mitigar a disparidade</a:t>
            </a:r>
          </a:p>
        </p:txBody>
      </p:sp>
      <p:sp>
        <p:nvSpPr>
          <p:cNvPr id="9" name="Text Placeholder 8">
            <a:extLst>
              <a:ext uri="{FF2B5EF4-FFF2-40B4-BE49-F238E27FC236}">
                <a16:creationId xmlns:a16="http://schemas.microsoft.com/office/drawing/2014/main" id="{259B73C1-6527-6236-D597-9DF3F0336A79}"/>
              </a:ext>
            </a:extLst>
          </p:cNvPr>
          <p:cNvSpPr>
            <a:spLocks noGrp="1"/>
          </p:cNvSpPr>
          <p:nvPr>
            <p:ph type="body" sz="quarter" idx="15"/>
          </p:nvPr>
        </p:nvSpPr>
        <p:spPr>
          <a:xfrm>
            <a:off x="227152" y="1648420"/>
            <a:ext cx="8460006" cy="923330"/>
          </a:xfrm>
        </p:spPr>
        <p:txBody>
          <a:bodyPr/>
          <a:lstStyle/>
          <a:p>
            <a:pPr marL="0" indent="0">
              <a:buNone/>
            </a:pPr>
            <a:r>
              <a:rPr lang="pt-BR" sz="2000" dirty="0"/>
              <a:t>A visão geral do modelo e a avaliação de imparcialidade avaliam o desempenho do seu modelo e avaliam os problemas de imparcialidade do grupo do seu modelo.</a:t>
            </a:r>
          </a:p>
        </p:txBody>
      </p:sp>
      <p:sp>
        <p:nvSpPr>
          <p:cNvPr id="10" name="Text Placeholder 8">
            <a:extLst>
              <a:ext uri="{FF2B5EF4-FFF2-40B4-BE49-F238E27FC236}">
                <a16:creationId xmlns:a16="http://schemas.microsoft.com/office/drawing/2014/main" id="{AB364D7E-18CE-BFB0-ADE3-BF17216B0DF0}"/>
              </a:ext>
            </a:extLst>
          </p:cNvPr>
          <p:cNvSpPr txBox="1"/>
          <p:nvPr/>
        </p:nvSpPr>
        <p:spPr>
          <a:xfrm>
            <a:off x="227153" y="2816067"/>
            <a:ext cx="7545248" cy="1654299"/>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ct val="0"/>
              </a:spcBef>
              <a:spcAft>
                <a:spcPct val="0"/>
              </a:spcAft>
              <a:buClrTx/>
              <a:buSzPct val="90000"/>
              <a:buFont typeface="Arial" panose="020B0604020202020204" pitchFamily="34" charset="0"/>
              <a:buNone/>
              <a:defRPr sz="2200" kern="1200" spc="0" baseline="0">
                <a:solidFill>
                  <a:schemeClr val="tx1"/>
                </a:solidFill>
                <a:latin typeface="+mj-lt"/>
                <a:ea typeface="+mn-ea"/>
                <a:cs typeface="Segoe UI" pitchFamily="34" charset="0"/>
              </a:defRPr>
            </a:lvl1pPr>
            <a:lvl2pPr marL="265176" marR="0" indent="-109728"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0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57175" indent="-167879">
              <a:spcAft>
                <a:spcPts val="900"/>
              </a:spcAft>
              <a:buFont typeface="Arial" panose="020B0604020202020204" pitchFamily="34" charset="0"/>
              <a:buChar char="•"/>
            </a:pPr>
            <a:r>
              <a:rPr lang="pt-BR" sz="2000" b="1" dirty="0">
                <a:latin typeface="+mn-lt"/>
                <a:ea typeface="Segoe UI Semibold"/>
                <a:cs typeface="Segoe UI Semibold"/>
              </a:rPr>
              <a:t>Imparcialidade no desempenho do modelo</a:t>
            </a:r>
            <a:r>
              <a:rPr lang="pt-BR" sz="2000" dirty="0">
                <a:latin typeface="+mn-lt"/>
                <a:ea typeface="Segoe UI Semibold"/>
                <a:cs typeface="Segoe UI Semibold"/>
              </a:rPr>
              <a:t>: </a:t>
            </a:r>
            <a:r>
              <a:rPr lang="pt-BR" sz="2000" dirty="0">
                <a:latin typeface="+mn-lt"/>
                <a:ea typeface="Segoe UI"/>
                <a:cs typeface="Segoe UI"/>
              </a:rPr>
              <a:t>diferentes coortes dos dados têm um desempenho diferente ao comparar métricas de desempenho selecionadas?</a:t>
            </a:r>
          </a:p>
          <a:p>
            <a:pPr marL="257175" indent="-167879">
              <a:spcAft>
                <a:spcPts val="900"/>
              </a:spcAft>
              <a:buFont typeface="Arial" panose="020B0604020202020204" pitchFamily="34" charset="0"/>
              <a:buChar char="•"/>
            </a:pPr>
            <a:r>
              <a:rPr lang="pt-BR" sz="2000" b="1" dirty="0">
                <a:latin typeface="+mn-lt"/>
                <a:ea typeface="Segoe UI Semibold"/>
                <a:cs typeface="Segoe UI Semibold"/>
              </a:rPr>
              <a:t>Imparcialidade na taxa de seleção: </a:t>
            </a:r>
            <a:r>
              <a:rPr lang="pt-BR" sz="2000" dirty="0">
                <a:latin typeface="+mn-lt"/>
                <a:ea typeface="Segoe UI"/>
                <a:cs typeface="Segoe UI"/>
              </a:rPr>
              <a:t>existem coortes dos dados que mais frequentemente obtêm uma previsão favorável?</a:t>
            </a:r>
          </a:p>
        </p:txBody>
      </p:sp>
      <p:sp>
        <p:nvSpPr>
          <p:cNvPr id="2" name="Espaço Reservado para Número de Slide 2">
            <a:extLst>
              <a:ext uri="{FF2B5EF4-FFF2-40B4-BE49-F238E27FC236}">
                <a16:creationId xmlns:a16="http://schemas.microsoft.com/office/drawing/2014/main" id="{E425A819-F0C9-CDA2-1103-E77031AF555E}"/>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14</a:t>
            </a:fld>
            <a:r>
              <a:rPr lang="en-US" dirty="0"/>
              <a:t>]</a:t>
            </a:r>
            <a:endParaRPr lang="pt-BR" dirty="0"/>
          </a:p>
        </p:txBody>
      </p:sp>
    </p:spTree>
    <p:extLst>
      <p:ext uri="{BB962C8B-B14F-4D97-AF65-F5344CB8AC3E}">
        <p14:creationId xmlns:p14="http://schemas.microsoft.com/office/powerpoint/2010/main" val="148521774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itle 38">
            <a:extLst>
              <a:ext uri="{FF2B5EF4-FFF2-40B4-BE49-F238E27FC236}">
                <a16:creationId xmlns:a16="http://schemas.microsoft.com/office/drawing/2014/main" id="{49D306DE-EB67-E9E3-A459-9063500E7FA1}"/>
              </a:ext>
            </a:extLst>
          </p:cNvPr>
          <p:cNvSpPr>
            <a:spLocks noGrp="1"/>
          </p:cNvSpPr>
          <p:nvPr>
            <p:ph type="title"/>
          </p:nvPr>
        </p:nvSpPr>
        <p:spPr>
          <a:xfrm>
            <a:off x="271373" y="243856"/>
            <a:ext cx="8258700" cy="498598"/>
          </a:xfrm>
        </p:spPr>
        <p:txBody>
          <a:bodyPr/>
          <a:lstStyle/>
          <a:p>
            <a:r>
              <a:rPr lang="pt-BR" sz="3600" dirty="0"/>
              <a:t>Criar um painel de IA Responsável</a:t>
            </a:r>
          </a:p>
        </p:txBody>
      </p:sp>
      <p:sp>
        <p:nvSpPr>
          <p:cNvPr id="41" name="Oval 40">
            <a:extLst>
              <a:ext uri="{FF2B5EF4-FFF2-40B4-BE49-F238E27FC236}">
                <a16:creationId xmlns:a16="http://schemas.microsoft.com/office/drawing/2014/main" id="{63173BE4-1CA2-9376-9962-5D367650A006}"/>
              </a:ext>
            </a:extLst>
          </p:cNvPr>
          <p:cNvSpPr/>
          <p:nvPr/>
        </p:nvSpPr>
        <p:spPr bwMode="auto">
          <a:xfrm>
            <a:off x="212526" y="2099795"/>
            <a:ext cx="342900" cy="342900"/>
          </a:xfrm>
          <a:prstGeom prst="ellipse">
            <a:avLst/>
          </a:prstGeom>
          <a:solidFill>
            <a:srgbClr val="EA4E60"/>
          </a:solidFill>
          <a:ln>
            <a:solidFill>
              <a:srgbClr val="EA4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pt-BR" sz="1800" b="1" dirty="0">
                <a:solidFill>
                  <a:srgbClr val="000000"/>
                </a:solidFill>
                <a:latin typeface="Segoe UI"/>
                <a:ea typeface="Segoe UI"/>
                <a:cs typeface="Segoe UI"/>
              </a:rPr>
              <a:t>1</a:t>
            </a:r>
          </a:p>
        </p:txBody>
      </p:sp>
      <p:sp>
        <p:nvSpPr>
          <p:cNvPr id="42" name="TextBox 41">
            <a:extLst>
              <a:ext uri="{FF2B5EF4-FFF2-40B4-BE49-F238E27FC236}">
                <a16:creationId xmlns:a16="http://schemas.microsoft.com/office/drawing/2014/main" id="{9EA5A6BC-A9F5-817D-92C9-9AD7398DE9D4}"/>
              </a:ext>
            </a:extLst>
          </p:cNvPr>
          <p:cNvSpPr txBox="1"/>
          <p:nvPr/>
        </p:nvSpPr>
        <p:spPr>
          <a:xfrm>
            <a:off x="669726" y="2117356"/>
            <a:ext cx="7804547" cy="307777"/>
          </a:xfrm>
          <a:prstGeom prst="rect">
            <a:avLst/>
          </a:prstGeom>
          <a:noFill/>
        </p:spPr>
        <p:txBody>
          <a:bodyPr wrap="square" lIns="0" tIns="0" rIns="0" bIns="0" anchor="ctr">
            <a:spAutoFit/>
          </a:bodyPr>
          <a:lstStyle/>
          <a:p>
            <a:r>
              <a:rPr lang="pt-BR" sz="2000" dirty="0">
                <a:solidFill>
                  <a:schemeClr val="tx1"/>
                </a:solidFill>
                <a:latin typeface="+mn-lt"/>
                <a:ea typeface="Segoe UI"/>
                <a:cs typeface="Segoe UI"/>
              </a:rPr>
              <a:t>Comece com o Construtor de painel do RAI Insights.</a:t>
            </a:r>
          </a:p>
        </p:txBody>
      </p:sp>
      <p:sp>
        <p:nvSpPr>
          <p:cNvPr id="43" name="Oval 42">
            <a:extLst>
              <a:ext uri="{FF2B5EF4-FFF2-40B4-BE49-F238E27FC236}">
                <a16:creationId xmlns:a16="http://schemas.microsoft.com/office/drawing/2014/main" id="{EA4F86DA-0BC9-57FC-41DD-9B72FBDDFEF1}"/>
              </a:ext>
            </a:extLst>
          </p:cNvPr>
          <p:cNvSpPr/>
          <p:nvPr/>
        </p:nvSpPr>
        <p:spPr bwMode="auto">
          <a:xfrm>
            <a:off x="212526" y="2790136"/>
            <a:ext cx="342900" cy="342900"/>
          </a:xfrm>
          <a:prstGeom prst="ellipse">
            <a:avLst/>
          </a:prstGeom>
          <a:solidFill>
            <a:srgbClr val="EA4E60"/>
          </a:solidFill>
          <a:ln>
            <a:solidFill>
              <a:srgbClr val="EA4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pt-BR" sz="1800" b="1" dirty="0">
                <a:solidFill>
                  <a:srgbClr val="000000"/>
                </a:solidFill>
                <a:latin typeface="Segoe UI"/>
                <a:ea typeface="Segoe UI"/>
                <a:cs typeface="Segoe UI"/>
              </a:rPr>
              <a:t>2</a:t>
            </a:r>
          </a:p>
        </p:txBody>
      </p:sp>
      <p:sp>
        <p:nvSpPr>
          <p:cNvPr id="44" name="TextBox 43">
            <a:extLst>
              <a:ext uri="{FF2B5EF4-FFF2-40B4-BE49-F238E27FC236}">
                <a16:creationId xmlns:a16="http://schemas.microsoft.com/office/drawing/2014/main" id="{BED09E6D-FE0B-26A9-33D4-C7A7007CE691}"/>
              </a:ext>
            </a:extLst>
          </p:cNvPr>
          <p:cNvSpPr txBox="1"/>
          <p:nvPr/>
        </p:nvSpPr>
        <p:spPr>
          <a:xfrm>
            <a:off x="669726" y="2807697"/>
            <a:ext cx="7804547" cy="307777"/>
          </a:xfrm>
          <a:prstGeom prst="rect">
            <a:avLst/>
          </a:prstGeom>
          <a:noFill/>
        </p:spPr>
        <p:txBody>
          <a:bodyPr wrap="square" lIns="0" tIns="0" rIns="0" bIns="0" anchor="ctr">
            <a:spAutoFit/>
          </a:bodyPr>
          <a:lstStyle/>
          <a:p>
            <a:r>
              <a:rPr lang="pt-BR" sz="2000" dirty="0">
                <a:solidFill>
                  <a:schemeClr val="tx1"/>
                </a:solidFill>
                <a:latin typeface="+mn-lt"/>
                <a:ea typeface="Segoe UI"/>
                <a:cs typeface="Segoe UI"/>
              </a:rPr>
              <a:t>Inclua um dos </a:t>
            </a:r>
            <a:r>
              <a:rPr lang="pt-BR" sz="2000" b="1" dirty="0">
                <a:solidFill>
                  <a:schemeClr val="tx1"/>
                </a:solidFill>
                <a:latin typeface="+mn-lt"/>
                <a:ea typeface="Segoe UI"/>
                <a:cs typeface="Segoe UI"/>
              </a:rPr>
              <a:t>componentes da ferramenta RAI</a:t>
            </a:r>
            <a:r>
              <a:rPr lang="pt-BR" sz="2000" dirty="0">
                <a:solidFill>
                  <a:schemeClr val="tx1"/>
                </a:solidFill>
                <a:latin typeface="+mn-lt"/>
                <a:ea typeface="Segoe UI"/>
                <a:cs typeface="Segoe UI"/>
              </a:rPr>
              <a:t>.</a:t>
            </a:r>
          </a:p>
        </p:txBody>
      </p:sp>
      <p:sp>
        <p:nvSpPr>
          <p:cNvPr id="47" name="Oval 46">
            <a:extLst>
              <a:ext uri="{FF2B5EF4-FFF2-40B4-BE49-F238E27FC236}">
                <a16:creationId xmlns:a16="http://schemas.microsoft.com/office/drawing/2014/main" id="{8145CE9F-D943-B153-72B8-8B2C781A607E}"/>
              </a:ext>
            </a:extLst>
          </p:cNvPr>
          <p:cNvSpPr/>
          <p:nvPr/>
        </p:nvSpPr>
        <p:spPr bwMode="auto">
          <a:xfrm>
            <a:off x="212526" y="3520142"/>
            <a:ext cx="342900" cy="342900"/>
          </a:xfrm>
          <a:prstGeom prst="ellipse">
            <a:avLst/>
          </a:prstGeom>
          <a:solidFill>
            <a:srgbClr val="EA4E60"/>
          </a:solidFill>
          <a:ln>
            <a:solidFill>
              <a:srgbClr val="EA4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pt-BR" sz="1800" b="1">
                <a:solidFill>
                  <a:srgbClr val="000000"/>
                </a:solidFill>
                <a:latin typeface="Segoe UI"/>
                <a:ea typeface="Segoe UI"/>
                <a:cs typeface="Segoe UI"/>
              </a:rPr>
              <a:t>3</a:t>
            </a:r>
          </a:p>
        </p:txBody>
      </p:sp>
      <p:sp>
        <p:nvSpPr>
          <p:cNvPr id="50" name="TextBox 49">
            <a:extLst>
              <a:ext uri="{FF2B5EF4-FFF2-40B4-BE49-F238E27FC236}">
                <a16:creationId xmlns:a16="http://schemas.microsoft.com/office/drawing/2014/main" id="{3E62EC6A-306A-EDC8-D7B6-A67386B01CD7}"/>
              </a:ext>
            </a:extLst>
          </p:cNvPr>
          <p:cNvSpPr txBox="1"/>
          <p:nvPr/>
        </p:nvSpPr>
        <p:spPr>
          <a:xfrm>
            <a:off x="669727" y="3383816"/>
            <a:ext cx="6036392" cy="615553"/>
          </a:xfrm>
          <a:prstGeom prst="rect">
            <a:avLst/>
          </a:prstGeom>
          <a:noFill/>
        </p:spPr>
        <p:txBody>
          <a:bodyPr wrap="square" lIns="0" tIns="0" rIns="0" bIns="0" anchor="ctr">
            <a:spAutoFit/>
          </a:bodyPr>
          <a:lstStyle/>
          <a:p>
            <a:r>
              <a:rPr lang="pt-BR" sz="2000" dirty="0">
                <a:solidFill>
                  <a:schemeClr val="tx1"/>
                </a:solidFill>
                <a:latin typeface="+mn-lt"/>
                <a:ea typeface="Segoe UI"/>
                <a:cs typeface="Segoe UI"/>
              </a:rPr>
              <a:t>Termine com o painel Coletar RAI Insights para coletar todos os insights em um único painel.</a:t>
            </a:r>
          </a:p>
        </p:txBody>
      </p:sp>
      <p:sp>
        <p:nvSpPr>
          <p:cNvPr id="48" name="Oval 47">
            <a:extLst>
              <a:ext uri="{FF2B5EF4-FFF2-40B4-BE49-F238E27FC236}">
                <a16:creationId xmlns:a16="http://schemas.microsoft.com/office/drawing/2014/main" id="{67212B0C-B2BF-49C4-6670-2341D7B3800E}"/>
              </a:ext>
            </a:extLst>
          </p:cNvPr>
          <p:cNvSpPr/>
          <p:nvPr/>
        </p:nvSpPr>
        <p:spPr bwMode="auto">
          <a:xfrm>
            <a:off x="212526" y="4301129"/>
            <a:ext cx="342900" cy="342900"/>
          </a:xfrm>
          <a:prstGeom prst="ellipse">
            <a:avLst/>
          </a:prstGeom>
          <a:solidFill>
            <a:srgbClr val="EA4E60"/>
          </a:solidFill>
          <a:ln>
            <a:solidFill>
              <a:srgbClr val="EA4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pt-BR" sz="1800" b="1" dirty="0">
                <a:solidFill>
                  <a:srgbClr val="000000"/>
                </a:solidFill>
                <a:latin typeface="Segoe UI"/>
                <a:ea typeface="Segoe UI"/>
                <a:cs typeface="Segoe UI"/>
              </a:rPr>
              <a:t>4</a:t>
            </a:r>
          </a:p>
        </p:txBody>
      </p:sp>
      <p:sp>
        <p:nvSpPr>
          <p:cNvPr id="51" name="TextBox 50">
            <a:extLst>
              <a:ext uri="{FF2B5EF4-FFF2-40B4-BE49-F238E27FC236}">
                <a16:creationId xmlns:a16="http://schemas.microsoft.com/office/drawing/2014/main" id="{71D83906-3147-320D-2ED7-14B9BADFB1EA}"/>
              </a:ext>
            </a:extLst>
          </p:cNvPr>
          <p:cNvSpPr txBox="1"/>
          <p:nvPr/>
        </p:nvSpPr>
        <p:spPr>
          <a:xfrm>
            <a:off x="669727" y="4209048"/>
            <a:ext cx="6803308" cy="615553"/>
          </a:xfrm>
          <a:prstGeom prst="rect">
            <a:avLst/>
          </a:prstGeom>
          <a:noFill/>
        </p:spPr>
        <p:txBody>
          <a:bodyPr wrap="square" lIns="0" tIns="0" rIns="0" bIns="0" anchor="ctr">
            <a:spAutoFit/>
          </a:bodyPr>
          <a:lstStyle/>
          <a:p>
            <a:r>
              <a:rPr lang="pt-BR" sz="2000" i="1" dirty="0">
                <a:solidFill>
                  <a:schemeClr val="tx1"/>
                </a:solidFill>
                <a:latin typeface="+mn-lt"/>
                <a:ea typeface="Segoe UI"/>
                <a:cs typeface="Segoe UI"/>
              </a:rPr>
              <a:t>Opcionalmente</a:t>
            </a:r>
            <a:r>
              <a:rPr lang="pt-BR" sz="2000" dirty="0">
                <a:solidFill>
                  <a:schemeClr val="tx1"/>
                </a:solidFill>
                <a:latin typeface="+mn-lt"/>
                <a:ea typeface="Segoe UI"/>
                <a:cs typeface="Segoe UI"/>
              </a:rPr>
              <a:t>, você também pode adicionar o cartão de pontuação Coletar RAI Insights no final do seu pipeline.</a:t>
            </a:r>
          </a:p>
        </p:txBody>
      </p:sp>
      <p:sp>
        <p:nvSpPr>
          <p:cNvPr id="4" name="Text Placeholder 2">
            <a:extLst>
              <a:ext uri="{FF2B5EF4-FFF2-40B4-BE49-F238E27FC236}">
                <a16:creationId xmlns:a16="http://schemas.microsoft.com/office/drawing/2014/main" id="{CCD55A3C-7CA9-1F13-A903-EF60BAFBE380}"/>
              </a:ext>
            </a:extLst>
          </p:cNvPr>
          <p:cNvSpPr txBox="1"/>
          <p:nvPr/>
        </p:nvSpPr>
        <p:spPr>
          <a:xfrm>
            <a:off x="269967" y="1075513"/>
            <a:ext cx="8260106" cy="643343"/>
          </a:xfrm>
          <a:prstGeom prst="rect">
            <a:avLst/>
          </a:prstGeom>
        </p:spPr>
        <p:txBody>
          <a:bodyPr/>
          <a:lstStyle>
            <a:lvl1pPr marL="137160" marR="0" indent="-137160"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600" kern="1200" spc="0" baseline="0">
                <a:solidFill>
                  <a:schemeClr val="tx1"/>
                </a:solidFill>
                <a:latin typeface="+mn-lt"/>
                <a:ea typeface="+mn-ea"/>
                <a:cs typeface="Segoe UI" pitchFamily="34" charset="0"/>
              </a:defRPr>
            </a:lvl1pPr>
            <a:lvl2pPr marL="265176" marR="0" indent="-109728"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400" kern="1200" spc="0" baseline="0">
                <a:solidFill>
                  <a:schemeClr val="tx1"/>
                </a:solidFill>
                <a:latin typeface="+mn-lt"/>
                <a:ea typeface="+mn-ea"/>
                <a:cs typeface="+mn-cs"/>
              </a:defRPr>
            </a:lvl2pPr>
            <a:lvl3pPr marL="384048" marR="0" indent="-118872" algn="l" defTabSz="932742" rtl="0" eaLnBrk="1" fontAlgn="auto" latinLnBrk="0" hangingPunct="1">
              <a:lnSpc>
                <a:spcPct val="100000"/>
              </a:lnSpc>
              <a:spcBef>
                <a:spcPct val="20000"/>
              </a:spcBef>
              <a:spcAft>
                <a:spcPct val="0"/>
              </a:spcAft>
              <a:buClrTx/>
              <a:buSzPct val="90000"/>
              <a:buFont typeface="Arial" panose="020B0604020202020204" pitchFamily="34" charset="0"/>
              <a:buChar char="•"/>
              <a:defRPr sz="12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0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pt-BR" sz="2000" dirty="0">
                <a:ea typeface="Segoe UI"/>
                <a:cs typeface="Segoe UI"/>
              </a:rPr>
              <a:t>Para criar um painel de IA responsável (RAI), você precisa criar um </a:t>
            </a:r>
            <a:r>
              <a:rPr lang="pt-BR" sz="2000" b="1" dirty="0">
                <a:ea typeface="Segoe UI"/>
                <a:cs typeface="Segoe UI"/>
              </a:rPr>
              <a:t>pipeline</a:t>
            </a:r>
            <a:r>
              <a:rPr lang="pt-BR" sz="2000" dirty="0">
                <a:ea typeface="Segoe UI"/>
                <a:cs typeface="Segoe UI"/>
              </a:rPr>
              <a:t> utilizando os componentes internos. O pipeline deve:</a:t>
            </a:r>
            <a:endParaRPr lang="LID4096" sz="2000" dirty="0"/>
          </a:p>
        </p:txBody>
      </p:sp>
      <p:sp>
        <p:nvSpPr>
          <p:cNvPr id="2" name="Espaço Reservado para Número de Slide 2">
            <a:extLst>
              <a:ext uri="{FF2B5EF4-FFF2-40B4-BE49-F238E27FC236}">
                <a16:creationId xmlns:a16="http://schemas.microsoft.com/office/drawing/2014/main" id="{DABEB058-B803-12F3-83F7-A01405B081C7}"/>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15</a:t>
            </a:fld>
            <a:r>
              <a:rPr lang="en-US" dirty="0"/>
              <a:t>]</a:t>
            </a:r>
            <a:endParaRPr lang="pt-BR" dirty="0"/>
          </a:p>
        </p:txBody>
      </p:sp>
    </p:spTree>
    <p:extLst>
      <p:ext uri="{BB962C8B-B14F-4D97-AF65-F5344CB8AC3E}">
        <p14:creationId xmlns:p14="http://schemas.microsoft.com/office/powerpoint/2010/main" val="156273854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28B2AB-01E2-6928-258D-1DAA562F7A9C}"/>
              </a:ext>
            </a:extLst>
          </p:cNvPr>
          <p:cNvSpPr>
            <a:spLocks noGrp="1"/>
          </p:cNvSpPr>
          <p:nvPr>
            <p:ph type="title"/>
          </p:nvPr>
        </p:nvSpPr>
        <p:spPr>
          <a:xfrm>
            <a:off x="270998" y="275241"/>
            <a:ext cx="8273880" cy="387798"/>
          </a:xfrm>
        </p:spPr>
        <p:txBody>
          <a:bodyPr/>
          <a:lstStyle/>
          <a:p>
            <a:r>
              <a:rPr lang="pt-BR" dirty="0"/>
              <a:t>Recapitulação</a:t>
            </a:r>
          </a:p>
        </p:txBody>
      </p:sp>
      <p:sp>
        <p:nvSpPr>
          <p:cNvPr id="8" name="TextBox 7">
            <a:extLst>
              <a:ext uri="{FF2B5EF4-FFF2-40B4-BE49-F238E27FC236}">
                <a16:creationId xmlns:a16="http://schemas.microsoft.com/office/drawing/2014/main" id="{C0B5F003-E1C2-521C-1511-DD6F813252FC}"/>
              </a:ext>
            </a:extLst>
          </p:cNvPr>
          <p:cNvSpPr txBox="1"/>
          <p:nvPr/>
        </p:nvSpPr>
        <p:spPr>
          <a:xfrm>
            <a:off x="442650" y="853024"/>
            <a:ext cx="8273880" cy="438582"/>
          </a:xfrm>
          <a:prstGeom prst="rect">
            <a:avLst/>
          </a:prstGeom>
          <a:noFill/>
        </p:spPr>
        <p:txBody>
          <a:bodyPr wrap="square" lIns="0" tIns="34290" rIns="68580" bIns="34290" anchor="t">
            <a:spAutoFit/>
          </a:bodyPr>
          <a:lstStyle/>
          <a:p>
            <a:r>
              <a:rPr lang="pt-BR" sz="2400" dirty="0">
                <a:solidFill>
                  <a:srgbClr val="EA4E60"/>
                </a:solidFill>
                <a:latin typeface="+mn-lt"/>
                <a:ea typeface="Segoe UI Semibold"/>
                <a:cs typeface="Segoe UI Semibold"/>
              </a:rPr>
              <a:t>Nesta seção, abordamos:</a:t>
            </a:r>
          </a:p>
        </p:txBody>
      </p:sp>
      <p:sp>
        <p:nvSpPr>
          <p:cNvPr id="9" name="Rounded Rectangle 3_1">
            <a:extLst>
              <a:ext uri="{FF2B5EF4-FFF2-40B4-BE49-F238E27FC236}">
                <a16:creationId xmlns:a16="http://schemas.microsoft.com/office/drawing/2014/main" id="{32315778-2A70-4988-7FF9-64521C8CD251}"/>
              </a:ext>
            </a:extLst>
          </p:cNvPr>
          <p:cNvSpPr/>
          <p:nvPr/>
        </p:nvSpPr>
        <p:spPr>
          <a:xfrm>
            <a:off x="620074" y="1807833"/>
            <a:ext cx="7575728" cy="1658038"/>
          </a:xfrm>
          <a:prstGeom prst="rect">
            <a:avLst/>
          </a:prstGeom>
          <a:noFill/>
          <a:ln>
            <a:noFill/>
          </a:ln>
          <a:effectLst>
            <a:outerShdw blurRad="127000" dist="38100" dir="8100000" sx="101000" sy="101000" algn="tr" rotWithShape="0">
              <a:srgbClr val="CAC5B8">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numCol="1" spcCol="457200" rtlCol="0" anchor="t">
            <a:noAutofit/>
          </a:bodyPr>
          <a:lstStyle/>
          <a:p>
            <a:pPr defTabSz="699557">
              <a:spcBef>
                <a:spcPts val="900"/>
              </a:spcBef>
              <a:spcAft>
                <a:spcPct val="0"/>
              </a:spcAft>
              <a:buClrTx/>
              <a:buSzPct val="90000"/>
              <a:defRPr/>
            </a:pPr>
            <a:r>
              <a:rPr lang="pt-BR" sz="2400" dirty="0">
                <a:solidFill>
                  <a:srgbClr val="000000"/>
                </a:solidFill>
                <a:ea typeface="Segoe UI"/>
                <a:cs typeface="Segoe UI"/>
              </a:rPr>
              <a:t>Como registrar e documentar modelos com o </a:t>
            </a:r>
            <a:r>
              <a:rPr lang="pt-BR" sz="2400" dirty="0" err="1">
                <a:solidFill>
                  <a:srgbClr val="000000"/>
                </a:solidFill>
                <a:ea typeface="Segoe UI"/>
                <a:cs typeface="Segoe UI"/>
              </a:rPr>
              <a:t>MLflow</a:t>
            </a:r>
            <a:r>
              <a:rPr lang="pt-BR" sz="2400" dirty="0">
                <a:solidFill>
                  <a:srgbClr val="000000"/>
                </a:solidFill>
                <a:ea typeface="Segoe UI"/>
                <a:cs typeface="Segoe UI"/>
              </a:rPr>
              <a:t> no </a:t>
            </a:r>
            <a:r>
              <a:rPr lang="pt-BR" sz="2400" dirty="0" err="1">
                <a:solidFill>
                  <a:srgbClr val="000000"/>
                </a:solidFill>
                <a:ea typeface="Segoe UI"/>
                <a:cs typeface="Segoe UI"/>
              </a:rPr>
              <a:t>workspace</a:t>
            </a:r>
            <a:r>
              <a:rPr lang="pt-BR" sz="2400" dirty="0">
                <a:solidFill>
                  <a:srgbClr val="000000"/>
                </a:solidFill>
                <a:ea typeface="Segoe UI"/>
                <a:cs typeface="Segoe UI"/>
              </a:rPr>
              <a:t> do Azure Machine Learning.</a:t>
            </a:r>
          </a:p>
          <a:p>
            <a:pPr defTabSz="699557">
              <a:spcBef>
                <a:spcPts val="900"/>
              </a:spcBef>
              <a:spcAft>
                <a:spcPct val="0"/>
              </a:spcAft>
              <a:buClrTx/>
              <a:buSzPct val="90000"/>
              <a:defRPr/>
            </a:pPr>
            <a:r>
              <a:rPr lang="pt-BR" sz="2400" dirty="0">
                <a:solidFill>
                  <a:srgbClr val="000000"/>
                </a:solidFill>
                <a:ea typeface="Segoe UI"/>
                <a:cs typeface="Segoe UI"/>
              </a:rPr>
              <a:t>Como criar e explorar o painel da IA responsável.</a:t>
            </a:r>
          </a:p>
        </p:txBody>
      </p:sp>
      <p:sp>
        <p:nvSpPr>
          <p:cNvPr id="2" name="Espaço Reservado para Número de Slide 2">
            <a:extLst>
              <a:ext uri="{FF2B5EF4-FFF2-40B4-BE49-F238E27FC236}">
                <a16:creationId xmlns:a16="http://schemas.microsoft.com/office/drawing/2014/main" id="{DA8D5D2A-18CD-1EC9-883C-B5011EF39F3B}"/>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16</a:t>
            </a:fld>
            <a:r>
              <a:rPr lang="en-US" dirty="0"/>
              <a:t>]</a:t>
            </a:r>
            <a:endParaRPr lang="pt-BR" dirty="0"/>
          </a:p>
        </p:txBody>
      </p:sp>
    </p:spTree>
    <p:extLst>
      <p:ext uri="{BB962C8B-B14F-4D97-AF65-F5344CB8AC3E}">
        <p14:creationId xmlns:p14="http://schemas.microsoft.com/office/powerpoint/2010/main" val="385959800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83DB64-EE60-971D-0401-B371E19D8603}"/>
            </a:ext>
          </a:extLst>
        </p:cNvPr>
        <p:cNvGrpSpPr/>
        <p:nvPr/>
      </p:nvGrpSpPr>
      <p:grpSpPr>
        <a:xfrm>
          <a:off x="0" y="0"/>
          <a:ext cx="0" cy="0"/>
          <a:chOff x="0" y="0"/>
          <a:chExt cx="0" cy="0"/>
        </a:xfrm>
      </p:grpSpPr>
      <p:sp>
        <p:nvSpPr>
          <p:cNvPr id="3" name="Espaço Reservado para Número de Slide 2">
            <a:extLst>
              <a:ext uri="{FF2B5EF4-FFF2-40B4-BE49-F238E27FC236}">
                <a16:creationId xmlns:a16="http://schemas.microsoft.com/office/drawing/2014/main" id="{12D125D9-4646-8961-BFF6-9B4472A0D99D}"/>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17</a:t>
            </a:fld>
            <a:r>
              <a:rPr lang="en-US" dirty="0"/>
              <a:t>]</a:t>
            </a:r>
            <a:endParaRPr lang="pt-BR" dirty="0"/>
          </a:p>
        </p:txBody>
      </p:sp>
      <p:sp>
        <p:nvSpPr>
          <p:cNvPr id="5" name="Google Shape;154;p2">
            <a:extLst>
              <a:ext uri="{FF2B5EF4-FFF2-40B4-BE49-F238E27FC236}">
                <a16:creationId xmlns:a16="http://schemas.microsoft.com/office/drawing/2014/main" id="{69F1F6BA-59BF-0166-833E-2426AF75D7B0}"/>
              </a:ext>
            </a:extLst>
          </p:cNvPr>
          <p:cNvSpPr txBox="1"/>
          <p:nvPr/>
        </p:nvSpPr>
        <p:spPr>
          <a:xfrm>
            <a:off x="565524" y="3011225"/>
            <a:ext cx="7514174" cy="1935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pt-BR" sz="2400" b="1" dirty="0">
                <a:solidFill>
                  <a:schemeClr val="bg1"/>
                </a:solidFill>
                <a:latin typeface="Calibri"/>
                <a:ea typeface="Calibri"/>
                <a:cs typeface="Calibri"/>
                <a:sym typeface="Calibri"/>
              </a:rPr>
              <a:t>Obrigado e bons estudos! </a:t>
            </a:r>
            <a:endParaRPr lang="pt-BR" sz="1600" b="0" i="0" u="none" strike="noStrike" cap="none" dirty="0">
              <a:solidFill>
                <a:schemeClr val="bg1"/>
              </a:solidFill>
              <a:latin typeface="Calibri"/>
              <a:ea typeface="Calibri"/>
              <a:cs typeface="Calibri"/>
              <a:sym typeface="Calibri"/>
            </a:endParaRPr>
          </a:p>
        </p:txBody>
      </p:sp>
      <p:sp>
        <p:nvSpPr>
          <p:cNvPr id="7" name="Title 3">
            <a:extLst>
              <a:ext uri="{FF2B5EF4-FFF2-40B4-BE49-F238E27FC236}">
                <a16:creationId xmlns:a16="http://schemas.microsoft.com/office/drawing/2014/main" id="{CD386527-B9D4-5AE4-9AD0-8737FC632D06}"/>
              </a:ext>
            </a:extLst>
          </p:cNvPr>
          <p:cNvSpPr>
            <a:spLocks noGrp="1"/>
          </p:cNvSpPr>
          <p:nvPr>
            <p:ph type="title"/>
          </p:nvPr>
        </p:nvSpPr>
        <p:spPr>
          <a:xfrm>
            <a:off x="565525" y="1554163"/>
            <a:ext cx="7159250" cy="830262"/>
          </a:xfrm>
        </p:spPr>
        <p:txBody>
          <a:bodyPr>
            <a:noAutofit/>
          </a:bodyPr>
          <a:lstStyle/>
          <a:p>
            <a:r>
              <a:rPr lang="pt-BR" dirty="0"/>
              <a:t>Gerencie e avalie modelos no Azure Machine Learning</a:t>
            </a:r>
            <a:endParaRPr lang="pt-BR" dirty="0">
              <a:latin typeface="+mj-lt"/>
            </a:endParaRPr>
          </a:p>
        </p:txBody>
      </p:sp>
    </p:spTree>
    <p:extLst>
      <p:ext uri="{BB962C8B-B14F-4D97-AF65-F5344CB8AC3E}">
        <p14:creationId xmlns:p14="http://schemas.microsoft.com/office/powerpoint/2010/main" val="424426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28FD5BF-7672-CDFC-4D18-44273764B172}"/>
              </a:ext>
            </a:extLst>
          </p:cNvPr>
          <p:cNvSpPr>
            <a:spLocks noGrp="1"/>
          </p:cNvSpPr>
          <p:nvPr>
            <p:ph type="title"/>
          </p:nvPr>
        </p:nvSpPr>
        <p:spPr>
          <a:xfrm>
            <a:off x="441197" y="730461"/>
            <a:ext cx="6144768" cy="369332"/>
          </a:xfrm>
        </p:spPr>
        <p:txBody>
          <a:bodyPr/>
          <a:lstStyle/>
          <a:p>
            <a:r>
              <a:rPr lang="pt-BR" dirty="0"/>
              <a:t>Agenda</a:t>
            </a:r>
          </a:p>
        </p:txBody>
      </p:sp>
      <p:sp>
        <p:nvSpPr>
          <p:cNvPr id="8" name="Text Placeholder 7">
            <a:extLst>
              <a:ext uri="{FF2B5EF4-FFF2-40B4-BE49-F238E27FC236}">
                <a16:creationId xmlns:a16="http://schemas.microsoft.com/office/drawing/2014/main" id="{93B3C811-4CF5-6679-3D2C-CEA9FF2D82E3}"/>
              </a:ext>
            </a:extLst>
          </p:cNvPr>
          <p:cNvSpPr>
            <a:spLocks noGrp="1"/>
          </p:cNvSpPr>
          <p:nvPr>
            <p:ph type="body" sz="quarter" idx="15"/>
          </p:nvPr>
        </p:nvSpPr>
        <p:spPr>
          <a:xfrm>
            <a:off x="441197" y="1723216"/>
            <a:ext cx="8155622" cy="1697068"/>
          </a:xfrm>
        </p:spPr>
        <p:txBody>
          <a:bodyPr/>
          <a:lstStyle/>
          <a:p>
            <a:r>
              <a:rPr lang="pt-BR" sz="2400" dirty="0"/>
              <a:t>Registro de Modelos do </a:t>
            </a:r>
            <a:r>
              <a:rPr lang="pt-BR" sz="2400" dirty="0" err="1"/>
              <a:t>MLflow</a:t>
            </a:r>
            <a:r>
              <a:rPr lang="pt-BR" sz="2400" dirty="0"/>
              <a:t> no Azure Machine Learning</a:t>
            </a:r>
          </a:p>
          <a:p>
            <a:r>
              <a:rPr lang="pt-BR" sz="2400" dirty="0"/>
              <a:t>Criação e Análise de Painéis de IA Responsável no Azure Machine Learning</a:t>
            </a:r>
          </a:p>
        </p:txBody>
      </p:sp>
      <p:sp>
        <p:nvSpPr>
          <p:cNvPr id="3" name="Espaço Reservado para Número de Slide 2">
            <a:extLst>
              <a:ext uri="{FF2B5EF4-FFF2-40B4-BE49-F238E27FC236}">
                <a16:creationId xmlns:a16="http://schemas.microsoft.com/office/drawing/2014/main" id="{C5C4ED43-888B-4B15-782D-3EFD65406AF0}"/>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2</a:t>
            </a:fld>
            <a:r>
              <a:rPr lang="en-US" dirty="0"/>
              <a:t>]</a:t>
            </a:r>
            <a:endParaRPr lang="pt-BR" dirty="0"/>
          </a:p>
        </p:txBody>
      </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a:xfrm>
            <a:off x="427434" y="784132"/>
            <a:ext cx="4758929" cy="2836523"/>
          </a:xfrm>
        </p:spPr>
        <p:txBody>
          <a:bodyPr/>
          <a:lstStyle/>
          <a:p>
            <a:r>
              <a:rPr lang="pt-BR" sz="4000" dirty="0"/>
              <a:t>Registro de Modelos do </a:t>
            </a:r>
            <a:r>
              <a:rPr lang="pt-BR" sz="4000" dirty="0" err="1"/>
              <a:t>MLflow</a:t>
            </a:r>
            <a:r>
              <a:rPr lang="pt-BR" sz="4000" dirty="0"/>
              <a:t> no Azure Machine Learning</a:t>
            </a:r>
            <a:endParaRPr lang="en-US" dirty="0"/>
          </a:p>
        </p:txBody>
      </p:sp>
      <p:sp>
        <p:nvSpPr>
          <p:cNvPr id="2" name="Espaço Reservado para Número de Slide 2">
            <a:extLst>
              <a:ext uri="{FF2B5EF4-FFF2-40B4-BE49-F238E27FC236}">
                <a16:creationId xmlns:a16="http://schemas.microsoft.com/office/drawing/2014/main" id="{0FF55A6B-9C61-6CA2-CFDA-9FD9F193ADDF}"/>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3</a:t>
            </a:fld>
            <a:r>
              <a:rPr lang="en-US" dirty="0"/>
              <a:t>]</a:t>
            </a:r>
            <a:endParaRPr lang="pt-BR" dirty="0"/>
          </a:p>
        </p:txBody>
      </p:sp>
    </p:spTree>
    <p:extLst>
      <p:ext uri="{BB962C8B-B14F-4D97-AF65-F5344CB8AC3E}">
        <p14:creationId xmlns:p14="http://schemas.microsoft.com/office/powerpoint/2010/main" val="228175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0612B27-E3E1-E31D-D3B6-560A724BDEFD}"/>
              </a:ext>
            </a:extLst>
          </p:cNvPr>
          <p:cNvSpPr>
            <a:spLocks noGrp="1"/>
          </p:cNvSpPr>
          <p:nvPr>
            <p:ph type="title"/>
          </p:nvPr>
        </p:nvSpPr>
        <p:spPr>
          <a:xfrm>
            <a:off x="217460" y="192287"/>
            <a:ext cx="8283704" cy="817157"/>
          </a:xfrm>
        </p:spPr>
        <p:txBody>
          <a:bodyPr/>
          <a:lstStyle/>
          <a:p>
            <a:r>
              <a:rPr lang="pt-BR" dirty="0"/>
              <a:t>Registrar um modelo com o MLflow</a:t>
            </a:r>
          </a:p>
        </p:txBody>
      </p:sp>
      <p:sp>
        <p:nvSpPr>
          <p:cNvPr id="12" name="Text Placeholder 11">
            <a:extLst>
              <a:ext uri="{FF2B5EF4-FFF2-40B4-BE49-F238E27FC236}">
                <a16:creationId xmlns:a16="http://schemas.microsoft.com/office/drawing/2014/main" id="{853AB541-F4A6-AFDD-C022-41CCA3A615FA}"/>
              </a:ext>
            </a:extLst>
          </p:cNvPr>
          <p:cNvSpPr>
            <a:spLocks noGrp="1"/>
          </p:cNvSpPr>
          <p:nvPr>
            <p:ph type="body" sz="quarter" idx="16"/>
          </p:nvPr>
        </p:nvSpPr>
        <p:spPr>
          <a:xfrm>
            <a:off x="164043" y="1215922"/>
            <a:ext cx="4407957" cy="3735291"/>
          </a:xfrm>
        </p:spPr>
        <p:txBody>
          <a:bodyPr/>
          <a:lstStyle/>
          <a:p>
            <a:r>
              <a:rPr lang="pt-BR" sz="2000" dirty="0">
                <a:latin typeface="+mn-lt"/>
              </a:rPr>
              <a:t>O MLflow permite registrar um modelo como um </a:t>
            </a:r>
            <a:r>
              <a:rPr lang="pt-BR" sz="2000" b="1" dirty="0">
                <a:latin typeface="+mn-lt"/>
              </a:rPr>
              <a:t>artefato</a:t>
            </a:r>
            <a:r>
              <a:rPr lang="pt-BR" sz="2000" dirty="0">
                <a:latin typeface="+mn-lt"/>
              </a:rPr>
              <a:t> ou como um </a:t>
            </a:r>
            <a:r>
              <a:rPr lang="pt-BR" sz="2000" b="1" dirty="0">
                <a:latin typeface="+mn-lt"/>
              </a:rPr>
              <a:t>modelo</a:t>
            </a:r>
            <a:r>
              <a:rPr lang="pt-BR" sz="2000" dirty="0">
                <a:latin typeface="+mn-lt"/>
              </a:rPr>
              <a:t>.</a:t>
            </a:r>
          </a:p>
          <a:p>
            <a:r>
              <a:rPr lang="pt-BR" sz="2000" dirty="0">
                <a:latin typeface="+mn-lt"/>
              </a:rPr>
              <a:t> </a:t>
            </a:r>
          </a:p>
          <a:p>
            <a:endParaRPr lang="pt-BR" sz="1000" dirty="0">
              <a:latin typeface="+mn-lt"/>
            </a:endParaRPr>
          </a:p>
          <a:p>
            <a:pPr marL="342900" indent="-342900">
              <a:buFont typeface="Arial" panose="020B0604020202020204" pitchFamily="34" charset="0"/>
              <a:buChar char="•"/>
            </a:pPr>
            <a:r>
              <a:rPr lang="pt-BR" sz="2000" dirty="0">
                <a:latin typeface="+mn-lt"/>
              </a:rPr>
              <a:t>Quando você registra um modelo como um artefato, ele é tratado como um arquivo.</a:t>
            </a:r>
          </a:p>
          <a:p>
            <a:pPr marL="342900" indent="-342900">
              <a:buFont typeface="Arial" panose="020B0604020202020204" pitchFamily="34" charset="0"/>
              <a:buChar char="•"/>
            </a:pPr>
            <a:r>
              <a:rPr lang="pt-BR" sz="2000" dirty="0">
                <a:latin typeface="+mn-lt"/>
              </a:rPr>
              <a:t>Ao registrar um modelo como modelo, você está adicionando informações ao modelo registrado que permite usar o modelo diretamente em pipelines ou implantações.</a:t>
            </a:r>
          </a:p>
        </p:txBody>
      </p:sp>
      <p:sp>
        <p:nvSpPr>
          <p:cNvPr id="2" name="Espaço Reservado para Número de Slide 2">
            <a:extLst>
              <a:ext uri="{FF2B5EF4-FFF2-40B4-BE49-F238E27FC236}">
                <a16:creationId xmlns:a16="http://schemas.microsoft.com/office/drawing/2014/main" id="{BFCB7A51-06A9-2743-C7BC-A3894CFC2549}"/>
              </a:ext>
            </a:extLst>
          </p:cNvPr>
          <p:cNvSpPr txBox="1">
            <a:spLocks/>
          </p:cNvSpPr>
          <p:nvPr/>
        </p:nvSpPr>
        <p:spPr>
          <a:xfrm>
            <a:off x="8499764" y="4764599"/>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4</a:t>
            </a:fld>
            <a:r>
              <a:rPr lang="en-US" dirty="0"/>
              <a:t>]</a:t>
            </a:r>
            <a:endParaRPr lang="pt-BR" dirty="0"/>
          </a:p>
        </p:txBody>
      </p:sp>
      <p:pic>
        <p:nvPicPr>
          <p:cNvPr id="6" name="Picture Placeholder 14">
            <a:extLst>
              <a:ext uri="{FF2B5EF4-FFF2-40B4-BE49-F238E27FC236}">
                <a16:creationId xmlns:a16="http://schemas.microsoft.com/office/drawing/2014/main" id="{135A3629-67D7-6E93-931F-BD044774A7D1}"/>
              </a:ext>
            </a:extLst>
          </p:cNvPr>
          <p:cNvPicPr>
            <a:picLocks noGrp="1" noChangeAspect="1"/>
          </p:cNvPicPr>
          <p:nvPr>
            <p:ph type="pic" sz="quarter" idx="20"/>
          </p:nvPr>
        </p:nvPicPr>
        <p:blipFill>
          <a:blip r:embed="rId3"/>
          <a:srcRect l="2640" t="1473" r="1521" b="34296"/>
          <a:stretch>
            <a:fillRect/>
          </a:stretch>
        </p:blipFill>
        <p:spPr>
          <a:xfrm>
            <a:off x="4572000" y="1123043"/>
            <a:ext cx="4906214" cy="3497641"/>
          </a:xfrm>
          <a:prstGeom prst="rect">
            <a:avLst/>
          </a:prstGeom>
          <a:solidFill>
            <a:schemeClr val="bg1"/>
          </a:solidFill>
          <a:ln w="38100">
            <a:solidFill>
              <a:srgbClr val="C73ECC"/>
            </a:solidFill>
            <a:headEnd type="none" w="med" len="med"/>
            <a:tailEnd type="none" w="med" len="med"/>
          </a:ln>
          <a:effectLst/>
        </p:spPr>
      </p:pic>
    </p:spTree>
    <p:extLst>
      <p:ext uri="{BB962C8B-B14F-4D97-AF65-F5344CB8AC3E}">
        <p14:creationId xmlns:p14="http://schemas.microsoft.com/office/powerpoint/2010/main" val="309113351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9DC58-D689-905F-FA97-0926F5361D14}"/>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C1BCF928-0963-714D-1816-E46A1A945D70}"/>
              </a:ext>
            </a:extLst>
          </p:cNvPr>
          <p:cNvSpPr>
            <a:spLocks noGrp="1"/>
          </p:cNvSpPr>
          <p:nvPr>
            <p:ph type="title"/>
          </p:nvPr>
        </p:nvSpPr>
        <p:spPr>
          <a:xfrm>
            <a:off x="197393" y="191729"/>
            <a:ext cx="8283704" cy="817157"/>
          </a:xfrm>
        </p:spPr>
        <p:txBody>
          <a:bodyPr/>
          <a:lstStyle/>
          <a:p>
            <a:r>
              <a:rPr lang="pt-BR" dirty="0"/>
              <a:t>Registrar um modelo com o MLflow</a:t>
            </a:r>
          </a:p>
        </p:txBody>
      </p:sp>
      <p:sp>
        <p:nvSpPr>
          <p:cNvPr id="11" name="Text Placeholder 10">
            <a:extLst>
              <a:ext uri="{FF2B5EF4-FFF2-40B4-BE49-F238E27FC236}">
                <a16:creationId xmlns:a16="http://schemas.microsoft.com/office/drawing/2014/main" id="{118E2E15-153C-C4E7-02E3-44384073F3C6}"/>
              </a:ext>
            </a:extLst>
          </p:cNvPr>
          <p:cNvSpPr>
            <a:spLocks noGrp="1"/>
          </p:cNvSpPr>
          <p:nvPr>
            <p:ph type="body" sz="quarter" idx="15"/>
          </p:nvPr>
        </p:nvSpPr>
        <p:spPr>
          <a:xfrm>
            <a:off x="430148" y="1415666"/>
            <a:ext cx="8283704" cy="1421928"/>
          </a:xfrm>
        </p:spPr>
        <p:txBody>
          <a:bodyPr wrap="square">
            <a:spAutoFit/>
          </a:bodyPr>
          <a:lstStyle/>
          <a:p>
            <a:pPr marL="0" indent="0">
              <a:buNone/>
            </a:pPr>
            <a:r>
              <a:rPr lang="pt-BR" b="1" dirty="0"/>
              <a:t>Quando você registra como um modelo, um arquivo MLmodel é criado no diretório de saída. O arquivo MLmodel contém metadados do modelo, o que permite a rastreabilidade do modelo.</a:t>
            </a:r>
          </a:p>
        </p:txBody>
      </p:sp>
      <p:sp>
        <p:nvSpPr>
          <p:cNvPr id="2" name="Espaço Reservado para Número de Slide 2">
            <a:extLst>
              <a:ext uri="{FF2B5EF4-FFF2-40B4-BE49-F238E27FC236}">
                <a16:creationId xmlns:a16="http://schemas.microsoft.com/office/drawing/2014/main" id="{8E3A692A-C4A0-8A31-28EA-D0C50A92A593}"/>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5</a:t>
            </a:fld>
            <a:r>
              <a:rPr lang="en-US" dirty="0"/>
              <a:t>]</a:t>
            </a:r>
            <a:endParaRPr lang="pt-BR" dirty="0"/>
          </a:p>
        </p:txBody>
      </p:sp>
    </p:spTree>
    <p:extLst>
      <p:ext uri="{BB962C8B-B14F-4D97-AF65-F5344CB8AC3E}">
        <p14:creationId xmlns:p14="http://schemas.microsoft.com/office/powerpoint/2010/main" val="30996019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3237379-41EC-97BB-B66A-F4D724692F87}"/>
              </a:ext>
            </a:extLst>
          </p:cNvPr>
          <p:cNvSpPr>
            <a:spLocks noGrp="1"/>
          </p:cNvSpPr>
          <p:nvPr>
            <p:ph type="title"/>
          </p:nvPr>
        </p:nvSpPr>
        <p:spPr>
          <a:xfrm>
            <a:off x="237662" y="102141"/>
            <a:ext cx="9098679" cy="1080825"/>
          </a:xfrm>
        </p:spPr>
        <p:txBody>
          <a:bodyPr/>
          <a:lstStyle/>
          <a:p>
            <a:r>
              <a:rPr lang="pt-BR" dirty="0"/>
              <a:t>Entenda o formato de arquivo </a:t>
            </a:r>
            <a:r>
              <a:rPr lang="pt-BR" dirty="0" err="1"/>
              <a:t>MLmodel</a:t>
            </a:r>
            <a:endParaRPr lang="pt-BR" dirty="0"/>
          </a:p>
        </p:txBody>
      </p:sp>
      <p:sp>
        <p:nvSpPr>
          <p:cNvPr id="10" name="Text Placeholder 9">
            <a:extLst>
              <a:ext uri="{FF2B5EF4-FFF2-40B4-BE49-F238E27FC236}">
                <a16:creationId xmlns:a16="http://schemas.microsoft.com/office/drawing/2014/main" id="{E234384A-926C-09B0-46E7-E82F776242C3}"/>
              </a:ext>
            </a:extLst>
          </p:cNvPr>
          <p:cNvSpPr>
            <a:spLocks noGrp="1"/>
          </p:cNvSpPr>
          <p:nvPr>
            <p:ph type="body" sz="quarter" idx="17"/>
          </p:nvPr>
        </p:nvSpPr>
        <p:spPr>
          <a:xfrm rot="10800000" flipV="1">
            <a:off x="163922" y="1244818"/>
            <a:ext cx="5484712" cy="141532"/>
          </a:xfrm>
        </p:spPr>
        <p:txBody>
          <a:bodyPr/>
          <a:lstStyle/>
          <a:p>
            <a:r>
              <a:rPr lang="pt-BR" sz="2400" dirty="0">
                <a:latin typeface="+mn-lt"/>
              </a:rPr>
              <a:t>O arquivo MLmodel pode incluir:</a:t>
            </a:r>
          </a:p>
        </p:txBody>
      </p:sp>
      <p:sp>
        <p:nvSpPr>
          <p:cNvPr id="9" name="Text Placeholder 8">
            <a:extLst>
              <a:ext uri="{FF2B5EF4-FFF2-40B4-BE49-F238E27FC236}">
                <a16:creationId xmlns:a16="http://schemas.microsoft.com/office/drawing/2014/main" id="{2379F0DA-1115-2378-635F-B3DF102F0382}"/>
              </a:ext>
            </a:extLst>
          </p:cNvPr>
          <p:cNvSpPr>
            <a:spLocks noGrp="1"/>
          </p:cNvSpPr>
          <p:nvPr>
            <p:ph type="body" sz="quarter" idx="15"/>
          </p:nvPr>
        </p:nvSpPr>
        <p:spPr>
          <a:xfrm>
            <a:off x="237662" y="1679206"/>
            <a:ext cx="6561344" cy="3801041"/>
          </a:xfrm>
        </p:spPr>
        <p:txBody>
          <a:bodyPr/>
          <a:lstStyle/>
          <a:p>
            <a:r>
              <a:rPr lang="pt-BR" sz="2400" b="1" dirty="0"/>
              <a:t>artifact_path: </a:t>
            </a:r>
            <a:r>
              <a:rPr lang="pt-BR" sz="2400" dirty="0"/>
              <a:t>durante o trabalho de treinamento, o modelo é registrado nesse caminho.</a:t>
            </a:r>
          </a:p>
          <a:p>
            <a:r>
              <a:rPr lang="pt-BR" sz="2400" b="1" dirty="0"/>
              <a:t>flavor: </a:t>
            </a:r>
            <a:r>
              <a:rPr lang="pt-BR" sz="2400" dirty="0"/>
              <a:t>a biblioteca de machine learning com a qual o modelo foi criado.</a:t>
            </a:r>
          </a:p>
          <a:p>
            <a:r>
              <a:rPr lang="pt-BR" sz="2400" b="1" dirty="0"/>
              <a:t>model_uuid: </a:t>
            </a:r>
            <a:r>
              <a:rPr lang="pt-BR" sz="2400" dirty="0"/>
              <a:t>o identificador exclusivo do modelo registrado.</a:t>
            </a:r>
          </a:p>
          <a:p>
            <a:r>
              <a:rPr lang="pt-BR" sz="2400" b="1" dirty="0"/>
              <a:t>run_id: </a:t>
            </a:r>
            <a:r>
              <a:rPr lang="pt-BR" sz="2400" dirty="0"/>
              <a:t>o identificador exclusivo da execução de trabalho durante a qual o modelo foi criado.</a:t>
            </a:r>
          </a:p>
        </p:txBody>
      </p:sp>
      <p:sp>
        <p:nvSpPr>
          <p:cNvPr id="2" name="Espaço Reservado para Número de Slide 2">
            <a:extLst>
              <a:ext uri="{FF2B5EF4-FFF2-40B4-BE49-F238E27FC236}">
                <a16:creationId xmlns:a16="http://schemas.microsoft.com/office/drawing/2014/main" id="{1EF7B26C-2349-32A7-ECA6-885E96A88887}"/>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6</a:t>
            </a:fld>
            <a:r>
              <a:rPr lang="en-US" dirty="0"/>
              <a:t>]</a:t>
            </a:r>
            <a:endParaRPr lang="pt-BR" dirty="0"/>
          </a:p>
        </p:txBody>
      </p:sp>
    </p:spTree>
    <p:extLst>
      <p:ext uri="{BB962C8B-B14F-4D97-AF65-F5344CB8AC3E}">
        <p14:creationId xmlns:p14="http://schemas.microsoft.com/office/powerpoint/2010/main" val="2101320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A0DBE-F61B-C1C7-BAB5-1D05142C263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E4902ED6-203B-6193-1ED6-B13FBE55AF1A}"/>
              </a:ext>
            </a:extLst>
          </p:cNvPr>
          <p:cNvSpPr>
            <a:spLocks noGrp="1"/>
          </p:cNvSpPr>
          <p:nvPr>
            <p:ph type="title"/>
          </p:nvPr>
        </p:nvSpPr>
        <p:spPr>
          <a:xfrm>
            <a:off x="237662" y="171355"/>
            <a:ext cx="9098679" cy="1080825"/>
          </a:xfrm>
        </p:spPr>
        <p:txBody>
          <a:bodyPr/>
          <a:lstStyle/>
          <a:p>
            <a:r>
              <a:rPr lang="pt-BR" dirty="0"/>
              <a:t>Entenda o formato de arquivo </a:t>
            </a:r>
            <a:r>
              <a:rPr lang="pt-BR" dirty="0" err="1"/>
              <a:t>MLmodel</a:t>
            </a:r>
            <a:endParaRPr lang="pt-BR" dirty="0"/>
          </a:p>
        </p:txBody>
      </p:sp>
      <p:sp>
        <p:nvSpPr>
          <p:cNvPr id="10" name="Text Placeholder 9">
            <a:extLst>
              <a:ext uri="{FF2B5EF4-FFF2-40B4-BE49-F238E27FC236}">
                <a16:creationId xmlns:a16="http://schemas.microsoft.com/office/drawing/2014/main" id="{6FA06DCD-361A-7E50-9D06-EE297C7B3187}"/>
              </a:ext>
            </a:extLst>
          </p:cNvPr>
          <p:cNvSpPr>
            <a:spLocks noGrp="1"/>
          </p:cNvSpPr>
          <p:nvPr>
            <p:ph type="body" sz="quarter" idx="17"/>
          </p:nvPr>
        </p:nvSpPr>
        <p:spPr>
          <a:xfrm>
            <a:off x="237662" y="1450556"/>
            <a:ext cx="5012764" cy="363496"/>
          </a:xfrm>
        </p:spPr>
        <p:txBody>
          <a:bodyPr/>
          <a:lstStyle/>
          <a:p>
            <a:r>
              <a:rPr lang="pt-BR" sz="2400" dirty="0">
                <a:latin typeface="+mn-lt"/>
              </a:rPr>
              <a:t>O arquivo MLmodel pode incluir:</a:t>
            </a:r>
          </a:p>
        </p:txBody>
      </p:sp>
      <p:sp>
        <p:nvSpPr>
          <p:cNvPr id="9" name="Text Placeholder 8">
            <a:extLst>
              <a:ext uri="{FF2B5EF4-FFF2-40B4-BE49-F238E27FC236}">
                <a16:creationId xmlns:a16="http://schemas.microsoft.com/office/drawing/2014/main" id="{78436E21-41C2-D9E9-FD44-A775E3ACD086}"/>
              </a:ext>
            </a:extLst>
          </p:cNvPr>
          <p:cNvSpPr>
            <a:spLocks noGrp="1"/>
          </p:cNvSpPr>
          <p:nvPr>
            <p:ph type="body" sz="quarter" idx="15"/>
          </p:nvPr>
        </p:nvSpPr>
        <p:spPr>
          <a:xfrm>
            <a:off x="237662" y="2012428"/>
            <a:ext cx="7343009" cy="2675604"/>
          </a:xfrm>
        </p:spPr>
        <p:txBody>
          <a:bodyPr/>
          <a:lstStyle/>
          <a:p>
            <a:r>
              <a:rPr lang="pt-BR" sz="2400" b="1" dirty="0" err="1"/>
              <a:t>signature</a:t>
            </a:r>
            <a:r>
              <a:rPr lang="pt-BR" sz="2400" b="1" dirty="0"/>
              <a:t>:</a:t>
            </a:r>
            <a:r>
              <a:rPr lang="pt-BR" sz="2400" dirty="0"/>
              <a:t> especifica o esquema das entradas e saídas do modelo.</a:t>
            </a:r>
          </a:p>
          <a:p>
            <a:r>
              <a:rPr lang="pt-BR" sz="2400" b="1" dirty="0"/>
              <a:t>inputs: </a:t>
            </a:r>
            <a:r>
              <a:rPr lang="pt-BR" sz="2400" dirty="0"/>
              <a:t>entrada válida para o modelo. Por exemplo, um subconjunto do conjunto de dados de treinamento.</a:t>
            </a:r>
          </a:p>
          <a:p>
            <a:r>
              <a:rPr lang="pt-BR" sz="2400" b="1" dirty="0"/>
              <a:t>outputs: </a:t>
            </a:r>
            <a:r>
              <a:rPr lang="pt-BR" sz="2400" dirty="0"/>
              <a:t>saída válida do modelo. Por exemplo, previsões de modelo para o conjunto de dados de entrada.</a:t>
            </a:r>
          </a:p>
        </p:txBody>
      </p:sp>
      <p:sp>
        <p:nvSpPr>
          <p:cNvPr id="2" name="Espaço Reservado para Número de Slide 2">
            <a:extLst>
              <a:ext uri="{FF2B5EF4-FFF2-40B4-BE49-F238E27FC236}">
                <a16:creationId xmlns:a16="http://schemas.microsoft.com/office/drawing/2014/main" id="{543C5FAD-750D-F7C4-1C5B-40547D4AC763}"/>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7</a:t>
            </a:fld>
            <a:r>
              <a:rPr lang="en-US" dirty="0"/>
              <a:t>]</a:t>
            </a:r>
            <a:endParaRPr lang="pt-BR" dirty="0"/>
          </a:p>
        </p:txBody>
      </p:sp>
    </p:spTree>
    <p:extLst>
      <p:ext uri="{BB962C8B-B14F-4D97-AF65-F5344CB8AC3E}">
        <p14:creationId xmlns:p14="http://schemas.microsoft.com/office/powerpoint/2010/main" val="147634178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4B7021A-826E-B606-D148-A3D9EDEB7D61}"/>
              </a:ext>
            </a:extLst>
          </p:cNvPr>
          <p:cNvSpPr>
            <a:spLocks noGrp="1"/>
          </p:cNvSpPr>
          <p:nvPr>
            <p:ph type="title"/>
          </p:nvPr>
        </p:nvSpPr>
        <p:spPr>
          <a:xfrm>
            <a:off x="390489" y="1185908"/>
            <a:ext cx="4758929" cy="2771684"/>
          </a:xfrm>
        </p:spPr>
        <p:txBody>
          <a:bodyPr/>
          <a:lstStyle/>
          <a:p>
            <a:r>
              <a:rPr lang="pt-BR" sz="4000" dirty="0"/>
              <a:t>Criação e Análise de Painéis de IA Responsável no Azure Machine Learning</a:t>
            </a:r>
          </a:p>
        </p:txBody>
      </p:sp>
      <p:sp>
        <p:nvSpPr>
          <p:cNvPr id="2" name="Espaço Reservado para Número de Slide 2">
            <a:extLst>
              <a:ext uri="{FF2B5EF4-FFF2-40B4-BE49-F238E27FC236}">
                <a16:creationId xmlns:a16="http://schemas.microsoft.com/office/drawing/2014/main" id="{C4365059-7EAF-6921-EC50-ADCD1ECF9D1B}"/>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8</a:t>
            </a:fld>
            <a:r>
              <a:rPr lang="en-US" dirty="0"/>
              <a:t>]</a:t>
            </a:r>
            <a:endParaRPr lang="pt-BR" dirty="0"/>
          </a:p>
        </p:txBody>
      </p:sp>
    </p:spTree>
    <p:extLst>
      <p:ext uri="{BB962C8B-B14F-4D97-AF65-F5344CB8AC3E}">
        <p14:creationId xmlns:p14="http://schemas.microsoft.com/office/powerpoint/2010/main" val="380213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B00E92-D508-F473-32A9-6B37B7D9272B}"/>
              </a:ext>
            </a:extLst>
          </p:cNvPr>
          <p:cNvSpPr>
            <a:spLocks noGrp="1"/>
          </p:cNvSpPr>
          <p:nvPr>
            <p:ph type="title"/>
          </p:nvPr>
        </p:nvSpPr>
        <p:spPr>
          <a:xfrm>
            <a:off x="240632" y="210552"/>
            <a:ext cx="8283704" cy="818147"/>
          </a:xfrm>
        </p:spPr>
        <p:txBody>
          <a:bodyPr/>
          <a:lstStyle/>
          <a:p>
            <a:r>
              <a:rPr lang="pt-BR" dirty="0"/>
              <a:t>Entenda a IA (inteligência artificial) responsável</a:t>
            </a:r>
          </a:p>
        </p:txBody>
      </p:sp>
      <p:pic>
        <p:nvPicPr>
          <p:cNvPr id="3" name="Picture Placeholder 2" descr=" Diagram of the six principles of Microsoft Responsible AI, which encompass fairness, reliability and safety, privacy and security, inclusiveness, transparency, and accountability.">
            <a:extLst>
              <a:ext uri="{FF2B5EF4-FFF2-40B4-BE49-F238E27FC236}">
                <a16:creationId xmlns:a16="http://schemas.microsoft.com/office/drawing/2014/main" id="{8CB60FAC-A23B-91BC-8528-F511EC1984E2}"/>
              </a:ext>
            </a:extLst>
          </p:cNvPr>
          <p:cNvPicPr>
            <a:picLocks noGrp="1" noChangeAspect="1" noChangeArrowheads="1"/>
          </p:cNvPicPr>
          <p:nvPr>
            <p:ph type="pic" sz="quarter" idx="20"/>
          </p:nvPr>
        </p:nvPicPr>
        <p:blipFill>
          <a:blip r:embed="rId3">
            <a:extLst>
              <a:ext uri="{28A0092B-C50C-407E-A947-70E740481C1C}">
                <a14:useLocalDpi xmlns:a14="http://schemas.microsoft.com/office/drawing/2010/main" val="0"/>
              </a:ext>
            </a:extLst>
          </a:blip>
          <a:srcRect l="2173" r="2173"/>
          <a:stretch/>
        </p:blipFill>
        <p:spPr bwMode="auto">
          <a:xfrm>
            <a:off x="4103789" y="1308273"/>
            <a:ext cx="4799579" cy="2821918"/>
          </a:xfrm>
          <a:noFill/>
          <a:ln w="38100">
            <a:solidFill>
              <a:srgbClr val="EA4E60"/>
            </a:solidFill>
          </a:ln>
          <a:extLst>
            <a:ext uri="{909E8E84-426E-40DD-AFC4-6F175D3DCCD1}">
              <a14:hiddenFill xmlns:a14="http://schemas.microsoft.com/office/drawing/2010/main">
                <a:solidFill>
                  <a:srgbClr val="FFFFFF"/>
                </a:solidFill>
              </a14:hiddenFill>
            </a:ext>
          </a:extLst>
        </p:spPr>
      </p:pic>
      <p:sp>
        <p:nvSpPr>
          <p:cNvPr id="7" name="Text Placeholder 6">
            <a:extLst>
              <a:ext uri="{FF2B5EF4-FFF2-40B4-BE49-F238E27FC236}">
                <a16:creationId xmlns:a16="http://schemas.microsoft.com/office/drawing/2014/main" id="{98CAC341-9F44-E52B-52DC-A404165C23A7}"/>
              </a:ext>
            </a:extLst>
          </p:cNvPr>
          <p:cNvSpPr>
            <a:spLocks noGrp="1"/>
          </p:cNvSpPr>
          <p:nvPr>
            <p:ph type="body" sz="quarter" idx="16"/>
          </p:nvPr>
        </p:nvSpPr>
        <p:spPr>
          <a:xfrm>
            <a:off x="240632" y="1308273"/>
            <a:ext cx="3760839" cy="2821919"/>
          </a:xfrm>
        </p:spPr>
        <p:txBody>
          <a:bodyPr/>
          <a:lstStyle/>
          <a:p>
            <a:r>
              <a:rPr lang="pt-BR" sz="2400" b="1" dirty="0">
                <a:latin typeface="+mn-lt"/>
              </a:rPr>
              <a:t>A Inteligência Artificial Responsável (IA responsável) </a:t>
            </a:r>
            <a:r>
              <a:rPr lang="pt-BR" sz="2400" dirty="0">
                <a:latin typeface="+mn-lt"/>
              </a:rPr>
              <a:t>é uma abordagem para desenvolver, avaliar e implantar sistemas de IA de maneira segura, confiável e ética.</a:t>
            </a:r>
          </a:p>
        </p:txBody>
      </p:sp>
      <p:sp>
        <p:nvSpPr>
          <p:cNvPr id="2" name="Espaço Reservado para Número de Slide 2">
            <a:extLst>
              <a:ext uri="{FF2B5EF4-FFF2-40B4-BE49-F238E27FC236}">
                <a16:creationId xmlns:a16="http://schemas.microsoft.com/office/drawing/2014/main" id="{EB7ED5A1-E6AC-2BB4-94C5-F9965D7F2E44}"/>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dirty="0"/>
              <a:t>[</a:t>
            </a:r>
            <a:fld id="{00000000-1234-1234-1234-123412341234}" type="slidenum">
              <a:rPr lang="en-US" smtClean="0">
                <a:solidFill>
                  <a:srgbClr val="EA4E60"/>
                </a:solidFill>
              </a:rPr>
              <a:pPr/>
              <a:t>9</a:t>
            </a:fld>
            <a:r>
              <a:rPr lang="en-US" dirty="0"/>
              <a:t>]</a:t>
            </a:r>
            <a:endParaRPr lang="pt-BR" dirty="0"/>
          </a:p>
        </p:txBody>
      </p:sp>
    </p:spTree>
    <p:extLst>
      <p:ext uri="{BB962C8B-B14F-4D97-AF65-F5344CB8AC3E}">
        <p14:creationId xmlns:p14="http://schemas.microsoft.com/office/powerpoint/2010/main" val="2609335668"/>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S_OS" val="Unix 3.10.0.1160"/>
  <p:tag name="AS_RELEASE_DATE" val="2021.10.31"/>
  <p:tag name="AS_TITLE" val="Aspose.Slides for Java"/>
  <p:tag name="AS_VERSION" val="21.10"/>
</p:tagLst>
</file>

<file path=ppt/theme/theme1.xml><?xml version="1.0" encoding="utf-8"?>
<a:theme xmlns:a="http://schemas.openxmlformats.org/drawingml/2006/main" name="TemaDIO">
  <a:themeElements>
    <a:clrScheme name="Personalizada 17">
      <a:dk1>
        <a:srgbClr val="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ersonalizada 1">
      <a:majorFont>
        <a:latin typeface="Century Gothic"/>
        <a:ea typeface=""/>
        <a:cs typeface=""/>
      </a:majorFont>
      <a:minorFont>
        <a:latin typeface="Calibri"/>
        <a:ea typeface=""/>
        <a:cs typeface=""/>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DIO" id="{AC6D6224-3FDE-4D9A-B89C-F6069641D288}" vid="{47CC8EA5-B541-49B7-8506-58A83BEFB76B}"/>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ersonalizada 17">
    <a:dk1>
      <a:srgbClr val="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Personalizada 17">
    <a:dk1>
      <a:srgbClr val="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1E48B58A68BE64E9120D347E3E06B3A" ma:contentTypeVersion="19" ma:contentTypeDescription="Create a new document." ma:contentTypeScope="" ma:versionID="77f8996f9bdabf2b971da8397017ba4d">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ed0db6c614d40795390d04a2c7e066b"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Props1.xml><?xml version="1.0" encoding="utf-8"?>
<ds:datastoreItem xmlns:ds="http://schemas.openxmlformats.org/officeDocument/2006/customXml" ds:itemID="{6396E5E4-A495-4392-8041-AFC5295ECE27}">
  <ds:schemaRefs>
    <ds:schemaRef ds:uri="http://schemas.microsoft.com/sharepoint/v3/contenttype/forms"/>
  </ds:schemaRefs>
</ds:datastoreItem>
</file>

<file path=customXml/itemProps2.xml><?xml version="1.0" encoding="utf-8"?>
<ds:datastoreItem xmlns:ds="http://schemas.openxmlformats.org/officeDocument/2006/customXml" ds:itemID="{919B0331-35B5-4862-A45F-F08E8D08F334}"/>
</file>

<file path=customXml/itemProps3.xml><?xml version="1.0" encoding="utf-8"?>
<ds:datastoreItem xmlns:ds="http://schemas.openxmlformats.org/officeDocument/2006/customXml" ds:itemID="{F9576F77-F4D3-4F9C-BD53-EDDCC19CB267}">
  <ds:schemaRefs>
    <ds:schemaRef ds:uri="http://schemas.microsoft.com/office/2006/metadata/properties"/>
    <ds:schemaRef ds:uri="http://schemas.microsoft.com/office/infopath/2007/PartnerControls"/>
    <ds:schemaRef ds:uri="http://schemas.microsoft.com/sharepoint/v3"/>
    <ds:schemaRef ds:uri="59afee55-fc30-40da-a84e-ff6fc62c4efa"/>
    <ds:schemaRef ds:uri="92cc7923-7bd6-4c52-a535-c267c30bc123"/>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100</TotalTime>
  <Words>3520</Words>
  <Application>Microsoft Office PowerPoint</Application>
  <PresentationFormat>Apresentação na tela (16:9)</PresentationFormat>
  <Paragraphs>202</Paragraphs>
  <Slides>17</Slides>
  <Notes>16</Notes>
  <HiddenSlides>0</HiddenSlides>
  <MMClips>0</MMClips>
  <ScaleCrop>false</ScaleCrop>
  <HeadingPairs>
    <vt:vector size="6" baseType="variant">
      <vt:variant>
        <vt:lpstr>Fontes usadas</vt:lpstr>
      </vt:variant>
      <vt:variant>
        <vt:i4>10</vt:i4>
      </vt:variant>
      <vt:variant>
        <vt:lpstr>Tema</vt:lpstr>
      </vt:variant>
      <vt:variant>
        <vt:i4>2</vt:i4>
      </vt:variant>
      <vt:variant>
        <vt:lpstr>Títulos de slides</vt:lpstr>
      </vt:variant>
      <vt:variant>
        <vt:i4>17</vt:i4>
      </vt:variant>
    </vt:vector>
  </HeadingPairs>
  <TitlesOfParts>
    <vt:vector size="29" baseType="lpstr">
      <vt:lpstr>Arial</vt:lpstr>
      <vt:lpstr>Calibri</vt:lpstr>
      <vt:lpstr>Calibri Light</vt:lpstr>
      <vt:lpstr>Century Gothic</vt:lpstr>
      <vt:lpstr>Consolas</vt:lpstr>
      <vt:lpstr>Segoe UI</vt:lpstr>
      <vt:lpstr>Segoe UI Black</vt:lpstr>
      <vt:lpstr>Segoe UI Light</vt:lpstr>
      <vt:lpstr>Segoe UI Semibold</vt:lpstr>
      <vt:lpstr>Wingdings</vt:lpstr>
      <vt:lpstr>TemaDIO</vt:lpstr>
      <vt:lpstr>Office Theme</vt:lpstr>
      <vt:lpstr>Gerencie e avalie modelos no Azure Machine Learning</vt:lpstr>
      <vt:lpstr>Agenda</vt:lpstr>
      <vt:lpstr>Registro de Modelos do MLflow no Azure Machine Learning</vt:lpstr>
      <vt:lpstr>Registrar um modelo com o MLflow</vt:lpstr>
      <vt:lpstr>Registrar um modelo com o MLflow</vt:lpstr>
      <vt:lpstr>Entenda o formato de arquivo MLmodel</vt:lpstr>
      <vt:lpstr>Entenda o formato de arquivo MLmodel</vt:lpstr>
      <vt:lpstr>Criação e Análise de Painéis de IA Responsável no Azure Machine Learning</vt:lpstr>
      <vt:lpstr>Entenda a IA (inteligência artificial) responsável</vt:lpstr>
      <vt:lpstr>Confiabilidade e segurança: entenda seus conjuntos de dados</vt:lpstr>
      <vt:lpstr>Confiabilidade e segurança: entenda seus conjuntos de dados</vt:lpstr>
      <vt:lpstr>Confiabilidade e segurança: avaliar erros em seu modelo</vt:lpstr>
      <vt:lpstr>Transparência: interprete seu modelo</vt:lpstr>
      <vt:lpstr>Imparcialidade: mitigar a disparidade</vt:lpstr>
      <vt:lpstr>Criar um painel de IA Responsável</vt:lpstr>
      <vt:lpstr>Recapitulação</vt:lpstr>
      <vt:lpstr>Gerencie e avalie modelos no Azure 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Felipe Chikuji</cp:lastModifiedBy>
  <cp:revision>1</cp:revision>
  <dcterms:created xsi:type="dcterms:W3CDTF">2023-09-11T05:58:30Z</dcterms:created>
  <dcterms:modified xsi:type="dcterms:W3CDTF">2025-02-23T21:19:50Z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policyId">
    <vt:lpwstr>0x01010070AB3889E58DB141A6E1281B02136174|-369733750</vt:lpwstr>
  </property>
  <property fmtid="{D5CDD505-2E9C-101B-9397-08002B2CF9AE}" pid="3" name="ContentTypeId">
    <vt:lpwstr>0x01010001E48B58A68BE64E9120D347E3E06B3A</vt:lpwstr>
  </property>
  <property fmtid="{D5CDD505-2E9C-101B-9397-08002B2CF9AE}" pid="4" name="ItemRetentionFormula">
    <vt:lpwstr>&lt;formula id="Microsoft.Office.RecordsManagement.PolicyFeatures.Expiration.Formula.BuiltIn"&gt;&lt;number&gt;30&lt;/number&gt;&lt;property&gt;Modified&lt;/property&gt;&lt;propertyId&gt;28cf69c5-fa48-462a-b5cd-27b6f9d2bd5f&lt;/propertyId&gt;&lt;period&gt;days&lt;/period&gt;&lt;/formula&gt;</vt:lpwstr>
  </property>
  <property fmtid="{D5CDD505-2E9C-101B-9397-08002B2CF9AE}" pid="5" name="MediaServiceImageTags">
    <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nabled">
    <vt:lpwstr>True</vt:lpwstr>
  </property>
  <property fmtid="{D5CDD505-2E9C-101B-9397-08002B2CF9AE}" pid="8" name="MSIP_Label_f42aa342-8706-4288-bd11-ebb85995028c_Extended_MSFT_Method">
    <vt:lpwstr>Automatic</vt:lpwstr>
  </property>
  <property fmtid="{D5CDD505-2E9C-101B-9397-08002B2CF9AE}" pid="9" name="MSIP_Label_f42aa342-8706-4288-bd11-ebb85995028c_Name">
    <vt:lpwstr>General</vt:lpwstr>
  </property>
  <property fmtid="{D5CDD505-2E9C-101B-9397-08002B2CF9AE}" pid="10" name="MSIP_Label_f42aa342-8706-4288-bd11-ebb85995028c_SetDate">
    <vt:lpwstr>2020-04-30T16:58:44.8526099Z</vt:lpwstr>
  </property>
  <property fmtid="{D5CDD505-2E9C-101B-9397-08002B2CF9AE}" pid="11" name="MSIP_Label_f42aa342-8706-4288-bd11-ebb85995028c_SiteId">
    <vt:lpwstr>72f988bf-86f1-41af-91ab-2d7cd011db47</vt:lpwstr>
  </property>
  <property fmtid="{D5CDD505-2E9C-101B-9397-08002B2CF9AE}" pid="12" name="Sensitivity">
    <vt:lpwstr>General</vt:lpwstr>
  </property>
</Properties>
</file>