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791" r:id="rId4"/>
    <p:sldMasterId id="2147484818" r:id="rId5"/>
  </p:sldMasterIdLst>
  <p:notesMasterIdLst>
    <p:notesMasterId r:id="rId24"/>
  </p:notesMasterIdLst>
  <p:handoutMasterIdLst>
    <p:handoutMasterId r:id="rId25"/>
  </p:handoutMasterIdLst>
  <p:sldIdLst>
    <p:sldId id="1627" r:id="rId6"/>
    <p:sldId id="1834" r:id="rId7"/>
    <p:sldId id="2147479745" r:id="rId8"/>
    <p:sldId id="2147479516" r:id="rId9"/>
    <p:sldId id="1928" r:id="rId10"/>
    <p:sldId id="1871" r:id="rId11"/>
    <p:sldId id="2147479746" r:id="rId12"/>
    <p:sldId id="2147479747" r:id="rId13"/>
    <p:sldId id="1877" r:id="rId14"/>
    <p:sldId id="1878" r:id="rId15"/>
    <p:sldId id="1841" r:id="rId16"/>
    <p:sldId id="1879" r:id="rId17"/>
    <p:sldId id="1881" r:id="rId18"/>
    <p:sldId id="1882" r:id="rId19"/>
    <p:sldId id="1884" r:id="rId20"/>
    <p:sldId id="1885" r:id="rId21"/>
    <p:sldId id="2142533319" r:id="rId22"/>
    <p:sldId id="2142533328" r:id="rId23"/>
  </p:sldIdLst>
  <p:sldSz cx="9144000" cy="5143500" type="screen16x9"/>
  <p:notesSz cx="6858000" cy="9144000"/>
  <p:custDataLst>
    <p:tags r:id="rId26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Agenda" id="{8AE33FD4-2031-47CB-BD18-841DCB4E2B8F}">
          <p14:sldIdLst>
            <p14:sldId id="1627"/>
          </p14:sldIdLst>
        </p14:section>
        <p14:section name="Agenda" id="{F78430FB-9AE6-4F21-A427-45E37FC593EF}">
          <p14:sldIdLst>
            <p14:sldId id="1834"/>
          </p14:sldIdLst>
        </p14:section>
        <p14:section name="Deploy a model to a managed online endpoint" id="{6EB72E1D-ABEC-49C2-BB52-05708CDB600C}">
          <p14:sldIdLst>
            <p14:sldId id="2147479745"/>
            <p14:sldId id="2147479516"/>
            <p14:sldId id="1928"/>
            <p14:sldId id="1871"/>
          </p14:sldIdLst>
        </p14:section>
        <p14:section name="Deploy a model to a batch endpoint" id="{A67CECE6-9AD9-47FB-A8BE-0FAECACBC9CA}">
          <p14:sldIdLst>
            <p14:sldId id="2147479746"/>
            <p14:sldId id="2147479747"/>
            <p14:sldId id="1877"/>
            <p14:sldId id="1878"/>
            <p14:sldId id="1841"/>
            <p14:sldId id="1879"/>
            <p14:sldId id="1881"/>
            <p14:sldId id="1882"/>
            <p14:sldId id="1884"/>
            <p14:sldId id="1885"/>
          </p14:sldIdLst>
        </p14:section>
        <p14:section name="Recap" id="{93BC1C5D-C1E8-4FB7-85E4-438722A9BE10}">
          <p14:sldIdLst>
            <p14:sldId id="2142533319"/>
            <p14:sldId id="2142533328"/>
          </p14:sldIdLst>
        </p14:section>
        <p14:section name="Recap" id="{8B864E3B-378C-4CAF-A8E3-F8D91E977CA9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  <a:srgbClr val="27282C"/>
    <a:srgbClr val="FF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743E9B-C6E4-41D6-A595-41641FC23AB5}" v="12" dt="2025-02-23T15:07:34.4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85" autoAdjust="0"/>
    <p:restoredTop sz="38716" autoAdjust="0"/>
  </p:normalViewPr>
  <p:slideViewPr>
    <p:cSldViewPr snapToGrid="0">
      <p:cViewPr varScale="1">
        <p:scale>
          <a:sx n="19" d="100"/>
          <a:sy n="19" d="100"/>
        </p:scale>
        <p:origin x="2208" y="25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>
      <p:cViewPr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Chikuji" userId="a16d1477be174d20" providerId="LiveId" clId="{BC743E9B-C6E4-41D6-A595-41641FC23AB5}"/>
    <pc:docChg chg="mod modSld">
      <pc:chgData name="Felipe Chikuji" userId="a16d1477be174d20" providerId="LiveId" clId="{BC743E9B-C6E4-41D6-A595-41641FC23AB5}" dt="2025-02-23T15:07:49.448" v="1"/>
      <pc:docMkLst>
        <pc:docMk/>
      </pc:docMkLst>
      <pc:sldChg chg="modSp mod">
        <pc:chgData name="Felipe Chikuji" userId="a16d1477be174d20" providerId="LiveId" clId="{BC743E9B-C6E4-41D6-A595-41641FC23AB5}" dt="2025-02-23T15:07:49.448" v="1"/>
        <pc:sldMkLst>
          <pc:docMk/>
          <pc:sldMk cId="4244264853" sldId="2142533328"/>
        </pc:sldMkLst>
        <pc:spChg chg="mod">
          <ac:chgData name="Felipe Chikuji" userId="a16d1477be174d20" providerId="LiveId" clId="{BC743E9B-C6E4-41D6-A595-41641FC23AB5}" dt="2025-02-23T15:07:49.448" v="1"/>
          <ac:spMkLst>
            <pc:docMk/>
            <pc:sldMk cId="4244264853" sldId="2142533328"/>
            <ac:spMk id="7" creationId="{CD386527-B9D4-5AE4-9AD0-8737FC632D0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Calibri" panose="020F0502020204030204" pitchFamily="34" charset="0"/>
              </a:rPr>
              <a:t>2/23/2025 9:58 AM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Calibri" panose="020F0502020204030204" pitchFamily="34" charset="0"/>
              </a:rPr>
              <a:t>‹nº›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CE60099-03E7-4FA1-8A7F-E6E6CFB0F855}" type="datetime8">
              <a:rPr lang="en-US" smtClean="0"/>
              <a:pPr/>
              <a:t>2/23/2025 9:58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685775" rtl="0" eaLnBrk="1" latinLnBrk="0" hangingPunct="1">
      <a:lnSpc>
        <a:spcPct val="90000"/>
      </a:lnSpc>
      <a:spcAft>
        <a:spcPts val="250"/>
      </a:spcAft>
      <a:defRPr sz="66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159737" indent="-79372" algn="l" defTabSz="685775" rtl="0" eaLnBrk="1" latinLnBrk="0" hangingPunct="1">
      <a:lnSpc>
        <a:spcPct val="90000"/>
      </a:lnSpc>
      <a:spcAft>
        <a:spcPts val="250"/>
      </a:spcAft>
      <a:buFont typeface="Arial" panose="020B0604020202020204" pitchFamily="34" charset="0"/>
      <a:buChar char="•"/>
      <a:defRPr sz="66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246053" indent="-86318" algn="l" defTabSz="685775" rtl="0" eaLnBrk="1" latinLnBrk="0" hangingPunct="1">
      <a:lnSpc>
        <a:spcPct val="90000"/>
      </a:lnSpc>
      <a:spcAft>
        <a:spcPts val="250"/>
      </a:spcAft>
      <a:buFont typeface="Arial" panose="020B0604020202020204" pitchFamily="34" charset="0"/>
      <a:buChar char="•"/>
      <a:defRPr sz="66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362136" indent="-110129" algn="l" defTabSz="685775" rtl="0" eaLnBrk="1" latinLnBrk="0" hangingPunct="1">
      <a:lnSpc>
        <a:spcPct val="90000"/>
      </a:lnSpc>
      <a:spcAft>
        <a:spcPts val="250"/>
      </a:spcAft>
      <a:buFont typeface="Arial" panose="020B0604020202020204" pitchFamily="34" charset="0"/>
      <a:buChar char="•"/>
      <a:defRPr sz="66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461351" indent="-86318" algn="l" defTabSz="685775" rtl="0" eaLnBrk="1" latinLnBrk="0" hangingPunct="1">
      <a:lnSpc>
        <a:spcPct val="90000"/>
      </a:lnSpc>
      <a:spcAft>
        <a:spcPts val="250"/>
      </a:spcAft>
      <a:buFont typeface="Arial" panose="020B0604020202020204" pitchFamily="34" charset="0"/>
      <a:buChar char="•"/>
      <a:defRPr sz="66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1714439" algn="l" defTabSz="685775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6pPr>
    <a:lvl7pPr marL="2057326" algn="l" defTabSz="685775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7pPr>
    <a:lvl8pPr marL="2400213" algn="l" defTabSz="685775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8pPr>
    <a:lvl9pPr marL="2743102" algn="l" defTabSz="685775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python/api/azure-ai-ml/azure.ai.ml.entities.batchendpoint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python/api/azure-ai-ml/azure.ai.ml.entities.batchdeployment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machine-learning/batch-inference/how-to-batch-scoring-script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Tx/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 dirty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01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Dica: 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explore a documentação de referência para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  <a:hlinkClick r:id="rId3" history="0"/>
              </a:rPr>
              <a:t>criar um ponto de extremidade em lote com o SDK do Python v2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.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82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18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75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882" b="0" i="0" strike="noStrike" cap="none" spc="0" baseline="0" dirty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A vantagem de usar um cluster de computação para executar o script de pontuação (que é gerado automaticamente pelo Azure Machine Learning), é que você pode executar o script de pontuação em instâncias separadas em paralelo.</a:t>
            </a:r>
          </a:p>
          <a:p>
            <a:endParaRPr lang="en-US" dirty="0"/>
          </a:p>
          <a:p>
            <a:r>
              <a:rPr lang="pt-BR" sz="882" b="0" i="0" strike="noStrike" cap="none" spc="0" baseline="0" dirty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Ao configurar a implantação do modelo, você poderá especificar: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82" b="1" i="0" strike="noStrike" cap="none" spc="0" baseline="0" dirty="0" err="1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instance_count</a:t>
            </a:r>
            <a:r>
              <a:rPr lang="pt-BR" sz="882" b="1" i="0" strike="noStrike" cap="none" spc="0" baseline="0" dirty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</a:t>
            </a:r>
            <a:r>
              <a:rPr lang="pt-BR" sz="882" b="0" i="0" strike="noStrike" cap="none" spc="0" baseline="0" dirty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 contagem de nós de computação a serem usados para gerar previsões.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82" b="1" i="0" strike="noStrike" cap="none" spc="0" baseline="0" dirty="0" err="1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max_concurrency_per_instance</a:t>
            </a:r>
            <a:r>
              <a:rPr lang="pt-BR" sz="882" b="1" i="0" strike="noStrike" cap="none" spc="0" baseline="0" dirty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</a:t>
            </a:r>
            <a:r>
              <a:rPr lang="pt-BR" sz="882" b="0" i="0" strike="noStrike" cap="none" spc="0" baseline="0" dirty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número máximo de execuções de script de pontuação paralelas por nó de computação.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82" b="1" i="0" strike="noStrike" cap="none" spc="0" baseline="0" dirty="0" err="1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mini_batch_size</a:t>
            </a:r>
            <a:r>
              <a:rPr lang="pt-BR" sz="882" b="1" i="0" strike="noStrike" cap="none" spc="0" baseline="0" dirty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</a:t>
            </a:r>
            <a:r>
              <a:rPr lang="pt-BR" sz="882" b="0" i="0" strike="noStrike" cap="none" spc="0" baseline="0" dirty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número de arquivos passados por execução de script de pontuação.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82" b="1" i="0" strike="noStrike" cap="none" spc="0" baseline="0" dirty="0" err="1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output_action</a:t>
            </a:r>
            <a:r>
              <a:rPr lang="pt-BR" sz="882" b="1" i="0" strike="noStrike" cap="none" spc="0" baseline="0" dirty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</a:t>
            </a:r>
            <a:r>
              <a:rPr lang="pt-BR" sz="882" b="0" i="0" strike="noStrike" cap="none" spc="0" baseline="0" dirty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o que fazer com as previsões: </a:t>
            </a:r>
            <a:r>
              <a:rPr lang="pt-BR" sz="882" b="1" i="0" strike="noStrike" cap="none" spc="0" baseline="0" dirty="0" err="1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summary_only</a:t>
            </a:r>
            <a:r>
              <a:rPr lang="pt-BR" sz="882" b="1" i="0" strike="noStrike" cap="none" spc="0" baseline="0" dirty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 </a:t>
            </a:r>
            <a:r>
              <a:rPr lang="pt-BR" sz="882" b="0" i="0" strike="noStrike" cap="none" spc="0" baseline="0" dirty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ou </a:t>
            </a:r>
            <a:r>
              <a:rPr lang="pt-BR" sz="882" b="1" i="0" strike="noStrike" cap="none" spc="0" baseline="0" dirty="0" err="1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append_row</a:t>
            </a:r>
            <a:r>
              <a:rPr lang="pt-BR" sz="882" b="0" i="0" strike="noStrike" cap="none" spc="0" baseline="0" dirty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82" b="1" i="0" strike="noStrike" cap="none" spc="0" baseline="0" dirty="0" err="1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output_file_name</a:t>
            </a:r>
            <a:r>
              <a:rPr lang="pt-BR" sz="882" b="1" i="0" strike="noStrike" cap="none" spc="0" baseline="0" dirty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</a:t>
            </a:r>
            <a:r>
              <a:rPr lang="pt-BR" sz="882" b="0" i="0" strike="noStrike" cap="none" spc="0" baseline="0" dirty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arquivo ao qual as previsões serão anexadas, se você escolher </a:t>
            </a:r>
            <a:r>
              <a:rPr lang="pt-BR" sz="882" b="1" i="0" strike="noStrike" cap="none" spc="0" baseline="0" dirty="0" err="1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append_row</a:t>
            </a:r>
            <a:r>
              <a:rPr lang="pt-BR" sz="882" b="0" i="0" strike="noStrike" cap="none" spc="0" baseline="0" dirty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 para </a:t>
            </a:r>
            <a:r>
              <a:rPr lang="pt-BR" sz="882" b="1" i="0" strike="noStrike" cap="none" spc="0" baseline="0" dirty="0" err="1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output_action</a:t>
            </a:r>
            <a:r>
              <a:rPr lang="pt-BR" sz="882" b="0" i="0" strike="noStrike" cap="none" spc="0" baseline="0" dirty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.</a:t>
            </a:r>
          </a:p>
          <a:p>
            <a:endParaRPr lang="en-US" dirty="0"/>
          </a:p>
          <a:p>
            <a:r>
              <a:rPr lang="pt-BR" sz="882" b="1" i="0" strike="noStrike" cap="none" spc="0" baseline="0" dirty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Dica: </a:t>
            </a:r>
            <a:r>
              <a:rPr lang="pt-BR" sz="882" b="0" i="0" strike="noStrike" cap="none" spc="0" baseline="0" dirty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explore a documentação de referência para </a:t>
            </a:r>
            <a:r>
              <a:rPr lang="pt-BR" sz="882" b="1" i="0" strike="noStrike" cap="none" spc="0" baseline="0" dirty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  <a:hlinkClick r:id="rId3" history="0"/>
              </a:rPr>
              <a:t>criar uma implantação em lote com o SDK do Python v2</a:t>
            </a:r>
            <a:r>
              <a:rPr lang="pt-BR" sz="882" b="0" i="0" strike="noStrike" cap="none" spc="0" baseline="0" dirty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.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35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Para implantar um modelo, você já deverá ter criado um ponto de extremidade. Em seguida, você pode implantar o modelo no ponto de extremidade.</a:t>
            </a: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Criar o script de pontuação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O script de pontuação deve incluir duas funções: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init()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chamado uma vez no início do processo. Portanto, use para qualquer preparação cara ou comum, como carregar 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run()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chamado para cada minilote para executar a pontuação.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O método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run() 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deve retornar um DataFrame do Pandas ou uma matriz/lista.</a:t>
            </a: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Tip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saiba mais sobre como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  <a:hlinkClick r:id="rId3" history="0"/>
              </a:rPr>
              <a:t>criar scripts de pontuação para implantações em lote</a:t>
            </a:r>
            <a:r>
              <a:rPr lang="pt-BR" sz="882" b="0" i="0" strike="noStrike" cap="none" spc="0" baseline="0">
                <a:solidFill>
                  <a:srgbClr val="161616"/>
                </a:solidFill>
                <a:effectLst/>
                <a:latin typeface="Segoe UI Light"/>
                <a:ea typeface="Segoe UI Light"/>
                <a:cs typeface="Segoe UI Light"/>
              </a:rPr>
              <a:t>.</a:t>
            </a:r>
            <a:endParaRPr lang="en-US">
              <a:latin typeface="Segoe UI Light" pitchFamily="34" charset="0"/>
              <a:cs typeface="Segoe UI Light" panose="020B0502040204020203" pitchFamily="34" charset="0"/>
            </a:endParaRP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Criar um ambiente</a:t>
            </a:r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Você pode criar um ambiente com uma imagem do Docker com dependências do Conda ou com um Dockerfile.</a:t>
            </a:r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Você também precisará adicionar a biblioteca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azureml-core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, pois ela é necessária para que as implantações em lote funcionem.</a:t>
            </a:r>
          </a:p>
          <a:p>
            <a:endParaRPr 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53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Ao invocar um ponto de extremidade em lote, você disparará um trabalho de pipeline do Azure Machine Learning. O trabalho espera um parâmetro de entrada apontando para o conjunto de dados que você deseja pontuar.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Você pode monitorar a execução do trabalho de pipeline no Estúdio do Azure Machine Learning. Todos os trabalhos que são disparados invocando o ponto de extremidade em lote serão mostrados na guia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Trabalhos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 do ponto de extremidade em lote.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As previsões serão armazenadas no armazenamento de dados padrão.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74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Se você quiser solucionar problemas do script de pontuação, selecione o trabalho filho e examine suas saídas e logs.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Navegue até a guia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Saídas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 +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logs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. A pasta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logs/usuário/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 contém três arquivos que ajudarão você a solucionar problemas:</a:t>
            </a:r>
          </a:p>
          <a:p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job_error.txt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resume os erros em seu script.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job_progress_overview.txt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fornece informações de alto nível sobre o número de minilotes processados até agora.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job_result.txt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mostra erros ao chamar a função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init()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 e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run()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 no script de pontuação.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64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D0396-41D0-1E47-0643-2441F4E6D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3103C0-E7F6-1097-C726-88B2B6BD3C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23ABB9-65E3-41B5-739C-4A0FEC43EF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Tx/>
              <a:buSzTx/>
              <a:buFontTx/>
              <a:buNone/>
              <a:defRPr/>
            </a:pPr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91F4967C-58DE-1483-FDDB-132C084573A7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Arial"/>
              <a:sym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B74E6-F9EE-F77D-6943-5EECAF70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© Microsoft Corporation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70D98-2B7C-D27F-F52D-0778FBFAF92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18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1758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Corporation. Todos os direitos reservados. A MICROSOFT NÃO FORNECE NENHUMA GARANTIA, EXPRESSA, IMPLÍCITA OU REGULAMENTAR, QUANTO ÀS INFORMAÇÕES PRESENTES NESTA APRESENTAÇÃO.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2/23/2025 9:58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73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Tx/>
              <a:buSzTx/>
              <a:buFontTx/>
              <a:buNone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94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882" b="0" i="0" strike="noStrike" cap="none" spc="0" baseline="0" dirty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https://learn.microsoft.com/training/modules/deploy-model-managed-online-endpoint/2-explore-managed-online-endpoints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Corporation. Todos os direitos reservados. A MICROSOFT NÃO OFERECE NENHUMA GARANTIA, EXPRESSA, IMPLÍCITA OU ESTATUTÁRIA, COM RELAÇÃO ÀS INFORMAÇÕES CONTIDAS NESTA APRESENTAÇÃO.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1486BA7-839C-4D2B-BD52-EF0BBA8433FD}" type="datetime8">
              <a:rPr lang="en-US" smtClean="0"/>
              <a:t>2/23/2025 9:58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70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A opção mais fácil para implantar um modelo em um ponto de extremidade online gerenciado é implantar um modelo MLflow registrado, pois você não precisa criar o script de pontuação ou definir o ambiente de execução.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Quando você deseja implantar um modelo que não é compatível com o MLflow ou deseja controle total sobre o script de pontuação e a definição do ambiente, você pode optar por implantar um modelo (personalizado).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Corporation. Todos os direitos reservados. A MICROSOFT NÃO OFERECE NENHUMA GARANTIA, EXPRESSA, IMPLÍCITA OU ESTATUTÁRIA, COM RELAÇÃO ÀS INFORMAÇÕES CONTIDAS NESTA APRESENTAÇÃO.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2/23/2025 9:58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88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Depois de implantar um serviço em tempo real, você poderá consumi-lo em aplicativos cliente para prever rótulos para novos casos de dados.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25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Tx/>
              <a:buSzTx/>
              <a:buFontTx/>
              <a:buNone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33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70B95-B62F-32FD-33BB-9FFBC4845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76C20BC-7C7D-FB21-E52A-4B5F463B9C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E2C1E4B-785D-C8D4-F149-1D6078FA0C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Para obter um modelo para gerar previsões em lote, você poderá implantar o modelo em um ponto de extremidade em lote.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Você aprenderá a usar pontos de extremidade em lote para pontuação de lote assíncrona.</a:t>
            </a: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Previsões em lote</a:t>
            </a:r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Um ponto de extremidade em lote permite integrar a pontuação em lote a um pipeline de transformação e ingestão de dados existentes.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O trabalho normalmente usa um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cluster de computação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 para pontuar várias entradas. Os resultados podem ser armazenados em um armazenamento de dados, conectado ao workspace do Azure Machine Learning.</a:t>
            </a:r>
          </a:p>
          <a:p>
            <a:endParaRPr lang="en-US"/>
          </a:p>
        </p:txBody>
      </p:sp>
      <p:sp>
        <p:nvSpPr>
          <p:cNvPr id="4" name="页眉占位符 3">
            <a:extLst>
              <a:ext uri="{FF2B5EF4-FFF2-40B4-BE49-F238E27FC236}">
                <a16:creationId xmlns:a16="http://schemas.microsoft.com/office/drawing/2014/main" id="{A00F1AD8-3DE2-4E04-2884-FEA5C2F8003C}"/>
              </a:ext>
            </a:extLst>
          </p:cNvPr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608C54-D72E-11F3-A098-5A607D6E2D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774212-EEA6-06B3-CE22-8FD545B7C0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77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Para obter um modelo para gerar previsões em lote, você poderá implantar o modelo em um ponto de extremidade em lote.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Você aprenderá a usar pontos de extremidade em lote para pontuação de lote assíncrona.</a:t>
            </a: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Previsões em lote</a:t>
            </a:r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Um ponto de extremidade em lote permite integrar a pontuação em lote a um pipeline de transformação e ingestão de dados existentes.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O trabalho normalmente usa um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cluster de computação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 para pontuar várias entradas. Os resultados podem ser armazenados em um armazenamento de dados, conectado ao workspace do Azure Machine Learning.</a:t>
            </a:r>
          </a:p>
          <a:p>
            <a:endParaRPr 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4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sv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_1-column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197" y="438913"/>
            <a:ext cx="6144768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000" dirty="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AC2502E-5D9F-F851-3464-EDB3AAD612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363633"/>
            <a:ext cx="6562793" cy="42344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19100" marR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Wingdings"/>
              <a:buChar char="ü"/>
              <a:def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Arial"/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2379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0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84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27" userDrawn="1">
          <p15:clr>
            <a:srgbClr val="954F72"/>
          </p15:clr>
        </p15:guide>
        <p15:guide id="40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_Text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000" dirty="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940B0D9-7832-B819-D230-4F210761A2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193483"/>
            <a:ext cx="2609399" cy="199336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0D492BA-29A5-F31A-7F93-39ADE3E5ED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72146" y="1193483"/>
            <a:ext cx="2609399" cy="199336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EDCFC9-DB25-88C3-92DA-E2554C14A2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7642" y="1193483"/>
            <a:ext cx="2609399" cy="199336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16308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_Text_with Subhead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4000" b="1" i="0">
                <a:solidFill>
                  <a:srgbClr val="EA4E60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3C284B3A-DEE1-29EB-8131-8DF975DF3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1" y="1195617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F3D4312-BF2B-32E8-5504-BD03D020A7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3" y="1714500"/>
            <a:ext cx="2608208" cy="124546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 dirty="0"/>
            </a:lvl1pPr>
            <a:lvl2pPr>
              <a:defRPr lang="en-US" sz="1800" dirty="0"/>
            </a:lvl2pPr>
            <a:lvl3pPr>
              <a:defRPr lang="en-US" sz="1600" dirty="0"/>
            </a:lvl3pPr>
          </a:lstStyle>
          <a:p>
            <a:pPr marL="102870" lvl="0" indent="-102870"/>
            <a:r>
              <a:rPr lang="en-US" dirty="0"/>
              <a:t>Click to edit Master text styles</a:t>
            </a:r>
          </a:p>
          <a:p>
            <a:pPr marL="198882" lvl="1" indent="-96012"/>
            <a:r>
              <a:rPr lang="en-US" dirty="0"/>
              <a:t>Second level</a:t>
            </a:r>
          </a:p>
          <a:p>
            <a:pPr marL="288036" lvl="2" indent="-89154"/>
            <a:r>
              <a:rPr lang="en-US" dirty="0"/>
              <a:t>Third level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7AB9DF2-C697-A678-389D-BE5F6AF6F2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68161" y="1195617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8ADB951-618D-18AA-AF3F-A625B891684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69803" y="1714500"/>
            <a:ext cx="2608208" cy="124546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marL="198882" lvl="1" indent="-96012"/>
            <a:r>
              <a:rPr lang="en-US"/>
              <a:t>Second level</a:t>
            </a:r>
          </a:p>
          <a:p>
            <a:pPr marL="288036" lvl="2" indent="-89154"/>
            <a:r>
              <a:rPr lang="en-US"/>
              <a:t>Third level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4759A57E-BDDC-1596-6959-BA7696DE9B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8171" y="1195617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52B45-289B-E4AF-9D79-08330599511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9814" y="1714500"/>
            <a:ext cx="2608208" cy="124546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marL="198882" lvl="1" indent="-96012"/>
            <a:r>
              <a:rPr lang="en-US"/>
              <a:t>Second level</a:t>
            </a:r>
          </a:p>
          <a:p>
            <a:pPr marL="288036" lvl="2" indent="-89154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59641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8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_Text_with Subheads-Icon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00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3C284B3A-DEE1-29EB-8131-8DF975DF3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1" y="1805885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F3D4312-BF2B-32E8-5504-BD03D020A7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3" y="2324769"/>
            <a:ext cx="2608208" cy="124546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marL="198882" lvl="1" indent="-96012"/>
            <a:r>
              <a:rPr lang="en-US"/>
              <a:t>Second level</a:t>
            </a:r>
          </a:p>
          <a:p>
            <a:pPr marL="288036" lvl="2" indent="-89154"/>
            <a:r>
              <a:rPr lang="en-US"/>
              <a:t>Third level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7AB9DF2-C697-A678-389D-BE5F6AF6F2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68161" y="1805885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8ADB951-618D-18AA-AF3F-A625B891684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69803" y="2324769"/>
            <a:ext cx="2608208" cy="124546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marL="198882" lvl="1" indent="-96012"/>
            <a:r>
              <a:rPr lang="en-US"/>
              <a:t>Second level</a:t>
            </a:r>
          </a:p>
          <a:p>
            <a:pPr marL="288036" lvl="2" indent="-89154"/>
            <a:r>
              <a:rPr lang="en-US"/>
              <a:t>Third level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4759A57E-BDDC-1596-6959-BA7696DE9B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8171" y="1805885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52B45-289B-E4AF-9D79-08330599511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9814" y="2324769"/>
            <a:ext cx="2608208" cy="124546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marL="198882" lvl="1" indent="-96012"/>
            <a:r>
              <a:rPr lang="en-US"/>
              <a:t>Second level</a:t>
            </a:r>
          </a:p>
          <a:p>
            <a:pPr marL="288036" lvl="2" indent="-89154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64516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6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8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  <p15:guide id="40" pos="457" userDrawn="1">
          <p15:clr>
            <a:srgbClr val="FBAE40"/>
          </p15:clr>
        </p15:guide>
        <p15:guide id="41" pos="2241" userDrawn="1">
          <p15:clr>
            <a:srgbClr val="FBAE40"/>
          </p15:clr>
        </p15:guide>
        <p15:guide id="42" pos="4014" userDrawn="1">
          <p15:clr>
            <a:srgbClr val="FBAE40"/>
          </p15:clr>
        </p15:guide>
        <p15:guide id="43" orient="horz" pos="81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-column_Text_with Subheads-Icon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 descr="Microsoft Certification renewal process flow">
            <a:extLst>
              <a:ext uri="{FF2B5EF4-FFF2-40B4-BE49-F238E27FC236}">
                <a16:creationId xmlns:a16="http://schemas.microsoft.com/office/drawing/2014/main" id="{ED4FC5EF-0434-AB45-07F5-AAD2BF06D8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>
          <a:xfrm>
            <a:off x="1326" y="1531616"/>
            <a:ext cx="9131789" cy="0"/>
          </a:xfrm>
          <a:prstGeom prst="line">
            <a:avLst/>
          </a:prstGeom>
          <a:noFill/>
          <a:ln w="76200" cap="flat">
            <a:gradFill>
              <a:gsLst>
                <a:gs pos="0">
                  <a:srgbClr val="FF5C39"/>
                </a:gs>
                <a:gs pos="54796">
                  <a:srgbClr val="C73ECC"/>
                </a:gs>
                <a:gs pos="100000">
                  <a:srgbClr val="8DC8E8"/>
                </a:gs>
              </a:gsLst>
              <a:lin ang="21399750" scaled="1"/>
            </a:gradFill>
            <a:prstDash val="solid"/>
            <a:miter/>
          </a:ln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00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3C284B3A-DEE1-29EB-8131-8DF975DF3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1" y="2246463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F3D4312-BF2B-32E8-5504-BD03D020A7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8151" y="2712373"/>
            <a:ext cx="2609303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70" lvl="0" indent="-10287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7AB9DF2-C697-A678-389D-BE5F6AF6F2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68161" y="2246463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8ADB951-618D-18AA-AF3F-A625B891684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69803" y="2712373"/>
            <a:ext cx="26082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70" lvl="0" indent="-102870"/>
            <a:r>
              <a:rPr lang="en-US"/>
              <a:t>Click to edit Master text styles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4759A57E-BDDC-1596-6959-BA7696DE9B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8171" y="2246463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52B45-289B-E4AF-9D79-08330599511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9814" y="2712373"/>
            <a:ext cx="26082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70" lvl="0" indent="-10287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714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44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1098" userDrawn="1">
          <p15:clr>
            <a:srgbClr val="954F72"/>
          </p15:clr>
        </p15:guide>
        <p15:guide id="16" pos="3258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  <p15:guide id="40" pos="457" userDrawn="1">
          <p15:clr>
            <a:srgbClr val="FBAE40"/>
          </p15:clr>
        </p15:guide>
        <p15:guide id="41" pos="2880" userDrawn="1">
          <p15:clr>
            <a:srgbClr val="FBAE40"/>
          </p15:clr>
        </p15:guide>
        <p15:guide id="42" pos="4662" userDrawn="1">
          <p15:clr>
            <a:srgbClr val="FBAE40"/>
          </p15:clr>
        </p15:guide>
        <p15:guide id="43" orient="horz" pos="963" userDrawn="1">
          <p15:clr>
            <a:srgbClr val="FBAE40"/>
          </p15:clr>
        </p15:guide>
        <p15:guide id="44" pos="2955" userDrawn="1">
          <p15:clr>
            <a:srgbClr val="FBAE40"/>
          </p15:clr>
        </p15:guide>
        <p15:guide id="45" orient="horz" pos="162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4-column_Text_with Subheads-Icon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 descr="Microsoft Certification renewal process flow">
            <a:extLst>
              <a:ext uri="{FF2B5EF4-FFF2-40B4-BE49-F238E27FC236}">
                <a16:creationId xmlns:a16="http://schemas.microsoft.com/office/drawing/2014/main" id="{ED4FC5EF-0434-AB45-07F5-AAD2BF06D8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>
          <a:xfrm>
            <a:off x="1325" y="1531616"/>
            <a:ext cx="9141714" cy="0"/>
          </a:xfrm>
          <a:prstGeom prst="line">
            <a:avLst/>
          </a:prstGeom>
          <a:noFill/>
          <a:ln w="76200" cap="flat">
            <a:gradFill>
              <a:gsLst>
                <a:gs pos="0">
                  <a:srgbClr val="FF5C39"/>
                </a:gs>
                <a:gs pos="54796">
                  <a:srgbClr val="C73ECC"/>
                </a:gs>
                <a:gs pos="100000">
                  <a:srgbClr val="8DC8E8"/>
                </a:gs>
              </a:gsLst>
              <a:lin ang="21399750" scaled="1"/>
            </a:gradFill>
            <a:prstDash val="solid"/>
            <a:miter/>
          </a:ln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00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3C284B3A-DEE1-29EB-8131-8DF975DF3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1" y="2246463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7AB9DF2-C697-A678-389D-BE5F6AF6F2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68161" y="2246463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4759A57E-BDDC-1596-6959-BA7696DE9B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8170" y="2246463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44C1821-6346-D755-83F0-EC5D04C1AF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8151" y="2712373"/>
            <a:ext cx="2609303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70" lvl="0" indent="-10287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E8BC1E6-3311-A73F-871A-923C49C012F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68161" y="2712373"/>
            <a:ext cx="2609303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70" lvl="0" indent="-102870"/>
            <a:r>
              <a:rPr lang="en-US"/>
              <a:t>Click to edit Master text styles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88C01D0-23FB-7438-A9BF-8E99080C98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8170" y="2712373"/>
            <a:ext cx="2609303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70" lvl="0" indent="-102870"/>
            <a:r>
              <a:rPr lang="en-US"/>
              <a:t>Click to edit Master text styles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673AD2-B8AF-CC3C-D898-30292FC17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1382407" y="1157234"/>
            <a:ext cx="737196" cy="737196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bg1">
                <a:lumMod val="85000"/>
              </a:schemeClr>
            </a:solidFill>
            <a:miter lim="400000"/>
          </a:ln>
          <a:effectLst/>
        </p:spPr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 marL="3428" marR="0" lvl="0" indent="0" algn="l" defTabSz="3095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0" cap="none" spc="0" normalizeH="0" baseline="0" noProof="0" dirty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6859B90-45D2-D990-09AA-8F85B79F1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4203401" y="1157234"/>
            <a:ext cx="737196" cy="737196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bg1">
                <a:lumMod val="85000"/>
              </a:schemeClr>
            </a:solidFill>
            <a:miter lim="400000"/>
          </a:ln>
          <a:effectLst/>
        </p:spPr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 marL="3428" marR="0" lvl="0" indent="0" algn="l" defTabSz="3095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0" cap="none" spc="0" normalizeH="0" baseline="0" noProof="0" dirty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87FE1B2-0C16-29CA-99C4-4C44A8047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7024397" y="1157234"/>
            <a:ext cx="737196" cy="737196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bg1">
                <a:lumMod val="85000"/>
              </a:schemeClr>
            </a:solidFill>
            <a:miter lim="400000"/>
          </a:ln>
          <a:effectLst/>
        </p:spPr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 marL="3428" marR="0" lvl="0" indent="0" algn="l" defTabSz="3095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0" cap="none" spc="0" normalizeH="0" baseline="0" noProof="0" dirty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1190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44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1098" userDrawn="1">
          <p15:clr>
            <a:srgbClr val="954F72"/>
          </p15:clr>
        </p15:guide>
        <p15:guide id="16" pos="3258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24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  <p15:guide id="40" pos="457" userDrawn="1">
          <p15:clr>
            <a:srgbClr val="FBAE40"/>
          </p15:clr>
        </p15:guide>
        <p15:guide id="41" pos="2880" userDrawn="1">
          <p15:clr>
            <a:srgbClr val="FBAE40"/>
          </p15:clr>
        </p15:guide>
        <p15:guide id="42" pos="4662" userDrawn="1">
          <p15:clr>
            <a:srgbClr val="FBAE40"/>
          </p15:clr>
        </p15:guide>
        <p15:guide id="43" orient="horz" pos="963" userDrawn="1">
          <p15:clr>
            <a:srgbClr val="FBAE40"/>
          </p15:clr>
        </p15:guide>
        <p15:guide id="44" pos="2955" userDrawn="1">
          <p15:clr>
            <a:srgbClr val="FBAE40"/>
          </p15:clr>
        </p15:guide>
        <p15:guide id="45" orient="horz" pos="160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7F0464-FA9D-1DC7-827A-17DF799B90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3734161"/>
            <a:ext cx="3913133" cy="110697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/>
            </a:lvl2pPr>
            <a:lvl3pPr>
              <a:defRPr lang="en-US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1FB34ED-A66E-89F2-95F6-C0038B4955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90248" y="3734161"/>
            <a:ext cx="3890330" cy="110697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/>
            </a:lvl2pPr>
            <a:lvl3pPr>
              <a:defRPr lang="en-US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6FC6DD5-F717-45AB-C65A-E483E17C4FE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0" y="0"/>
            <a:ext cx="9144000" cy="3448050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photo</a:t>
            </a:r>
          </a:p>
          <a:p>
            <a:r>
              <a:rPr lang="en-US" dirty="0"/>
              <a:t>here or click or tap </a:t>
            </a:r>
          </a:p>
          <a:p>
            <a:r>
              <a:rPr lang="en-US" dirty="0"/>
              <a:t>icon below to insert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2099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160" userDrawn="1">
          <p15:clr>
            <a:srgbClr val="5ACBF0"/>
          </p15:clr>
        </p15:guide>
        <p15:guide id="6" orient="horz" pos="2700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, subheads, and titl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6F456F5C-E654-C0BD-30BA-55CC632F07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0" y="3717078"/>
            <a:ext cx="4023322" cy="138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AAE74A98-D9A9-7258-AB00-FA281DFC7D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4018082"/>
            <a:ext cx="4021634" cy="1962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750">
                <a:solidFill>
                  <a:schemeClr val="tx1"/>
                </a:solidFill>
              </a:defRPr>
            </a:lvl1pPr>
            <a:lvl2pPr marL="10287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30861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6A2D886A-4337-E9FA-7DBB-9D84D80A3A6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82529" y="3717078"/>
            <a:ext cx="4017368" cy="138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41A1665-88FA-58ED-F1C0-48840A180AC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689326" y="4018082"/>
            <a:ext cx="4018199" cy="1962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750">
                <a:solidFill>
                  <a:schemeClr val="tx1"/>
                </a:solidFill>
              </a:defRPr>
            </a:lvl1pPr>
            <a:lvl2pPr marL="10287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30861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F55E03-DF85-0E93-780C-71A8898D2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00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6624839F-BBCE-45B6-246E-E8C737903DF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0" y="864574"/>
            <a:ext cx="9144000" cy="2583476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photo</a:t>
            </a:r>
          </a:p>
          <a:p>
            <a:r>
              <a:rPr lang="en-US" dirty="0"/>
              <a:t>here or click or tap </a:t>
            </a:r>
          </a:p>
          <a:p>
            <a:r>
              <a:rPr lang="en-US" dirty="0"/>
              <a:t>icon below to insert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12021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160" userDrawn="1">
          <p15:clr>
            <a:srgbClr val="5ACBF0"/>
          </p15:clr>
        </p15:guide>
        <p15:guide id="6" orient="horz" pos="2700" userDrawn="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 and subhead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39E0A83-7ED9-6F5C-AEC4-5B98F5388F70}"/>
              </a:ext>
            </a:extLst>
          </p:cNvPr>
          <p:cNvSpPr/>
          <p:nvPr userDrawn="1"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6F456F5C-E654-C0BD-30BA-55CC632F07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0" y="3717078"/>
            <a:ext cx="4023322" cy="138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AAE74A98-D9A9-7258-AB00-FA281DFC7D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4018082"/>
            <a:ext cx="4021634" cy="1962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750">
                <a:solidFill>
                  <a:schemeClr val="tx1"/>
                </a:solidFill>
              </a:defRPr>
            </a:lvl1pPr>
            <a:lvl2pPr marL="10287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30861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6A2D886A-4337-E9FA-7DBB-9D84D80A3A6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82529" y="3717078"/>
            <a:ext cx="4017368" cy="138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41A1665-88FA-58ED-F1C0-48840A180AC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689326" y="4018082"/>
            <a:ext cx="4018199" cy="1962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750">
                <a:solidFill>
                  <a:schemeClr val="tx1"/>
                </a:solidFill>
              </a:defRPr>
            </a:lvl1pPr>
            <a:lvl2pPr marL="10287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30861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7ADEB9F-DC30-5B40-6D59-13194450FB0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0" y="0"/>
            <a:ext cx="9144000" cy="3429000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photo</a:t>
            </a:r>
          </a:p>
          <a:p>
            <a:r>
              <a:rPr lang="en-US" dirty="0"/>
              <a:t>here or click or tap </a:t>
            </a:r>
          </a:p>
          <a:p>
            <a:r>
              <a:rPr lang="en-US" dirty="0"/>
              <a:t>icon below to insert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2185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160" userDrawn="1">
          <p15:clr>
            <a:srgbClr val="5ACBF0"/>
          </p15:clr>
        </p15:guide>
        <p15:guide id="6" orient="horz" pos="2700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_Text_with Imag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2"/>
            <a:ext cx="3533017" cy="738664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4ACB92EB-B163-EB38-0156-C028F872F1C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1" y="1195617"/>
            <a:ext cx="3535997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0190326-CB8A-9A65-714A-07CD312C34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564323"/>
            <a:ext cx="3534514" cy="110697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/>
            </a:lvl2pPr>
            <a:lvl3pPr>
              <a:defRPr lang="en-US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90DBB6-E167-EFBB-7028-79615839561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4572000" y="0"/>
            <a:ext cx="4572000" cy="5143500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00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131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20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26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photos_with Caption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6144768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16CBF8D-4C8A-D667-58CE-C8A22C93DED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438150" y="1193483"/>
            <a:ext cx="4024314" cy="2015252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photo</a:t>
            </a:r>
          </a:p>
          <a:p>
            <a:r>
              <a:rPr lang="en-US" dirty="0"/>
              <a:t>here or click or tap </a:t>
            </a:r>
          </a:p>
          <a:p>
            <a:r>
              <a:rPr lang="en-US" dirty="0"/>
              <a:t>icon below to 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FF2BCABA-7928-0037-D0EF-38F1FAAC53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0" y="3431328"/>
            <a:ext cx="4023322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056B6E8-083F-87EA-AD66-DF2D022A25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3732332"/>
            <a:ext cx="4021634" cy="23775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1050">
                <a:solidFill>
                  <a:schemeClr val="tx1"/>
                </a:solidFill>
              </a:defRPr>
            </a:lvl1pPr>
            <a:lvl2pPr marL="10287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30861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07B0D1-31C1-C209-CE85-DD1D42B62A7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ltGray">
          <a:xfrm>
            <a:off x="4681537" y="1193483"/>
            <a:ext cx="4018360" cy="2015252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photo</a:t>
            </a:r>
          </a:p>
          <a:p>
            <a:r>
              <a:rPr lang="en-US" dirty="0"/>
              <a:t>here or click or tap </a:t>
            </a:r>
          </a:p>
          <a:p>
            <a:r>
              <a:rPr lang="en-US" dirty="0"/>
              <a:t>icon below to 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B0CE4749-2B49-FDC6-1E4B-4745903086D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82529" y="3431328"/>
            <a:ext cx="4017368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FEC9D9DE-CE99-5608-0152-4E27F1BE00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689326" y="3732332"/>
            <a:ext cx="4018199" cy="23775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1050">
                <a:solidFill>
                  <a:schemeClr val="tx1"/>
                </a:solidFill>
              </a:defRPr>
            </a:lvl1pPr>
            <a:lvl2pPr marL="10287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30861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9364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0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70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40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slid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2D19AFB-6939-2FBA-48C9-66A2961406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434" y="2446125"/>
            <a:ext cx="4758929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lang="en-US" sz="4000" b="1" i="0" u="none" strike="noStrike" kern="1200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Arial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</p:spTree>
    <p:extLst>
      <p:ext uri="{BB962C8B-B14F-4D97-AF65-F5344CB8AC3E}">
        <p14:creationId xmlns:p14="http://schemas.microsoft.com/office/powerpoint/2010/main" val="4190972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838" userDrawn="1">
          <p15:clr>
            <a:srgbClr val="FBAE40"/>
          </p15:clr>
        </p15:guide>
        <p15:guide id="2" orient="horz" pos="1985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photos_with Caption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6144768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16CBF8D-4C8A-D667-58CE-C8A22C93DED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438150" y="1193483"/>
            <a:ext cx="2611041" cy="2015252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photo</a:t>
            </a:r>
          </a:p>
          <a:p>
            <a:r>
              <a:rPr lang="en-US" dirty="0"/>
              <a:t>here or click or tap </a:t>
            </a:r>
          </a:p>
          <a:p>
            <a:r>
              <a:rPr lang="en-US" dirty="0"/>
              <a:t>icon below to 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FF2BCABA-7928-0037-D0EF-38F1FAAC53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0" y="3431328"/>
            <a:ext cx="2609303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70" lvl="0" indent="-102870"/>
            <a:r>
              <a:rPr lang="en-US" dirty="0"/>
              <a:t>Click to edit Master text styles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07B0D1-31C1-C209-CE85-DD1D42B62A7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ltGray">
          <a:xfrm>
            <a:off x="3265170" y="1193483"/>
            <a:ext cx="2611041" cy="2015252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photo</a:t>
            </a:r>
          </a:p>
          <a:p>
            <a:r>
              <a:rPr lang="en-US" dirty="0"/>
              <a:t>here or click or tap </a:t>
            </a:r>
          </a:p>
          <a:p>
            <a:r>
              <a:rPr lang="en-US" dirty="0"/>
              <a:t>icon below to 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B0CE4749-2B49-FDC6-1E4B-4745903086D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81095" y="3431328"/>
            <a:ext cx="260766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70" lvl="0" indent="-102870"/>
            <a:r>
              <a:rPr lang="en-US"/>
              <a:t>Click to edit Master text styles</a:t>
            </a:r>
          </a:p>
        </p:txBody>
      </p:sp>
      <p:sp>
        <p:nvSpPr>
          <p:cNvPr id="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AAE6802-21C6-E5BE-3A2D-31CF010C9EFB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6096000" y="1193482"/>
            <a:ext cx="2614569" cy="2013119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photo</a:t>
            </a:r>
          </a:p>
          <a:p>
            <a:r>
              <a:rPr lang="en-US" dirty="0"/>
              <a:t>here or click or tap </a:t>
            </a:r>
          </a:p>
          <a:p>
            <a:r>
              <a:rPr lang="en-US" dirty="0"/>
              <a:t>icon below to 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F80D639A-857F-73A5-343B-28EC4082B8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00220" y="3428935"/>
            <a:ext cx="261402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70" lvl="0" indent="-10287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6541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0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70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nowledg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B9FF9B-5C03-12AD-C2BC-F2A5193A8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803649" y="4752975"/>
            <a:ext cx="2000250" cy="21907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2"/>
            <a:ext cx="8258700" cy="438581"/>
          </a:xfrm>
        </p:spPr>
        <p:txBody>
          <a:bodyPr lIns="0" tIns="0" rIns="0" bIns="91440"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02CAEB8-26C8-4DCC-A205-1958858BB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1" y="1435100"/>
            <a:ext cx="2340770" cy="3708400"/>
          </a:xfrm>
          <a:prstGeom prst="round1Rect">
            <a:avLst>
              <a:gd name="adj" fmla="val 6737"/>
            </a:avLst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B1C1BF3-6AA8-9E3D-6C13-9D294A95EC9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67030" y="1444854"/>
            <a:ext cx="5432867" cy="253916"/>
          </a:xfrm>
          <a:prstGeom prst="rect">
            <a:avLst/>
          </a:prstGeom>
        </p:spPr>
        <p:txBody>
          <a:bodyPr lIns="0" tIns="0" rIns="0" bIns="91440"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B36A2A5-3D3D-6672-23D6-32211E5333A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68672" y="1933575"/>
            <a:ext cx="5431225" cy="1217769"/>
          </a:xfrm>
          <a:prstGeom prst="rect">
            <a:avLst/>
          </a:prstGeom>
        </p:spPr>
        <p:txBody>
          <a:bodyPr wrap="square" lIns="0" tIns="0" rIns="0" bIns="91440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4A355BE-EC00-02A7-CF83-86D8F4D79CE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1197" y="1906588"/>
            <a:ext cx="1520954" cy="36933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68818-0DFC-9169-4160-89B32CDF5130}"/>
              </a:ext>
            </a:extLst>
          </p:cNvPr>
          <p:cNvSpPr txBox="1"/>
          <p:nvPr userDrawn="1"/>
        </p:nvSpPr>
        <p:spPr>
          <a:xfrm>
            <a:off x="3267075" y="4815812"/>
            <a:ext cx="3113484" cy="14848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367" rtl="0" eaLnBrk="1" latinLnBrk="0" hangingPunct="1">
              <a:def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sz="750" b="0" i="0" strike="noStrike" cap="none" spc="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 Copyright Microsoft Corporation. Todos os direitos reservados.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A3DF09A-F855-F868-80F5-0BE1A95EA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922684" y="1189435"/>
            <a:ext cx="832950" cy="832950"/>
            <a:chOff x="5540700" y="2116300"/>
            <a:chExt cx="1110600" cy="11106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02F3D99-76D3-5383-A61D-215BC38D43E1}"/>
                </a:ext>
              </a:extLst>
            </p:cNvPr>
            <p:cNvSpPr/>
            <p:nvPr/>
          </p:nvSpPr>
          <p:spPr>
            <a:xfrm>
              <a:off x="5540700" y="2116300"/>
              <a:ext cx="1110600" cy="111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36F99C5-D16E-7540-C83D-3442D1FCD55D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749602" y="2325202"/>
              <a:ext cx="692796" cy="69279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472595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4000" b="1" i="0">
                <a:solidFill>
                  <a:srgbClr val="EA4E60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02CAEB8-26C8-4DCC-A205-1958858BB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1" y="1435100"/>
            <a:ext cx="2340770" cy="3708400"/>
          </a:xfrm>
          <a:prstGeom prst="round1Rect">
            <a:avLst>
              <a:gd name="adj" fmla="val 6737"/>
            </a:avLst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B1C1BF3-6AA8-9E3D-6C13-9D294A95EC9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67030" y="1444855"/>
            <a:ext cx="5432867" cy="207749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400" b="1">
                <a:solidFill>
                  <a:srgbClr val="EA4E6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B36A2A5-3D3D-6672-23D6-32211E5333A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68672" y="1933575"/>
            <a:ext cx="5431225" cy="9684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 marL="10287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2pPr>
            <a:lvl3pPr marL="198882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EA3CFB-9697-C0F0-7B4C-7E3873DE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922684" y="1189435"/>
            <a:ext cx="832950" cy="832950"/>
            <a:chOff x="5540700" y="2116300"/>
            <a:chExt cx="1110600" cy="11106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46C21DA-1493-FA44-3F9C-34E05FF08B74}"/>
                </a:ext>
              </a:extLst>
            </p:cNvPr>
            <p:cNvSpPr/>
            <p:nvPr/>
          </p:nvSpPr>
          <p:spPr>
            <a:xfrm>
              <a:off x="5540700" y="2116300"/>
              <a:ext cx="1110600" cy="1110600"/>
            </a:xfrm>
            <a:prstGeom prst="ellipse">
              <a:avLst/>
            </a:prstGeom>
            <a:solidFill>
              <a:srgbClr val="8DC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11" name="Picture 33">
              <a:extLst>
                <a:ext uri="{FF2B5EF4-FFF2-40B4-BE49-F238E27FC236}">
                  <a16:creationId xmlns:a16="http://schemas.microsoft.com/office/drawing/2014/main" id="{645CE35C-3A93-7951-31D3-E08248B1C9C4}"/>
                </a:ext>
              </a:extLst>
            </p:cNvPr>
            <p:cNvPicPr/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49602" y="2325202"/>
              <a:ext cx="692796" cy="69279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9727916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pare for lab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B9FF9B-5C03-12AD-C2BC-F2A5193A8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803649" y="4752975"/>
            <a:ext cx="2000250" cy="21907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02CAEB8-26C8-4DCC-A205-1958858BB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1" y="1435100"/>
            <a:ext cx="2340770" cy="3708400"/>
          </a:xfrm>
          <a:prstGeom prst="round1Rect">
            <a:avLst>
              <a:gd name="adj" fmla="val 6737"/>
            </a:avLst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B1C1BF3-6AA8-9E3D-6C13-9D294A95EC9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67029" y="1444854"/>
            <a:ext cx="4023168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B36A2A5-3D3D-6672-23D6-32211E5333A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68672" y="1933575"/>
            <a:ext cx="4021480" cy="1605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4A355BE-EC00-02A7-CF83-86D8F4D79CE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1197" y="1906588"/>
            <a:ext cx="1520954" cy="36933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60BCEF-BA8C-42B9-D1E6-EED60C93E5F0}"/>
              </a:ext>
            </a:extLst>
          </p:cNvPr>
          <p:cNvGrpSpPr/>
          <p:nvPr userDrawn="1"/>
        </p:nvGrpSpPr>
        <p:grpSpPr>
          <a:xfrm>
            <a:off x="1922684" y="1189435"/>
            <a:ext cx="832950" cy="832950"/>
            <a:chOff x="2563579" y="1272115"/>
            <a:chExt cx="1110600" cy="11106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4F743EF-1C3F-2BB6-EC5C-14389E448E71}"/>
                </a:ext>
              </a:extLst>
            </p:cNvPr>
            <p:cNvSpPr/>
            <p:nvPr/>
          </p:nvSpPr>
          <p:spPr>
            <a:xfrm>
              <a:off x="2563579" y="1272115"/>
              <a:ext cx="1110600" cy="1110600"/>
            </a:xfrm>
            <a:prstGeom prst="ellipse">
              <a:avLst/>
            </a:prstGeom>
            <a:solidFill>
              <a:srgbClr val="C5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11" name="Picture 10" descr="A wrench and screwdriver on a black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22B6CEF7-CC05-CD93-EBB0-70FB66F30432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766997" y="1476753"/>
              <a:ext cx="694944" cy="694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61277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cing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B9FF9B-5C03-12AD-C2BC-F2A5193A8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803649" y="4752975"/>
            <a:ext cx="2000250" cy="21907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02CAEB8-26C8-4DCC-A205-1958858BB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1" y="1435100"/>
            <a:ext cx="2340770" cy="3708400"/>
          </a:xfrm>
          <a:prstGeom prst="round1Rect">
            <a:avLst>
              <a:gd name="adj" fmla="val 6737"/>
            </a:avLst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B1C1BF3-6AA8-9E3D-6C13-9D294A95EC9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67029" y="1444854"/>
            <a:ext cx="4023168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B36A2A5-3D3D-6672-23D6-32211E5333A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68672" y="1933575"/>
            <a:ext cx="4021480" cy="1605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4A355BE-EC00-02A7-CF83-86D8F4D79CE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1197" y="1906588"/>
            <a:ext cx="1520954" cy="36933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5C0986E-B689-6782-2E7B-724249108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922684" y="1189435"/>
            <a:ext cx="832950" cy="832950"/>
            <a:chOff x="1742946" y="2116300"/>
            <a:chExt cx="1110600" cy="11106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CAA49E0-DE74-4741-67A0-EFF39DD2D638}"/>
                </a:ext>
              </a:extLst>
            </p:cNvPr>
            <p:cNvSpPr/>
            <p:nvPr/>
          </p:nvSpPr>
          <p:spPr>
            <a:xfrm>
              <a:off x="1742946" y="2116300"/>
              <a:ext cx="1110600" cy="1110600"/>
            </a:xfrm>
            <a:prstGeom prst="ellipse">
              <a:avLst/>
            </a:prstGeom>
            <a:solidFill>
              <a:srgbClr val="FFA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35AFCD5-9997-32A3-C847-E02AC6233D3B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529" y="2335581"/>
              <a:ext cx="613466" cy="613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65206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I Lab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ounded Rectangle 3_1">
            <a:extLst>
              <a:ext uri="{FF2B5EF4-FFF2-40B4-BE49-F238E27FC236}">
                <a16:creationId xmlns:a16="http://schemas.microsoft.com/office/drawing/2014/main" id="{E9B8C20E-B8A8-8B4B-E6D5-102814292B16}"/>
              </a:ext>
            </a:extLst>
          </p:cNvPr>
          <p:cNvSpPr/>
          <p:nvPr userDrawn="1"/>
        </p:nvSpPr>
        <p:spPr>
          <a:xfrm>
            <a:off x="441196" y="969559"/>
            <a:ext cx="7556231" cy="3562478"/>
          </a:xfrm>
          <a:prstGeom prst="roundRect">
            <a:avLst>
              <a:gd name="adj" fmla="val 6113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8100000" sx="101000" sy="101000" algn="tr" rotWithShape="0">
              <a:srgbClr val="CAC5B8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205740" rIns="205740" bIns="137160" rtlCol="0" anchor="t"/>
          <a:lstStyle/>
          <a:p>
            <a:pPr marL="0" marR="0" lvl="0" indent="0" algn="l" defTabSz="6995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E20E92D-9C4E-2BF7-F5C3-1126C809696B}"/>
              </a:ext>
            </a:extLst>
          </p:cNvPr>
          <p:cNvGrpSpPr/>
          <p:nvPr userDrawn="1"/>
        </p:nvGrpSpPr>
        <p:grpSpPr>
          <a:xfrm>
            <a:off x="7584261" y="670322"/>
            <a:ext cx="832950" cy="832950"/>
            <a:chOff x="10112348" y="738519"/>
            <a:chExt cx="1110600" cy="11106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67CE8E-AD7A-BEDE-7D43-4F2561774537}"/>
                </a:ext>
              </a:extLst>
            </p:cNvPr>
            <p:cNvSpPr/>
            <p:nvPr/>
          </p:nvSpPr>
          <p:spPr>
            <a:xfrm>
              <a:off x="10112348" y="738519"/>
              <a:ext cx="1110600" cy="1110600"/>
            </a:xfrm>
            <a:prstGeom prst="ellipse">
              <a:avLst/>
            </a:prstGeom>
            <a:solidFill>
              <a:srgbClr val="C5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11" name="Picture 10" descr="A wrench and screwdriver on a black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081CBB52-335F-8D52-200D-2D007D689042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0315766" y="945273"/>
              <a:ext cx="694944" cy="694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32750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6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4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cing 2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ounded Rectangle 3_1">
            <a:extLst>
              <a:ext uri="{FF2B5EF4-FFF2-40B4-BE49-F238E27FC236}">
                <a16:creationId xmlns:a16="http://schemas.microsoft.com/office/drawing/2014/main" id="{E9B8C20E-B8A8-8B4B-E6D5-102814292B16}"/>
              </a:ext>
            </a:extLst>
          </p:cNvPr>
          <p:cNvSpPr/>
          <p:nvPr userDrawn="1"/>
        </p:nvSpPr>
        <p:spPr>
          <a:xfrm>
            <a:off x="441196" y="969559"/>
            <a:ext cx="7556231" cy="3562478"/>
          </a:xfrm>
          <a:prstGeom prst="roundRect">
            <a:avLst>
              <a:gd name="adj" fmla="val 6113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8100000" sx="101000" sy="101000" algn="tr" rotWithShape="0">
              <a:srgbClr val="CAC5B8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205740" rIns="205740" bIns="137160" rtlCol="0" anchor="t"/>
          <a:lstStyle/>
          <a:p>
            <a:pPr marL="0" marR="0" lvl="0" indent="0" algn="l" defTabSz="6995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B724FB4-110F-14DB-C9A2-8DC893034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80954" y="670322"/>
            <a:ext cx="832950" cy="832950"/>
            <a:chOff x="1742946" y="2116300"/>
            <a:chExt cx="1110600" cy="11106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EC0BCC3-7EC5-6F81-B1AA-80A4894ABF0C}"/>
                </a:ext>
              </a:extLst>
            </p:cNvPr>
            <p:cNvSpPr/>
            <p:nvPr/>
          </p:nvSpPr>
          <p:spPr>
            <a:xfrm>
              <a:off x="1742946" y="2116300"/>
              <a:ext cx="1110600" cy="1110600"/>
            </a:xfrm>
            <a:prstGeom prst="ellipse">
              <a:avLst/>
            </a:prstGeom>
            <a:solidFill>
              <a:srgbClr val="FFA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D467AA4-32D7-985C-93B4-6A2CF9D380C2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529" y="2335581"/>
              <a:ext cx="613466" cy="613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46256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6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4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_Callout_with Imag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A0C1B43-5B0F-7090-B43D-4D154AC01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803649" y="4752975"/>
            <a:ext cx="2000250" cy="21907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2E22E512-824E-5687-C33B-5B41FE43E981}"/>
              </a:ext>
            </a:extLst>
          </p:cNvPr>
          <p:cNvSpPr txBox="1"/>
          <p:nvPr userDrawn="1"/>
        </p:nvSpPr>
        <p:spPr>
          <a:xfrm>
            <a:off x="3267075" y="4815812"/>
            <a:ext cx="3113484" cy="14848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367" rtl="0" eaLnBrk="1" latinLnBrk="0" hangingPunct="1">
              <a:def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sz="750" b="0" i="0" strike="noStrike" cap="none" spc="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 Copyright Microsoft Corporation. Todos os direitos reservados.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07B0D1-31C1-C209-CE85-DD1D42B62A7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ltGray">
          <a:xfrm>
            <a:off x="3048000" y="969175"/>
            <a:ext cx="5651897" cy="2459826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photo</a:t>
            </a:r>
          </a:p>
          <a:p>
            <a:r>
              <a:rPr lang="en-US" dirty="0"/>
              <a:t>here or click or tap </a:t>
            </a:r>
          </a:p>
          <a:p>
            <a:r>
              <a:rPr lang="en-US" dirty="0"/>
              <a:t>icon below to 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B0CE4749-2B49-FDC6-1E4B-4745903086D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8000" y="3622732"/>
            <a:ext cx="5651897" cy="138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FEC9D9DE-CE99-5608-0152-4E27F1BE00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054797" y="3923735"/>
            <a:ext cx="5645100" cy="1962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750">
                <a:solidFill>
                  <a:schemeClr val="tx1"/>
                </a:solidFill>
              </a:defRPr>
            </a:lvl1pPr>
            <a:lvl2pPr marL="10287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30861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F30B2090-3FEF-BD7A-3D1A-F15263CE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1" y="969174"/>
            <a:ext cx="2340770" cy="4174326"/>
          </a:xfrm>
          <a:prstGeom prst="round1Rect">
            <a:avLst>
              <a:gd name="adj" fmla="val 6737"/>
            </a:avLst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69AA33E8-65E2-5482-066C-B301F74B3FC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1197" y="1657576"/>
            <a:ext cx="1584940" cy="36933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5024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0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70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40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 Clickdown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E890A9B-98DE-E407-1677-225E1CB27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1416" y="0"/>
            <a:ext cx="5168674" cy="5143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960FA2C5-0F45-1F96-1312-4AD604060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 rot="16200000" flipH="1">
            <a:off x="5969000" y="1011299"/>
            <a:ext cx="2844803" cy="3530599"/>
          </a:xfrm>
          <a:prstGeom prst="round2SameRect">
            <a:avLst>
              <a:gd name="adj1" fmla="val 2163"/>
              <a:gd name="adj2" fmla="val 0"/>
            </a:avLst>
          </a:prstGeom>
          <a:solidFill>
            <a:srgbClr val="E8E6DF"/>
          </a:solidFill>
          <a:ln w="6350">
            <a:noFill/>
          </a:ln>
          <a:effectLst>
            <a:outerShdw blurRad="127000" dist="76200" dir="9600000" algn="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none" lIns="205740" tIns="0" rIns="20574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1200" cap="none" spc="0" normalizeH="0" baseline="30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858406-DE31-8249-0E02-6D12B1500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165" y="1319374"/>
            <a:ext cx="3553407" cy="2903010"/>
          </a:xfrm>
          <a:prstGeom prst="rect">
            <a:avLst/>
          </a:prstGeom>
          <a:noFill/>
          <a:ln w="38100">
            <a:noFill/>
          </a:ln>
          <a:effectLst/>
        </p:spPr>
      </p:pic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5402C46-D31C-FDEF-C231-716FBE6417F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ltGray">
          <a:xfrm>
            <a:off x="5793582" y="1531145"/>
            <a:ext cx="3350419" cy="2483643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914400" tIns="0" rIns="914400" bIns="14630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website screenshot here or click or tap icon below to 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B5F9DFC-8F86-66C5-68A6-019BCDEDB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4239151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5FD7D075-9E51-3CE8-5505-AE5C8CAB04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0" y="1195617"/>
            <a:ext cx="4240930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4BA9016-5747-B1D1-36DE-145A4E94C4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564323"/>
            <a:ext cx="4239151" cy="1605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6F36D75B-95FF-2F0D-75F2-EF58B69B29D9}"/>
              </a:ext>
            </a:extLst>
          </p:cNvPr>
          <p:cNvSpPr txBox="1"/>
          <p:nvPr userDrawn="1"/>
        </p:nvSpPr>
        <p:spPr>
          <a:xfrm>
            <a:off x="434579" y="4815812"/>
            <a:ext cx="3113484" cy="14848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367" rtl="0" eaLnBrk="1" latinLnBrk="0" hangingPunct="1">
              <a:def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sz="750" b="0" i="0" strike="noStrike" cap="none" spc="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 Copyright Microsoft Corporation. Todos os direitos reservados.</a:t>
            </a:r>
          </a:p>
        </p:txBody>
      </p:sp>
    </p:spTree>
    <p:extLst>
      <p:ext uri="{BB962C8B-B14F-4D97-AF65-F5344CB8AC3E}">
        <p14:creationId xmlns:p14="http://schemas.microsoft.com/office/powerpoint/2010/main" val="287979244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584" userDrawn="1">
          <p15:clr>
            <a:srgbClr val="A4A3A4"/>
          </p15:clr>
        </p15:guide>
        <p15:guide id="7" pos="722" userDrawn="1">
          <p15:clr>
            <a:srgbClr val="A4A3A4"/>
          </p15:clr>
        </p15:guide>
        <p15:guide id="8" pos="1030" userDrawn="1">
          <p15:clr>
            <a:srgbClr val="A4A3A4"/>
          </p15:clr>
        </p15:guide>
        <p15:guide id="9" pos="1167" userDrawn="1">
          <p15:clr>
            <a:srgbClr val="A4A3A4"/>
          </p15:clr>
        </p15:guide>
        <p15:guide id="10" pos="1475" userDrawn="1">
          <p15:clr>
            <a:srgbClr val="A4A3A4"/>
          </p15:clr>
        </p15:guide>
        <p15:guide id="11" pos="1613" userDrawn="1">
          <p15:clr>
            <a:srgbClr val="A4A3A4"/>
          </p15:clr>
        </p15:guide>
        <p15:guide id="12" pos="1921" userDrawn="1">
          <p15:clr>
            <a:srgbClr val="A4A3A4"/>
          </p15:clr>
        </p15:guide>
        <p15:guide id="13" pos="2058" userDrawn="1">
          <p15:clr>
            <a:srgbClr val="A4A3A4"/>
          </p15:clr>
        </p15:guide>
        <p15:guide id="14" pos="2371" userDrawn="1">
          <p15:clr>
            <a:srgbClr val="A4A3A4"/>
          </p15:clr>
        </p15:guide>
        <p15:guide id="15" pos="2511" userDrawn="1">
          <p15:clr>
            <a:srgbClr val="A4A3A4"/>
          </p15:clr>
        </p15:guide>
        <p15:guide id="16" pos="2816" userDrawn="1">
          <p15:clr>
            <a:srgbClr val="A4A3A4"/>
          </p15:clr>
        </p15:guide>
        <p15:guide id="17" pos="2948" userDrawn="1">
          <p15:clr>
            <a:srgbClr val="A4A3A4"/>
          </p15:clr>
        </p15:guide>
        <p15:guide id="18" pos="3257" userDrawn="1">
          <p15:clr>
            <a:srgbClr val="A4A3A4"/>
          </p15:clr>
        </p15:guide>
        <p15:guide id="19" pos="3398" userDrawn="1">
          <p15:clr>
            <a:srgbClr val="A4A3A4"/>
          </p15:clr>
        </p15:guide>
        <p15:guide id="20" pos="3703" userDrawn="1">
          <p15:clr>
            <a:srgbClr val="A4A3A4"/>
          </p15:clr>
        </p15:guide>
        <p15:guide id="21" pos="3840" userDrawn="1">
          <p15:clr>
            <a:srgbClr val="A4A3A4"/>
          </p15:clr>
        </p15:guide>
        <p15:guide id="22" pos="4147" userDrawn="1">
          <p15:clr>
            <a:srgbClr val="A4A3A4"/>
          </p15:clr>
        </p15:guide>
        <p15:guide id="23" pos="4286" userDrawn="1">
          <p15:clr>
            <a:srgbClr val="A4A3A4"/>
          </p15:clr>
        </p15:guide>
        <p15:guide id="24" pos="4592" userDrawn="1">
          <p15:clr>
            <a:srgbClr val="A4A3A4"/>
          </p15:clr>
        </p15:guide>
        <p15:guide id="25" pos="4731" userDrawn="1">
          <p15:clr>
            <a:srgbClr val="A4A3A4"/>
          </p15:clr>
        </p15:guide>
        <p15:guide id="26" pos="5038" userDrawn="1">
          <p15:clr>
            <a:srgbClr val="A4A3A4"/>
          </p15:clr>
        </p15:guide>
        <p15:guide id="27" pos="5175" userDrawn="1">
          <p15:clr>
            <a:srgbClr val="A4A3A4"/>
          </p15:clr>
        </p15:guide>
        <p15:guide id="28" orient="horz" pos="684" userDrawn="1">
          <p15:clr>
            <a:srgbClr val="5ACBF0"/>
          </p15:clr>
        </p15:guide>
        <p15:guide id="29" orient="horz" pos="954" userDrawn="1">
          <p15:clr>
            <a:srgbClr val="5ACBF0"/>
          </p15:clr>
        </p15:guide>
        <p15:guide id="30" orient="horz" pos="216" userDrawn="1">
          <p15:clr>
            <a:srgbClr val="5ACBF0"/>
          </p15:clr>
        </p15:guide>
        <p15:guide id="31" orient="horz" pos="2700" userDrawn="1">
          <p15:clr>
            <a:srgbClr val="FBAE40"/>
          </p15:clr>
        </p15:guide>
        <p15:guide id="32" orient="horz" pos="2556" userDrawn="1">
          <p15:clr>
            <a:srgbClr val="FBAE40"/>
          </p15:clr>
        </p15:guide>
        <p15:guide id="33" pos="81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ith Head_Off-whit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39209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column_Text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3"/>
            <a:ext cx="8260106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00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05B49E74-D3F8-9BC9-0A3F-F524E6C5A4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193292"/>
            <a:ext cx="8260106" cy="121776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19927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28" orient="horz" pos="3240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ith Head_WmGray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6093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i="0"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94917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container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ounded Rectangle 3_1">
            <a:extLst>
              <a:ext uri="{FF2B5EF4-FFF2-40B4-BE49-F238E27FC236}">
                <a16:creationId xmlns:a16="http://schemas.microsoft.com/office/drawing/2014/main" id="{E9B8C20E-B8A8-8B4B-E6D5-102814292B16}"/>
              </a:ext>
            </a:extLst>
          </p:cNvPr>
          <p:cNvSpPr/>
          <p:nvPr userDrawn="1"/>
        </p:nvSpPr>
        <p:spPr>
          <a:xfrm>
            <a:off x="441196" y="969559"/>
            <a:ext cx="7556231" cy="3562478"/>
          </a:xfrm>
          <a:prstGeom prst="roundRect">
            <a:avLst>
              <a:gd name="adj" fmla="val 6113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8100000" sx="101000" sy="101000" algn="tr" rotWithShape="0">
              <a:srgbClr val="CAC5B8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205740" rIns="205740" bIns="137160" rtlCol="0" anchor="t"/>
          <a:lstStyle/>
          <a:p>
            <a:pPr marL="0" marR="0" lvl="0" indent="0" algn="l" defTabSz="6995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E5A14A0B-79D6-45AE-7A4C-9DC7D8DBDE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6306" y="1328967"/>
            <a:ext cx="6584087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26E60A9-6B1B-0504-9AD9-98C3212D1B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7949" y="1697673"/>
            <a:ext cx="6581324" cy="121776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670075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nowledge Check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ounded Rectangle 3_1">
            <a:extLst>
              <a:ext uri="{FF2B5EF4-FFF2-40B4-BE49-F238E27FC236}">
                <a16:creationId xmlns:a16="http://schemas.microsoft.com/office/drawing/2014/main" id="{E9B8C20E-B8A8-8B4B-E6D5-102814292B16}"/>
              </a:ext>
            </a:extLst>
          </p:cNvPr>
          <p:cNvSpPr/>
          <p:nvPr userDrawn="1"/>
        </p:nvSpPr>
        <p:spPr>
          <a:xfrm>
            <a:off x="441196" y="969559"/>
            <a:ext cx="7556231" cy="3562478"/>
          </a:xfrm>
          <a:prstGeom prst="roundRect">
            <a:avLst>
              <a:gd name="adj" fmla="val 6113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8100000" sx="101000" sy="101000" algn="tr" rotWithShape="0">
              <a:srgbClr val="CAC5B8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205740" rIns="205740" bIns="137160" rtlCol="0" anchor="t"/>
          <a:lstStyle/>
          <a:p>
            <a:pPr marL="0" marR="0" lvl="0" indent="0" algn="l" defTabSz="6995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E5A14A0B-79D6-45AE-7A4C-9DC7D8DBDE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6306" y="1195614"/>
            <a:ext cx="6584087" cy="29998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lang="en-US" sz="1050" kern="1200" spc="0" baseline="0" smtClean="0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26E60A9-6B1B-0504-9AD9-98C3212D1B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7949" y="1495593"/>
            <a:ext cx="6581324" cy="237757"/>
          </a:xfrm>
          <a:prstGeom prst="rect">
            <a:avLst/>
          </a:prstGeom>
        </p:spPr>
        <p:txBody>
          <a:bodyPr wrap="square" lIns="91440">
            <a:spAutoFit/>
          </a:bodyPr>
          <a:lstStyle>
            <a:lvl1pPr marL="102870" indent="-102870">
              <a:buFont typeface="Segoe UI" panose="020B0502040204020203" pitchFamily="34" charset="0"/>
              <a:buChar char="⃣"/>
              <a:defRPr sz="1050">
                <a:solidFill>
                  <a:schemeClr val="tx1"/>
                </a:solidFill>
              </a:defRPr>
            </a:lvl1pPr>
            <a:lvl2pPr marL="198882" indent="-96012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2pPr>
            <a:lvl3pPr marL="288036" indent="-89154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AEF9DE-7B32-1B2A-6337-669A0D5B5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80954" y="670322"/>
            <a:ext cx="832950" cy="832950"/>
            <a:chOff x="5540700" y="2116300"/>
            <a:chExt cx="1110600" cy="11106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F3C713F-0819-4E66-4E37-3D4AEBB16C45}"/>
                </a:ext>
              </a:extLst>
            </p:cNvPr>
            <p:cNvSpPr/>
            <p:nvPr/>
          </p:nvSpPr>
          <p:spPr>
            <a:xfrm>
              <a:off x="5540700" y="2116300"/>
              <a:ext cx="1110600" cy="111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6B6D0E4-ABDA-CFF0-8DBA-13CB318211E8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749602" y="2325202"/>
              <a:ext cx="692796" cy="692796"/>
            </a:xfrm>
            <a:prstGeom prst="rect">
              <a:avLst/>
            </a:prstGeom>
            <a:noFill/>
          </p:spPr>
        </p:pic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A7BF95A-A491-AA6A-78B7-D238998E435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306" y="3369324"/>
            <a:ext cx="6584087" cy="3047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C885C31-00F8-2C8C-ACC7-B0A21820E6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7949" y="3674066"/>
            <a:ext cx="6581324" cy="237757"/>
          </a:xfrm>
          <a:prstGeom prst="rect">
            <a:avLst/>
          </a:prstGeom>
        </p:spPr>
        <p:txBody>
          <a:bodyPr wrap="square" lIns="91440">
            <a:spAutoFit/>
          </a:bodyPr>
          <a:lstStyle>
            <a:lvl1pPr marL="102870" indent="-102870">
              <a:buFont typeface="Segoe UI" panose="020B0502040204020203" pitchFamily="34" charset="0"/>
              <a:buChar char="⃣"/>
              <a:defRPr sz="1050">
                <a:solidFill>
                  <a:schemeClr val="tx1"/>
                </a:solidFill>
              </a:defRPr>
            </a:lvl1pPr>
            <a:lvl2pPr marL="198882" indent="-96012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2pPr>
            <a:lvl3pPr marL="288036" indent="-89154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C801E9AC-93F9-F06B-9038-5F1AAD2E0D8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6306" y="2282018"/>
            <a:ext cx="6584087" cy="3047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lang="en-US" sz="1050" kern="1200" spc="0" baseline="0" smtClean="0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3EC43E23-35AD-52A6-0DE8-366F8CC32F9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949" y="2586760"/>
            <a:ext cx="6581324" cy="237757"/>
          </a:xfrm>
          <a:prstGeom prst="rect">
            <a:avLst/>
          </a:prstGeom>
        </p:spPr>
        <p:txBody>
          <a:bodyPr wrap="square" lIns="91440">
            <a:spAutoFit/>
          </a:bodyPr>
          <a:lstStyle>
            <a:lvl1pPr marL="102870" indent="-102870">
              <a:buFont typeface="Segoe UI" panose="020B0502040204020203" pitchFamily="34" charset="0"/>
              <a:buChar char="⃣"/>
              <a:defRPr sz="1050">
                <a:solidFill>
                  <a:schemeClr val="tx1"/>
                </a:solidFill>
              </a:defRPr>
            </a:lvl1pPr>
            <a:lvl2pPr marL="198882" indent="-96012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2pPr>
            <a:lvl3pPr marL="288036" indent="-89154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8298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6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4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nowledge Check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3_1">
            <a:extLst>
              <a:ext uri="{FF2B5EF4-FFF2-40B4-BE49-F238E27FC236}">
                <a16:creationId xmlns:a16="http://schemas.microsoft.com/office/drawing/2014/main" id="{4CCBFB5E-1851-2876-A431-5DF81265739D}"/>
              </a:ext>
            </a:extLst>
          </p:cNvPr>
          <p:cNvSpPr/>
          <p:nvPr userDrawn="1"/>
        </p:nvSpPr>
        <p:spPr>
          <a:xfrm>
            <a:off x="441196" y="969559"/>
            <a:ext cx="7556231" cy="3562478"/>
          </a:xfrm>
          <a:prstGeom prst="roundRect">
            <a:avLst>
              <a:gd name="adj" fmla="val 611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205740" rIns="205740" bIns="137160" rtlCol="0" anchor="t"/>
          <a:lstStyle/>
          <a:p>
            <a:pPr marL="0" marR="0" lvl="0" indent="0" algn="l" defTabSz="6995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6093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i="0"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E5A14A0B-79D6-45AE-7A4C-9DC7D8DBDE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6306" y="1195614"/>
            <a:ext cx="6584087" cy="29998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lang="en-US" sz="1050" kern="1200" spc="0" baseline="0" smtClean="0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26E60A9-6B1B-0504-9AD9-98C3212D1B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7949" y="1495593"/>
            <a:ext cx="6581324" cy="237757"/>
          </a:xfrm>
          <a:prstGeom prst="rect">
            <a:avLst/>
          </a:prstGeom>
        </p:spPr>
        <p:txBody>
          <a:bodyPr wrap="square" lIns="91440">
            <a:spAutoFit/>
          </a:bodyPr>
          <a:lstStyle>
            <a:lvl1pPr marL="102870" indent="-102870">
              <a:buFont typeface="Segoe UI" panose="020B0502040204020203" pitchFamily="34" charset="0"/>
              <a:buChar char="⃣"/>
              <a:defRPr sz="1050">
                <a:solidFill>
                  <a:schemeClr val="tx1"/>
                </a:solidFill>
              </a:defRPr>
            </a:lvl1pPr>
            <a:lvl2pPr marL="198882" indent="-96012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2pPr>
            <a:lvl3pPr marL="288036" indent="-89154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AEF9DE-7B32-1B2A-6337-669A0D5B5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80954" y="670322"/>
            <a:ext cx="832950" cy="832950"/>
            <a:chOff x="5540700" y="2116300"/>
            <a:chExt cx="1110600" cy="11106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F3C713F-0819-4E66-4E37-3D4AEBB16C45}"/>
                </a:ext>
              </a:extLst>
            </p:cNvPr>
            <p:cNvSpPr/>
            <p:nvPr/>
          </p:nvSpPr>
          <p:spPr>
            <a:xfrm>
              <a:off x="5540700" y="2116300"/>
              <a:ext cx="1110600" cy="111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6B6D0E4-ABDA-CFF0-8DBA-13CB318211E8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749602" y="2325202"/>
              <a:ext cx="692796" cy="692796"/>
            </a:xfrm>
            <a:prstGeom prst="rect">
              <a:avLst/>
            </a:prstGeom>
            <a:noFill/>
          </p:spPr>
        </p:pic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A7BF95A-A491-AA6A-78B7-D238998E435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306" y="3369324"/>
            <a:ext cx="6584087" cy="3047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C885C31-00F8-2C8C-ACC7-B0A21820E6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7949" y="3674066"/>
            <a:ext cx="6581324" cy="237757"/>
          </a:xfrm>
          <a:prstGeom prst="rect">
            <a:avLst/>
          </a:prstGeom>
        </p:spPr>
        <p:txBody>
          <a:bodyPr wrap="square" lIns="91440">
            <a:spAutoFit/>
          </a:bodyPr>
          <a:lstStyle>
            <a:lvl1pPr marL="102870" indent="-102870">
              <a:buFont typeface="Segoe UI" panose="020B0502040204020203" pitchFamily="34" charset="0"/>
              <a:buChar char="⃣"/>
              <a:defRPr sz="1050">
                <a:solidFill>
                  <a:schemeClr val="tx1"/>
                </a:solidFill>
              </a:defRPr>
            </a:lvl1pPr>
            <a:lvl2pPr marL="198882" indent="-96012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2pPr>
            <a:lvl3pPr marL="288036" indent="-89154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C801E9AC-93F9-F06B-9038-5F1AAD2E0D8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6306" y="2282018"/>
            <a:ext cx="6584087" cy="3047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lang="en-US" sz="1050" kern="1200" spc="0" baseline="0" smtClean="0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3EC43E23-35AD-52A6-0DE8-366F8CC32F9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949" y="2586760"/>
            <a:ext cx="6581324" cy="237757"/>
          </a:xfrm>
          <a:prstGeom prst="rect">
            <a:avLst/>
          </a:prstGeom>
        </p:spPr>
        <p:txBody>
          <a:bodyPr wrap="square" lIns="91440">
            <a:spAutoFit/>
          </a:bodyPr>
          <a:lstStyle>
            <a:lvl1pPr marL="102870" indent="-102870">
              <a:buFont typeface="Segoe UI" panose="020B0502040204020203" pitchFamily="34" charset="0"/>
              <a:buChar char="⃣"/>
              <a:defRPr sz="1050">
                <a:solidFill>
                  <a:schemeClr val="tx1"/>
                </a:solidFill>
              </a:defRPr>
            </a:lvl1pPr>
            <a:lvl2pPr marL="198882" indent="-96012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2pPr>
            <a:lvl3pPr marL="288036" indent="-89154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46588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6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4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Path1_WmGray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6093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i="0"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F318326-19BB-DD5B-81E3-D6586A45E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2120885"/>
            <a:ext cx="9144001" cy="22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842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Path3_OffWhit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877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i="0"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C16E9B7-4924-90AE-8E65-159052FB5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2358495"/>
            <a:ext cx="9144001" cy="22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040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arningPath3_OffWhit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6093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i="0"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C16E9B7-4924-90AE-8E65-159052FB5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2358495"/>
            <a:ext cx="9144001" cy="2276400"/>
          </a:xfrm>
          <a:prstGeom prst="rect">
            <a:avLst/>
          </a:prstGeom>
        </p:spPr>
      </p:pic>
      <p:sp>
        <p:nvSpPr>
          <p:cNvPr id="3" name="Rounded Rectangle 3_1">
            <a:extLst>
              <a:ext uri="{FF2B5EF4-FFF2-40B4-BE49-F238E27FC236}">
                <a16:creationId xmlns:a16="http://schemas.microsoft.com/office/drawing/2014/main" id="{3C1E8CAF-6128-384E-E21D-0DE6DC548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298" y="1340461"/>
            <a:ext cx="7974776" cy="2728687"/>
          </a:xfrm>
          <a:prstGeom prst="roundRect">
            <a:avLst>
              <a:gd name="adj" fmla="val 1130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8100000" sx="101000" sy="101000" algn="tr" rotWithShape="0">
              <a:srgbClr val="CAC5B8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numCol="1" spcCol="457200" rtlCol="0" anchor="t"/>
          <a:lstStyle/>
          <a:p>
            <a:pPr marL="0" marR="0" lvl="0" indent="0" algn="l" defTabSz="699557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500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full pag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A2F35014-FB65-ACD9-730E-E1D616E561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" y="0"/>
            <a:ext cx="6486524" cy="692497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3"/>
              </a:gs>
            </a:gsLst>
            <a:lin ang="16200000" scaled="1"/>
          </a:gradFill>
        </p:spPr>
        <p:txBody>
          <a:bodyPr vert="horz" wrap="square" lIns="585216" tIns="91440" rIns="585216" bIns="45720" rtlCol="0">
            <a:spAutoFit/>
          </a:bodyPr>
          <a:lstStyle>
            <a:lvl1pPr marL="0" indent="0">
              <a:buNone/>
              <a:defRPr kumimoji="0" lang="en-US" sz="4000" b="1" i="0" u="none" strike="noStrike" cap="none" normalizeH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+mj-lt"/>
              </a:defRPr>
            </a:lvl1pPr>
          </a:lstStyle>
          <a:p>
            <a:pPr marL="171450" lvl="0" indent="-171450"/>
            <a:r>
              <a:rPr lang="en-US" dirty="0"/>
              <a:t>Click to enter title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2E0005-D466-9A2B-2F72-437D2E7450DA}"/>
              </a:ext>
            </a:extLst>
          </p:cNvPr>
          <p:cNvSpPr txBox="1"/>
          <p:nvPr userDrawn="1"/>
        </p:nvSpPr>
        <p:spPr>
          <a:xfrm>
            <a:off x="221457" y="577851"/>
            <a:ext cx="8703468" cy="4128691"/>
          </a:xfrm>
          <a:prstGeom prst="rect">
            <a:avLst/>
          </a:prstGeom>
          <a:solidFill>
            <a:srgbClr val="FFFFFF"/>
          </a:solidFill>
        </p:spPr>
        <p:txBody>
          <a:bodyPr vert="horz" lIns="205740" tIns="137160" rIns="137160" bIns="137160" rtlCol="0">
            <a:noAutofit/>
          </a:bodyPr>
          <a:lstStyle>
            <a:lvl1pPr marL="0" indent="0" algn="l" defTabSz="914132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1400" b="0" i="0" kern="1200">
                <a:solidFill>
                  <a:schemeClr val="tx1"/>
                </a:solidFill>
                <a:effectLst/>
                <a:latin typeface="Consolas" panose="020B0609020204030204" pitchFamily="49" charset="0"/>
                <a:ea typeface="Segoe UI Semibold"/>
                <a:cs typeface="Segoe UI Semibold" charset="0"/>
              </a:defRPr>
            </a:lvl1pPr>
            <a:lvl2pPr marL="0" indent="0" algn="l" defTabSz="91413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Pct val="110000"/>
              <a:buFont typeface="Arial"/>
              <a:buNone/>
              <a:defRPr lang="en-US" sz="2000" b="0" i="0" kern="1200" smtClean="0">
                <a:solidFill>
                  <a:schemeClr val="tx1"/>
                </a:solidFill>
                <a:effectLst/>
                <a:latin typeface="Segoe UI"/>
                <a:ea typeface="Segoe UI"/>
                <a:cs typeface="Segoe UI" charset="0"/>
              </a:defRPr>
            </a:lvl2pPr>
            <a:lvl3pPr marL="288925" indent="-222250" algn="l" defTabSz="91413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Pct val="120000"/>
              <a:buFont typeface="Arial"/>
              <a:buChar char="•"/>
              <a:defRPr lang="en-US" sz="2000" b="0" i="0" kern="1200" smtClean="0">
                <a:solidFill>
                  <a:schemeClr val="tx1"/>
                </a:solidFill>
                <a:effectLst/>
                <a:latin typeface="Segoe UI"/>
                <a:ea typeface="Segoe UI"/>
                <a:cs typeface="Segoe UI" charset="0"/>
              </a:defRPr>
            </a:lvl3pPr>
            <a:lvl4pPr marL="631825" indent="-182880" algn="l" defTabSz="91413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Font typeface="Arial"/>
              <a:buChar char="•"/>
              <a:defRPr lang="en-US" sz="1800" b="0" i="0" kern="1200" smtClean="0">
                <a:solidFill>
                  <a:schemeClr val="tx1"/>
                </a:solidFill>
                <a:effectLst/>
                <a:latin typeface="Segoe UI"/>
                <a:ea typeface="Segoe UI"/>
                <a:cs typeface="Segoe UI" charset="0"/>
              </a:defRPr>
            </a:lvl4pPr>
            <a:lvl5pPr marL="1162685" indent="-194310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Font typeface="Arial"/>
              <a:buChar char="•"/>
              <a:defRPr lang="en-US" sz="1600" b="0" i="0" kern="1200">
                <a:solidFill>
                  <a:schemeClr val="tx1"/>
                </a:solidFill>
                <a:effectLst/>
                <a:latin typeface="Segoe UI"/>
                <a:ea typeface="Segoe UI"/>
                <a:cs typeface="Segoe UI" charset="0"/>
              </a:defRPr>
            </a:lvl5pPr>
            <a:lvl6pPr marL="1873781" indent="-228533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599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450"/>
              </a:spcAft>
              <a:buClr>
                <a:srgbClr val="E9E9E9"/>
              </a:buClr>
              <a:buSzPct val="120000"/>
              <a:buFontTx/>
              <a:buNone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cs typeface="Segoe UI Semibold" charset="0"/>
            </a:endParaRPr>
          </a:p>
        </p:txBody>
      </p:sp>
      <p:sp>
        <p:nvSpPr>
          <p:cNvPr id="9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3EC8DAD9-3274-7DD3-8458-A6CF6E3661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579" y="812800"/>
            <a:ext cx="8265319" cy="3663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2F2F2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9837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38324" indent="0">
              <a:buNone/>
              <a:defRPr sz="14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10739" indent="0">
              <a:buNone/>
              <a:defRPr sz="134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88012" indent="0">
              <a:buNone/>
              <a:defRPr sz="134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or paste code</a:t>
            </a:r>
          </a:p>
        </p:txBody>
      </p:sp>
    </p:spTree>
    <p:extLst>
      <p:ext uri="{BB962C8B-B14F-4D97-AF65-F5344CB8AC3E}">
        <p14:creationId xmlns:p14="http://schemas.microsoft.com/office/powerpoint/2010/main" val="3525664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2" orient="horz" pos="329" userDrawn="1">
          <p15:clr>
            <a:srgbClr val="5ACBF0"/>
          </p15:clr>
        </p15:guide>
        <p15:guide id="3" orient="horz" pos="216" userDrawn="1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right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16165A-5926-4F59-B348-996936FBB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3904488" y="0"/>
            <a:ext cx="5239512" cy="51435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7E2-140D-CB86-9FA1-B9481E49E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2"/>
            <a:ext cx="3032071" cy="738664"/>
          </a:xfrm>
        </p:spPr>
        <p:txBody>
          <a:bodyPr/>
          <a:lstStyle>
            <a:lvl1pPr>
              <a:defRPr sz="4000" b="1" i="0">
                <a:solidFill>
                  <a:srgbClr val="EA4E60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77F5E94-C055-4558-A211-EF7933FCA8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195617"/>
            <a:ext cx="3032071" cy="15501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102870" indent="0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2pPr>
            <a:lvl3pPr marL="198882" indent="0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A89B3FAE-417F-41EF-9D05-0D6CAF8EC7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50543" y="436960"/>
            <a:ext cx="4349354" cy="42695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2F2F2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9837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38324" indent="0">
              <a:buNone/>
              <a:defRPr sz="14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10739" indent="0">
              <a:buNone/>
              <a:defRPr sz="134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88012" indent="0">
              <a:buNone/>
              <a:defRPr sz="134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or paste code</a:t>
            </a:r>
          </a:p>
        </p:txBody>
      </p:sp>
    </p:spTree>
    <p:extLst>
      <p:ext uri="{BB962C8B-B14F-4D97-AF65-F5344CB8AC3E}">
        <p14:creationId xmlns:p14="http://schemas.microsoft.com/office/powerpoint/2010/main" val="4174804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" userDrawn="1">
          <p15:clr>
            <a:srgbClr val="5ACBF0"/>
          </p15:clr>
        </p15:guide>
        <p15:guide id="2" orient="horz" pos="334" userDrawn="1">
          <p15:clr>
            <a:srgbClr val="5ACBF0"/>
          </p15:clr>
        </p15:guide>
        <p15:guide id="4" orient="horz" pos="632" userDrawn="1">
          <p15:clr>
            <a:srgbClr val="5ACBF0"/>
          </p15:clr>
        </p15:guide>
        <p15:guide id="7" pos="2462" userDrawn="1">
          <p15:clr>
            <a:srgbClr val="5ACBF0"/>
          </p15:clr>
        </p15:guide>
        <p15:guide id="8" pos="2741" userDrawn="1">
          <p15:clr>
            <a:srgbClr val="5ACBF0"/>
          </p15:clr>
        </p15:guide>
        <p15:guide id="9" pos="2187" userDrawn="1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05B49E74-D3F8-9BC9-0A3F-F524E6C5A4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193293"/>
            <a:ext cx="6144768" cy="87665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F055FC1-EF87-C5EC-9545-B346C73ACD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9792" y="1561282"/>
            <a:ext cx="6144768" cy="15311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EBA1527-2F4C-29A6-6A08-4FBA5CAE4E7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39792" y="2690344"/>
            <a:ext cx="6144768" cy="87665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B81DC28-90DC-14C9-6ED7-101D16E58F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9792" y="3058333"/>
            <a:ext cx="6144768" cy="15311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95771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28" orient="horz" pos="3240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-column_Text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3"/>
            <a:ext cx="8258701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00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A790AA64-2857-089A-38D7-2F214254E9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8150" y="1195616"/>
            <a:ext cx="4023168" cy="25391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6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5AAAF14-6312-27D6-344A-FC49DD3F11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3" y="1564323"/>
            <a:ext cx="4021480" cy="96847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marL="198882" lvl="1" indent="-96012"/>
            <a:r>
              <a:rPr lang="en-US"/>
              <a:t>Second level</a:t>
            </a:r>
          </a:p>
          <a:p>
            <a:pPr marL="288036" lvl="2" indent="-89154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77589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28" orient="horz" pos="3240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_3 row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B19F3EF-E352-4C65-98EB-C1D64E0A72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2095" y="1092672"/>
            <a:ext cx="7657803" cy="5829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ts val="1324"/>
              </a:lnSpc>
              <a:spcBef>
                <a:spcPts val="662"/>
              </a:spcBef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Body copy Segoe UI Regular 14/18. The quick brown fox jumps over the lazy dog. The quick brown fox jumps over the lazy dog. The quick brown fox jumps over the lazy dog.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93C46D7-E811-4904-971C-BDAE52869A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42095" y="1874336"/>
            <a:ext cx="7657803" cy="58588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ts val="1324"/>
              </a:lnSpc>
              <a:spcBef>
                <a:spcPts val="662"/>
              </a:spcBef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Body copy Segoe UI Regular 14/18. The quick brown fox jumps over the lazy dog. The quick brown fox jumps over the lazy dog. The quick brown fox jumps over the lazy dog.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84EFDE3-C2B4-4663-8852-A0D2423EB12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2095" y="2658957"/>
            <a:ext cx="7657803" cy="58588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685775" rtl="0" eaLnBrk="1" fontAlgn="auto" latinLnBrk="0" hangingPunct="1">
              <a:lnSpc>
                <a:spcPts val="1324"/>
              </a:lnSpc>
              <a:spcBef>
                <a:spcPts val="662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Body copy Segoe UI Regular 14/18. The quick brown fox jumps over the lazy dog. The quick brown fox jumps over the lazy dog. The quick brown fox jumps over the lazy dog.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67A521-F4FD-E8EE-E376-D23CEA345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3"/>
            <a:ext cx="7940803" cy="369332"/>
          </a:xfrm>
        </p:spPr>
        <p:txBody>
          <a:bodyPr/>
          <a:lstStyle>
            <a:lvl1pPr algn="l" defTabSz="69955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0" baseline="0">
                <a:ln w="3175">
                  <a:noFill/>
                </a:ln>
                <a:solidFill>
                  <a:srgbClr val="EA4E60"/>
                </a:solidFill>
                <a:effectLst/>
                <a:latin typeface="+mj-lt"/>
                <a:ea typeface="+mn-ea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91996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_4 row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DF9284C-6F78-4885-87E1-4AAD9E8090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2095" y="1092672"/>
            <a:ext cx="7657803" cy="5829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ts val="1324"/>
              </a:lnSpc>
              <a:spcBef>
                <a:spcPts val="662"/>
              </a:spcBef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 dirty="0"/>
              <a:t>Body copy Segoe UI Regular 14/18. The quick brown fox jumps over the lazy dog. The quick brown fox jumps over the lazy dog. The quick brown fox jumps over the lazy dog.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0E35C16-1FD5-43B8-8A48-E2CAEC4A6E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42095" y="1874336"/>
            <a:ext cx="7657803" cy="58588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ts val="1324"/>
              </a:lnSpc>
              <a:spcBef>
                <a:spcPts val="662"/>
              </a:spcBef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Body copy Segoe UI Regular 14/18. The quick brown fox jumps over the lazy dog. The quick brown fox jumps over the lazy dog. The quick brown fox jumps over the lazy dog.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9F7B3EC7-70FC-4307-BB11-53CB4E14FFB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2095" y="2658957"/>
            <a:ext cx="7657803" cy="58588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685775" rtl="0" eaLnBrk="1" fontAlgn="auto" latinLnBrk="0" hangingPunct="1">
              <a:lnSpc>
                <a:spcPts val="1324"/>
              </a:lnSpc>
              <a:spcBef>
                <a:spcPts val="662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Body copy Segoe UI Regular 14/18. The quick brown fox jumps over the lazy dog. The quick brown fox jumps over the lazy dog. The quick brown fox jumps over the lazy dog.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C5585A5-DAB7-4EFE-A980-497178E03B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42095" y="3443578"/>
            <a:ext cx="7657803" cy="58588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685775" rtl="0" eaLnBrk="1" fontAlgn="auto" latinLnBrk="0" hangingPunct="1">
              <a:lnSpc>
                <a:spcPts val="1324"/>
              </a:lnSpc>
              <a:spcBef>
                <a:spcPts val="662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Body copy Segoe UI Regular 14/18. The quick brown fox jumps over the lazy dog. The quick brown fox jumps over the lazy dog. The quick brown fox jumps over the lazy dog.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B21E8C-92C0-72B7-D04D-01894741A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3"/>
            <a:ext cx="8258702" cy="369332"/>
          </a:xfrm>
        </p:spPr>
        <p:txBody>
          <a:bodyPr/>
          <a:lstStyle>
            <a:lvl1pPr algn="l" defTabSz="69955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0" baseline="0">
                <a:ln w="3175">
                  <a:noFill/>
                </a:ln>
                <a:solidFill>
                  <a:srgbClr val="EA4E60"/>
                </a:solidFill>
                <a:effectLst/>
                <a:latin typeface="+mj-lt"/>
                <a:ea typeface="+mn-ea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805908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_5 row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042095" y="1092672"/>
            <a:ext cx="7657803" cy="48421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ts val="1324"/>
              </a:lnSpc>
              <a:spcBef>
                <a:spcPts val="662"/>
              </a:spcBef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35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The quick brown fox jumps over the lazy dog. The quick brown fox jumps over the lazy dog. The quick brown fox jumps over the lazy dog.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A35CC4-D06B-40B4-91B1-CDA133426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42272" y="1654480"/>
            <a:ext cx="76477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42095" y="1732070"/>
            <a:ext cx="7657803" cy="48667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ts val="1324"/>
              </a:lnSpc>
              <a:spcBef>
                <a:spcPts val="662"/>
              </a:spcBef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35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The quick brown fox jumps over the lazy dog. The quick brown fox jumps over the lazy dog. The quick brown fox jumps over the lazy dog.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9B8E47-3705-4496-95DB-2F04B395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42272" y="2296334"/>
            <a:ext cx="76477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042095" y="2373924"/>
            <a:ext cx="7657803" cy="48667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685775" rtl="0" eaLnBrk="1" fontAlgn="auto" latinLnBrk="0" hangingPunct="1">
              <a:lnSpc>
                <a:spcPts val="1324"/>
              </a:lnSpc>
              <a:spcBef>
                <a:spcPts val="662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35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The quick brown fox jumps over the lazy dog. The quick brown fox jumps over the lazy dog. The quick brown fox jumps over the lazy dog.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1F4189-FC32-45CA-8DDD-889412FB1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42272" y="2938189"/>
            <a:ext cx="76477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1042095" y="3015778"/>
            <a:ext cx="7657803" cy="48667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685775" rtl="0" eaLnBrk="1" fontAlgn="auto" latinLnBrk="0" hangingPunct="1">
              <a:lnSpc>
                <a:spcPts val="1324"/>
              </a:lnSpc>
              <a:spcBef>
                <a:spcPts val="662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35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The quick brown fox jumps over the lazy dog. The quick brown fox jumps over the lazy dog. The quick brown fox jumps over the lazy dog.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EE9FF8-98D9-46AE-9E3D-2F72E00C7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42272" y="3580043"/>
            <a:ext cx="76477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042095" y="3657634"/>
            <a:ext cx="7657803" cy="48667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685775" rtl="0" eaLnBrk="1" fontAlgn="auto" latinLnBrk="0" hangingPunct="1">
              <a:lnSpc>
                <a:spcPts val="1324"/>
              </a:lnSpc>
              <a:spcBef>
                <a:spcPts val="662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35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The quick brown fox jumps over the lazy dog. The quick brown fox jumps over the lazy dog. The quick brown fox jumps over the lazy dog.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F826457-AD96-78F4-E9DC-B4CC7DCCE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6144768" cy="369332"/>
          </a:xfrm>
        </p:spPr>
        <p:txBody>
          <a:bodyPr/>
          <a:lstStyle>
            <a:lvl1pPr algn="l" defTabSz="69955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200" cap="none" spc="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0594635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losing slide_with Logo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S logo gray - EMF">
            <a:extLst>
              <a:ext uri="{FF2B5EF4-FFF2-40B4-BE49-F238E27FC236}">
                <a16:creationId xmlns:a16="http://schemas.microsoft.com/office/drawing/2014/main" id="{34855668-1A0A-E5EE-1D0F-97B30351BA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072CE3E-C99E-C188-A13F-A0815FF096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197" y="-462032"/>
            <a:ext cx="6144768" cy="230833"/>
          </a:xfrm>
        </p:spPr>
        <p:txBody>
          <a:bodyPr/>
          <a:lstStyle>
            <a:lvl1pPr>
              <a:defRPr sz="1500" b="0" i="0">
                <a:solidFill>
                  <a:srgbClr val="001F2D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Final slide with logo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D9E8228-6949-BCF9-F825-22D65A43DB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8913" y="1560170"/>
            <a:ext cx="2521457" cy="415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 algn="l" defTabSz="3429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2700" b="0" kern="1200" cap="none" spc="-38" baseline="0">
                <a:ln w="3175">
                  <a:noFill/>
                </a:ln>
                <a:solidFill>
                  <a:schemeClr val="accent3"/>
                </a:solidFill>
                <a:effectLst/>
                <a:latin typeface="+mj-lt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Thank you.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DD9B65-7B9C-E803-654B-692D90202D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4230" y="1707357"/>
            <a:ext cx="5335667" cy="1266824"/>
          </a:xfrm>
          <a:prstGeom prst="rect">
            <a:avLst/>
          </a:prstGeom>
        </p:spPr>
        <p:txBody>
          <a:bodyPr/>
          <a:lstStyle>
            <a:lvl1pPr marL="0" indent="0" algn="l" defTabSz="3429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1500" b="0" kern="1200" cap="none" spc="-38" baseline="0" smtClean="0">
                <a:ln w="3175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Calibri" panose="020F0502020204030204" pitchFamily="34" charset="0"/>
              </a:defRPr>
            </a:lvl1pPr>
            <a:lvl2pPr marL="116586" indent="0">
              <a:buNone/>
              <a:defRPr lang="en-US" sz="1500" b="0" kern="1200" cap="none" spc="-38" baseline="0" smtClean="0">
                <a:ln w="3175"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Segoe UI" pitchFamily="34" charset="0"/>
              </a:defRPr>
            </a:lvl2pPr>
            <a:lvl3pPr marL="198882" indent="0">
              <a:buNone/>
              <a:defRPr/>
            </a:lvl3pPr>
            <a:lvl4pPr marL="496491" indent="0">
              <a:buNone/>
              <a:defRPr/>
            </a:lvl4pPr>
            <a:lvl5pPr marL="641747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897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1194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column_Callout_with Imag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3"/>
            <a:ext cx="8283704" cy="369332"/>
          </a:xfrm>
        </p:spPr>
        <p:txBody>
          <a:bodyPr/>
          <a:lstStyle>
            <a:lvl1pPr>
              <a:defRPr sz="4000" b="1" i="0">
                <a:solidFill>
                  <a:srgbClr val="EA4E60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07B0D1-31C1-C209-CE85-DD1D42B62A7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ltGray">
          <a:xfrm>
            <a:off x="3048000" y="1185863"/>
            <a:ext cx="5651897" cy="3323040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Segoe UI" pitchFamily="34" charset="0"/>
              </a:defRPr>
            </a:lvl1pPr>
          </a:lstStyle>
          <a:p>
            <a:r>
              <a:rPr lang="en-US"/>
              <a:t>Drag &amp; drop your photo</a:t>
            </a:r>
          </a:p>
          <a:p>
            <a:r>
              <a:rPr lang="en-US"/>
              <a:t>here or click or tap </a:t>
            </a:r>
          </a:p>
          <a:p>
            <a:r>
              <a:rPr lang="en-US"/>
              <a:t>icon below to insert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BA3E60F0-F025-04E8-0E46-71699A62E4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1" y="1195617"/>
            <a:ext cx="2380607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D105096-7BC3-1383-8EE1-744002B706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564323"/>
            <a:ext cx="2379608" cy="188256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198882" indent="-96012"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288036" indent="-89154"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2813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0">
          <p15:clr>
            <a:srgbClr val="954F72"/>
          </p15:clr>
        </p15:guide>
        <p15:guide id="6" pos="1372">
          <p15:clr>
            <a:srgbClr val="954F72"/>
          </p15:clr>
        </p15:guide>
        <p15:guide id="7" pos="1560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20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3"/>
            <a:ext cx="8258701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CA4E92E8-A50E-5AB4-8891-983AC58DB6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8150" y="1040074"/>
            <a:ext cx="8258701" cy="25391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6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3674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3D74380-A2F5-B634-F240-E60925F68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434" y="1508279"/>
            <a:ext cx="4758929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lang="en-US" sz="4000" b="1" i="0" u="none" strike="noStrike" kern="1200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Arial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</p:spTree>
    <p:extLst>
      <p:ext uri="{BB962C8B-B14F-4D97-AF65-F5344CB8AC3E}">
        <p14:creationId xmlns:p14="http://schemas.microsoft.com/office/powerpoint/2010/main" val="59353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1872">
          <p15:clr>
            <a:srgbClr val="5ACBF0"/>
          </p15:clr>
        </p15:guide>
        <p15:guide id="3" pos="2520">
          <p15:clr>
            <a:srgbClr val="5ACBF0"/>
          </p15:clr>
        </p15:guide>
        <p15:guide id="5" orient="horz" pos="1620">
          <p15:clr>
            <a:srgbClr val="FBAE40"/>
          </p15:clr>
        </p15:guide>
        <p15:guide id="6" orient="horz" pos="1672">
          <p15:clr>
            <a:srgbClr val="5ACBF0"/>
          </p15:clr>
        </p15:guide>
        <p15:guide id="7" pos="2247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790" indent="0" algn="ctr">
              <a:buNone/>
              <a:defRPr sz="3556"/>
            </a:lvl2pPr>
            <a:lvl3pPr marL="1625579" indent="0" algn="ctr">
              <a:buNone/>
              <a:defRPr sz="3200"/>
            </a:lvl3pPr>
            <a:lvl4pPr marL="2438369" indent="0" algn="ctr">
              <a:buNone/>
              <a:defRPr sz="2844"/>
            </a:lvl4pPr>
            <a:lvl5pPr marL="3251160" indent="0" algn="ctr">
              <a:buNone/>
              <a:defRPr sz="2844"/>
            </a:lvl5pPr>
            <a:lvl6pPr marL="4063949" indent="0" algn="ctr">
              <a:buNone/>
              <a:defRPr sz="2844"/>
            </a:lvl6pPr>
            <a:lvl7pPr marL="4876739" indent="0" algn="ctr">
              <a:buNone/>
              <a:defRPr sz="2844"/>
            </a:lvl7pPr>
            <a:lvl8pPr marL="5689529" indent="0" algn="ctr">
              <a:buNone/>
              <a:defRPr sz="2844"/>
            </a:lvl8pPr>
            <a:lvl9pPr marL="6502319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8715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51332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79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57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369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16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949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739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529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319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3316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earningPath1_WmGray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8779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000" dirty="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F318326-19BB-DD5B-81E3-D6586A45E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2120885"/>
            <a:ext cx="9144001" cy="2276400"/>
          </a:xfrm>
          <a:prstGeom prst="rect">
            <a:avLst/>
          </a:prstGeom>
        </p:spPr>
      </p:pic>
      <p:sp>
        <p:nvSpPr>
          <p:cNvPr id="3" name="Rounded Rectangle 3_1">
            <a:extLst>
              <a:ext uri="{FF2B5EF4-FFF2-40B4-BE49-F238E27FC236}">
                <a16:creationId xmlns:a16="http://schemas.microsoft.com/office/drawing/2014/main" id="{EA6FD2A8-720D-4961-EE5A-DE1728EBB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298" y="1340461"/>
            <a:ext cx="7974776" cy="2728687"/>
          </a:xfrm>
          <a:prstGeom prst="roundRect">
            <a:avLst>
              <a:gd name="adj" fmla="val 1130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8100000" sx="101000" sy="101000" algn="tr" rotWithShape="0">
              <a:srgbClr val="CAC5B8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numCol="1" spcCol="457200" rtlCol="0" anchor="t"/>
          <a:lstStyle/>
          <a:p>
            <a:pPr marL="0" marR="0" lvl="0" indent="0" algn="l" defTabSz="699557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945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30212"/>
      </p:ext>
    </p:extLst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790" indent="0">
              <a:buNone/>
              <a:defRPr sz="3556" b="1"/>
            </a:lvl2pPr>
            <a:lvl3pPr marL="1625579" indent="0">
              <a:buNone/>
              <a:defRPr sz="3200" b="1"/>
            </a:lvl3pPr>
            <a:lvl4pPr marL="2438369" indent="0">
              <a:buNone/>
              <a:defRPr sz="2844" b="1"/>
            </a:lvl4pPr>
            <a:lvl5pPr marL="3251160" indent="0">
              <a:buNone/>
              <a:defRPr sz="2844" b="1"/>
            </a:lvl5pPr>
            <a:lvl6pPr marL="4063949" indent="0">
              <a:buNone/>
              <a:defRPr sz="2844" b="1"/>
            </a:lvl6pPr>
            <a:lvl7pPr marL="4876739" indent="0">
              <a:buNone/>
              <a:defRPr sz="2844" b="1"/>
            </a:lvl7pPr>
            <a:lvl8pPr marL="5689529" indent="0">
              <a:buNone/>
              <a:defRPr sz="2844" b="1"/>
            </a:lvl8pPr>
            <a:lvl9pPr marL="6502319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790" indent="0">
              <a:buNone/>
              <a:defRPr sz="3556" b="1"/>
            </a:lvl2pPr>
            <a:lvl3pPr marL="1625579" indent="0">
              <a:buNone/>
              <a:defRPr sz="3200" b="1"/>
            </a:lvl3pPr>
            <a:lvl4pPr marL="2438369" indent="0">
              <a:buNone/>
              <a:defRPr sz="2844" b="1"/>
            </a:lvl4pPr>
            <a:lvl5pPr marL="3251160" indent="0">
              <a:buNone/>
              <a:defRPr sz="2844" b="1"/>
            </a:lvl5pPr>
            <a:lvl6pPr marL="4063949" indent="0">
              <a:buNone/>
              <a:defRPr sz="2844" b="1"/>
            </a:lvl6pPr>
            <a:lvl7pPr marL="4876739" indent="0">
              <a:buNone/>
              <a:defRPr sz="2844" b="1"/>
            </a:lvl7pPr>
            <a:lvl8pPr marL="5689529" indent="0">
              <a:buNone/>
              <a:defRPr sz="2844" b="1"/>
            </a:lvl8pPr>
            <a:lvl9pPr marL="6502319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87978"/>
      </p:ext>
    </p:extLst>
  </p:cSld>
  <p:clrMapOvr>
    <a:masterClrMapping/>
  </p:clrMapOvr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47095"/>
      </p:ext>
    </p:extLst>
  </p:cSld>
  <p:clrMapOvr>
    <a:masterClrMapping/>
  </p:clrMapOvr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61194"/>
      </p:ext>
    </p:extLst>
  </p:cSld>
  <p:clrMapOvr>
    <a:masterClrMapping/>
  </p:clrMapOvr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790" indent="0">
              <a:buNone/>
              <a:defRPr sz="2489"/>
            </a:lvl2pPr>
            <a:lvl3pPr marL="1625579" indent="0">
              <a:buNone/>
              <a:defRPr sz="2133"/>
            </a:lvl3pPr>
            <a:lvl4pPr marL="2438369" indent="0">
              <a:buNone/>
              <a:defRPr sz="1778"/>
            </a:lvl4pPr>
            <a:lvl5pPr marL="3251160" indent="0">
              <a:buNone/>
              <a:defRPr sz="1778"/>
            </a:lvl5pPr>
            <a:lvl6pPr marL="4063949" indent="0">
              <a:buNone/>
              <a:defRPr sz="1778"/>
            </a:lvl6pPr>
            <a:lvl7pPr marL="4876739" indent="0">
              <a:buNone/>
              <a:defRPr sz="1778"/>
            </a:lvl7pPr>
            <a:lvl8pPr marL="5689529" indent="0">
              <a:buNone/>
              <a:defRPr sz="1778"/>
            </a:lvl8pPr>
            <a:lvl9pPr marL="6502319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14636"/>
      </p:ext>
    </p:extLst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90" indent="0">
              <a:buNone/>
              <a:defRPr sz="4978"/>
            </a:lvl2pPr>
            <a:lvl3pPr marL="1625579" indent="0">
              <a:buNone/>
              <a:defRPr sz="4267"/>
            </a:lvl3pPr>
            <a:lvl4pPr marL="2438369" indent="0">
              <a:buNone/>
              <a:defRPr sz="3556"/>
            </a:lvl4pPr>
            <a:lvl5pPr marL="3251160" indent="0">
              <a:buNone/>
              <a:defRPr sz="3556"/>
            </a:lvl5pPr>
            <a:lvl6pPr marL="4063949" indent="0">
              <a:buNone/>
              <a:defRPr sz="3556"/>
            </a:lvl6pPr>
            <a:lvl7pPr marL="4876739" indent="0">
              <a:buNone/>
              <a:defRPr sz="3556"/>
            </a:lvl7pPr>
            <a:lvl8pPr marL="5689529" indent="0">
              <a:buNone/>
              <a:defRPr sz="3556"/>
            </a:lvl8pPr>
            <a:lvl9pPr marL="6502319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790" indent="0">
              <a:buNone/>
              <a:defRPr sz="2489"/>
            </a:lvl2pPr>
            <a:lvl3pPr marL="1625579" indent="0">
              <a:buNone/>
              <a:defRPr sz="2133"/>
            </a:lvl3pPr>
            <a:lvl4pPr marL="2438369" indent="0">
              <a:buNone/>
              <a:defRPr sz="1778"/>
            </a:lvl4pPr>
            <a:lvl5pPr marL="3251160" indent="0">
              <a:buNone/>
              <a:defRPr sz="1778"/>
            </a:lvl5pPr>
            <a:lvl6pPr marL="4063949" indent="0">
              <a:buNone/>
              <a:defRPr sz="1778"/>
            </a:lvl6pPr>
            <a:lvl7pPr marL="4876739" indent="0">
              <a:buNone/>
              <a:defRPr sz="1778"/>
            </a:lvl7pPr>
            <a:lvl8pPr marL="5689529" indent="0">
              <a:buNone/>
              <a:defRPr sz="1778"/>
            </a:lvl8pPr>
            <a:lvl9pPr marL="6502319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33336"/>
      </p:ext>
    </p:extLst>
  </p:cSld>
  <p:clrMapOvr>
    <a:masterClrMapping/>
  </p:clrMapOvr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98287"/>
      </p:ext>
    </p:extLst>
  </p:cSld>
  <p:clrMapOvr>
    <a:masterClrMapping/>
  </p:clrMapOvr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11859"/>
      </p:ext>
    </p:extLst>
  </p:cSld>
  <p:clrMapOvr>
    <a:masterClrMapping/>
  </p:clrMapOvr>
  <p:hf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1_Title slide">
    <p:bg>
      <p:bgPr>
        <a:solidFill>
          <a:srgbClr val="27282C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005635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_2-column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197" y="438913"/>
            <a:ext cx="6144768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000" dirty="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4D82F77F-F413-CFB2-A490-42936771DAD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9792" y="1363633"/>
            <a:ext cx="3539771" cy="228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en-US" sz="1650"/>
            </a:lvl1pPr>
          </a:lstStyle>
          <a:p>
            <a:pPr marL="161925" lvl="0" indent="-161925">
              <a:spcBef>
                <a:spcPct val="0"/>
              </a:spcBef>
              <a:spcAft>
                <a:spcPts val="9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F9FBD2C-38D6-C1BF-620A-300B1F4C5CF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68504" y="1363633"/>
            <a:ext cx="3539771" cy="228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en-US" sz="1650"/>
            </a:lvl1pPr>
          </a:lstStyle>
          <a:p>
            <a:pPr marL="161925" lvl="0" indent="-161925">
              <a:spcBef>
                <a:spcPct val="0"/>
              </a:spcBef>
              <a:spcAft>
                <a:spcPts val="900"/>
              </a:spcAft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4939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0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84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27" userDrawn="1">
          <p15:clr>
            <a:srgbClr val="954F7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-BIo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AA94852-62BE-D975-5820-B3227B110B53}"/>
              </a:ext>
            </a:extLst>
          </p:cNvPr>
          <p:cNvSpPr/>
          <p:nvPr userDrawn="1"/>
        </p:nvSpPr>
        <p:spPr bwMode="auto">
          <a:xfrm>
            <a:off x="1" y="0"/>
            <a:ext cx="5277050" cy="5143500"/>
          </a:xfrm>
          <a:prstGeom prst="rect">
            <a:avLst/>
          </a:prstGeom>
          <a:solidFill>
            <a:srgbClr val="F4F3F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3"/>
            <a:ext cx="4311779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63B5AFD-1A0C-9C6A-B579-7F4B791823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ltGray">
          <a:xfrm>
            <a:off x="5665943" y="2875301"/>
            <a:ext cx="802386" cy="802386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75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8B296A1-E2FF-6AD0-056E-6FFA0EA08B6A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 bwMode="ltGray">
          <a:xfrm>
            <a:off x="7926546" y="2875301"/>
            <a:ext cx="802386" cy="802386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75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58F4ACC-A223-94FA-AF57-8B62501B059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 bwMode="ltGray">
          <a:xfrm>
            <a:off x="6796244" y="2875301"/>
            <a:ext cx="802386" cy="802386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75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8133D48-744E-F029-079E-2E16C280989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 bwMode="ltGray">
          <a:xfrm>
            <a:off x="5665943" y="3899393"/>
            <a:ext cx="802386" cy="802386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75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09D3DDE-EAFB-B57D-9147-8827F7743E1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 bwMode="ltGray">
          <a:xfrm>
            <a:off x="7926546" y="3899393"/>
            <a:ext cx="802386" cy="802386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75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FDB12BE-8B16-4DC3-C014-945C54E8CD7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 bwMode="ltGray">
          <a:xfrm>
            <a:off x="6796244" y="3899393"/>
            <a:ext cx="802386" cy="802386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75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0375802-7BB3-7A20-1210-E5FEEE1A56F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6123924" y="342900"/>
            <a:ext cx="2136776" cy="2155659"/>
          </a:xfrm>
          <a:prstGeom prst="roundRect">
            <a:avLst>
              <a:gd name="adj" fmla="val 21738"/>
            </a:avLst>
          </a:prstGeom>
          <a:blipFill>
            <a:blip r:embed="rId2"/>
            <a:stretch>
              <a:fillRect/>
            </a:stretch>
          </a:blipFill>
          <a:effectLst>
            <a:outerShdw blurRad="314198" dist="111760" dir="8040000" algn="ctr" rotWithShape="0">
              <a:schemeClr val="tx1">
                <a:alpha val="22000"/>
              </a:schemeClr>
            </a:outerShdw>
          </a:effectLst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80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add your picture here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EE9CA35-7E2C-1B90-FD18-D2DBFD0DA24A}"/>
              </a:ext>
            </a:extLst>
          </p:cNvPr>
          <p:cNvSpPr txBox="1"/>
          <p:nvPr userDrawn="1"/>
        </p:nvSpPr>
        <p:spPr>
          <a:xfrm>
            <a:off x="434579" y="4815812"/>
            <a:ext cx="3113484" cy="14848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367" rtl="0" eaLnBrk="1" latinLnBrk="0" hangingPunct="1">
              <a:def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sz="750" b="0" i="0" strike="noStrike" cap="none" spc="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 Copyright Microsoft Corporation. Todos os direitos reservados.</a:t>
            </a:r>
          </a:p>
        </p:txBody>
      </p:sp>
    </p:spTree>
    <p:extLst>
      <p:ext uri="{BB962C8B-B14F-4D97-AF65-F5344CB8AC3E}">
        <p14:creationId xmlns:p14="http://schemas.microsoft.com/office/powerpoint/2010/main" val="25232735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endee-Intro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2"/>
            <a:ext cx="4029204" cy="16946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000" dirty="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5" name="Picture Placeholder 8" descr="Remote attendees participating in a Microsoft Teams Room (MTR) meeting while people in the conference room are viewing attendees in Gallery View on the front of room monitors​. ">
            <a:extLst>
              <a:ext uri="{FF2B5EF4-FFF2-40B4-BE49-F238E27FC236}">
                <a16:creationId xmlns:a16="http://schemas.microsoft.com/office/drawing/2014/main" id="{52246ABC-CD2B-AD84-9C67-DFE64BEAE9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0"/>
            <a:ext cx="4572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98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20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26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page_Big headline_Learn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E59AFC-909D-1098-D672-A384B9746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811" y="1836047"/>
            <a:ext cx="7822693" cy="761747"/>
          </a:xfrm>
        </p:spPr>
        <p:txBody>
          <a:bodyPr anchor="b" anchorCtr="0"/>
          <a:lstStyle>
            <a:lvl1pPr>
              <a:defRPr sz="4950" spc="-75" baseline="0">
                <a:latin typeface="+mn-lt"/>
              </a:defRPr>
            </a:lvl1pPr>
          </a:lstStyle>
          <a:p>
            <a:r>
              <a:rPr lang="en-US" dirty="0"/>
              <a:t>Big headline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AE3F76B-93DD-2A11-C7C5-3051EECE97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3208735"/>
            <a:ext cx="3534515" cy="96847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marL="198882" lvl="1" indent="-96012"/>
            <a:r>
              <a:rPr lang="en-US"/>
              <a:t>Second level</a:t>
            </a:r>
          </a:p>
          <a:p>
            <a:pPr marL="288036" lvl="2" indent="-89154"/>
            <a:r>
              <a:rPr lang="en-US"/>
              <a:t>Third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477A8E4-EDF0-DDB3-8098-28D44E234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84807" y="3208735"/>
            <a:ext cx="2824466" cy="124546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marL="198882" lvl="1" indent="-96012"/>
            <a:r>
              <a:rPr lang="en-US"/>
              <a:t>Second level</a:t>
            </a:r>
          </a:p>
          <a:p>
            <a:pPr marL="288036" lvl="2" indent="-89154"/>
            <a:r>
              <a:rPr lang="en-US"/>
              <a:t>Third level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89CAA6EA-34FD-6A61-2DD4-EAAB33642A7B}"/>
              </a:ext>
            </a:extLst>
          </p:cNvPr>
          <p:cNvSpPr txBox="1"/>
          <p:nvPr userDrawn="1"/>
        </p:nvSpPr>
        <p:spPr>
          <a:xfrm>
            <a:off x="434579" y="4815812"/>
            <a:ext cx="3113484" cy="14848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367" rtl="0" eaLnBrk="1" latinLnBrk="0" hangingPunct="1">
              <a:def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sz="750" b="0" i="0" strike="noStrike" cap="none" spc="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 Copyright Microsoft Corporation. Todos os direitos reservados.</a:t>
            </a:r>
          </a:p>
        </p:txBody>
      </p:sp>
    </p:spTree>
    <p:extLst>
      <p:ext uri="{BB962C8B-B14F-4D97-AF65-F5344CB8AC3E}">
        <p14:creationId xmlns:p14="http://schemas.microsoft.com/office/powerpoint/2010/main" val="3533560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6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2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8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49" y="273844"/>
            <a:ext cx="8402543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grpSp>
        <p:nvGrpSpPr>
          <p:cNvPr id="7" name="GRID" hidden="1">
            <a:extLst>
              <a:ext uri="{FF2B5EF4-FFF2-40B4-BE49-F238E27FC236}">
                <a16:creationId xmlns:a16="http://schemas.microsoft.com/office/drawing/2014/main" id="{D2965A9E-8E32-539B-3F39-A48751A132D0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cxnSp>
          <p:nvCxnSpPr>
            <p:cNvPr id="8" name="Straight Connector 6">
              <a:extLst>
                <a:ext uri="{FF2B5EF4-FFF2-40B4-BE49-F238E27FC236}">
                  <a16:creationId xmlns:a16="http://schemas.microsoft.com/office/drawing/2014/main" id="{52E30311-F9CF-A4E6-7373-6F9EE6CCC143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EE2CF12-BC8D-C283-FD1E-0CFA736F0F5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8880613-1E45-51F5-453F-4635C93BC82D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0308B7D-594F-0989-9174-B8D5270DEDAC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C60B7E-4E0C-0A8E-1922-371312761954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CDF1698-9CEC-E94C-7115-AF5D5AE0DDFA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BE1029D-A212-D737-176E-1EBCF93D9DC1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546A0D5-63BE-03F5-1D3C-067DD0005370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450D9A5-5883-ED99-BD32-E1BA8B1380AF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1BF4A89-FAC6-776B-ABBA-1A365894E782}"/>
                </a:ext>
              </a:extLst>
            </p:cNvPr>
            <p:cNvCxnSpPr/>
            <p:nvPr/>
          </p:nvCxnSpPr>
          <p:spPr>
            <a:xfrm flipH="1"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73FD495-B576-889E-D1A1-B8A90F6A066E}"/>
                </a:ext>
              </a:extLst>
            </p:cNvPr>
            <p:cNvCxnSpPr/>
            <p:nvPr/>
          </p:nvCxnSpPr>
          <p:spPr>
            <a:xfrm flipH="1"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1081555-06EC-355D-4E4A-E1CC8B94B2BC}"/>
                </a:ext>
              </a:extLst>
            </p:cNvPr>
            <p:cNvCxnSpPr/>
            <p:nvPr/>
          </p:nvCxnSpPr>
          <p:spPr>
            <a:xfrm flipH="1"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833FCC-6463-F9AF-E1A0-7129C3C8A293}"/>
                </a:ext>
              </a:extLst>
            </p:cNvPr>
            <p:cNvCxnSpPr/>
            <p:nvPr/>
          </p:nvCxnSpPr>
          <p:spPr>
            <a:xfrm flipH="1"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00857EC-B9B4-7D91-106E-8B0C9046B80D}"/>
                </a:ext>
              </a:extLst>
            </p:cNvPr>
            <p:cNvCxnSpPr/>
            <p:nvPr/>
          </p:nvCxnSpPr>
          <p:spPr>
            <a:xfrm flipH="1"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3B264EA-BF2C-37B7-FF7E-AEAEFB2FC667}"/>
                </a:ext>
              </a:extLst>
            </p:cNvPr>
            <p:cNvCxnSpPr/>
            <p:nvPr/>
          </p:nvCxnSpPr>
          <p:spPr>
            <a:xfrm flipH="1"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65607D7-CDAD-8D24-F9B3-08A25456E30D}"/>
                </a:ext>
              </a:extLst>
            </p:cNvPr>
            <p:cNvCxnSpPr/>
            <p:nvPr/>
          </p:nvCxnSpPr>
          <p:spPr>
            <a:xfrm flipH="1"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EB3DEF7-F0F5-96DA-E66E-56B39D8FD7C6}"/>
                </a:ext>
              </a:extLst>
            </p:cNvPr>
            <p:cNvCxnSpPr/>
            <p:nvPr/>
          </p:nvCxnSpPr>
          <p:spPr>
            <a:xfrm flipH="1"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271A09-71E7-2F9B-B1B6-4CF90DAC651A}"/>
                </a:ext>
              </a:extLst>
            </p:cNvPr>
            <p:cNvCxnSpPr/>
            <p:nvPr/>
          </p:nvCxnSpPr>
          <p:spPr>
            <a:xfrm flipH="1"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F79DE3D-A428-F3B4-8B7E-E64D5463AAD5}"/>
                </a:ext>
              </a:extLst>
            </p:cNvPr>
            <p:cNvCxnSpPr/>
            <p:nvPr/>
          </p:nvCxnSpPr>
          <p:spPr>
            <a:xfrm flipH="1"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3D049AA-9CA0-C306-C287-69228659296A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29A2D34-CB02-BF1C-E125-DB0C3F04380E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C90A1C7-7C45-7613-E05A-B4515200E0A7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EA54C19-73DC-25FC-8892-14F35F007338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A1AFEBB-E64E-2089-980C-06101F831CC3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EACFFC3-1162-67F0-4DD0-B2C3C6EEF120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69BB6B4-E90B-23C8-003A-BB6ED42ECC0A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8">
              <a:extLst>
                <a:ext uri="{FF2B5EF4-FFF2-40B4-BE49-F238E27FC236}">
                  <a16:creationId xmlns:a16="http://schemas.microsoft.com/office/drawing/2014/main" id="{77DB1B78-0F3B-A8B4-AD39-E5DF406C31F6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9">
              <a:extLst>
                <a:ext uri="{FF2B5EF4-FFF2-40B4-BE49-F238E27FC236}">
                  <a16:creationId xmlns:a16="http://schemas.microsoft.com/office/drawing/2014/main" id="{1300FA54-616F-7885-D82D-BC59423132E9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40">
              <a:extLst>
                <a:ext uri="{FF2B5EF4-FFF2-40B4-BE49-F238E27FC236}">
                  <a16:creationId xmlns:a16="http://schemas.microsoft.com/office/drawing/2014/main" id="{F650A575-B7FA-DDBF-BC3B-DC5986137254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41">
              <a:extLst>
                <a:ext uri="{FF2B5EF4-FFF2-40B4-BE49-F238E27FC236}">
                  <a16:creationId xmlns:a16="http://schemas.microsoft.com/office/drawing/2014/main" id="{334DB450-D5AC-46FF-8EA8-D3D8A3B73E3D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42">
              <a:extLst>
                <a:ext uri="{FF2B5EF4-FFF2-40B4-BE49-F238E27FC236}">
                  <a16:creationId xmlns:a16="http://schemas.microsoft.com/office/drawing/2014/main" id="{226929A7-876E-1461-478A-2E33B1A8F18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43">
              <a:extLst>
                <a:ext uri="{FF2B5EF4-FFF2-40B4-BE49-F238E27FC236}">
                  <a16:creationId xmlns:a16="http://schemas.microsoft.com/office/drawing/2014/main" id="{4FF15E4A-0815-6A63-DAC6-81A7F1BD8AB1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44">
              <a:extLst>
                <a:ext uri="{FF2B5EF4-FFF2-40B4-BE49-F238E27FC236}">
                  <a16:creationId xmlns:a16="http://schemas.microsoft.com/office/drawing/2014/main" id="{2DB8B6FB-4B25-A5F8-C687-13C042F264DA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5">
              <a:extLst>
                <a:ext uri="{FF2B5EF4-FFF2-40B4-BE49-F238E27FC236}">
                  <a16:creationId xmlns:a16="http://schemas.microsoft.com/office/drawing/2014/main" id="{452FC883-3D25-02FC-D2F4-A5BCB8B0F143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146">
            <a:extLst>
              <a:ext uri="{FF2B5EF4-FFF2-40B4-BE49-F238E27FC236}">
                <a16:creationId xmlns:a16="http://schemas.microsoft.com/office/drawing/2014/main" id="{2DE4585E-71D9-F168-B993-487A676C4190}"/>
              </a:ext>
            </a:extLst>
          </p:cNvPr>
          <p:cNvGrpSpPr/>
          <p:nvPr userDrawn="1"/>
        </p:nvGrpSpPr>
        <p:grpSpPr>
          <a:xfrm rot="5400000">
            <a:off x="7999837" y="2969972"/>
            <a:ext cx="3448050" cy="936654"/>
            <a:chOff x="2983209" y="3959962"/>
            <a:chExt cx="4597400" cy="1248872"/>
          </a:xfrm>
        </p:grpSpPr>
        <p:grpSp>
          <p:nvGrpSpPr>
            <p:cNvPr id="45" name="Group 122">
              <a:extLst>
                <a:ext uri="{FF2B5EF4-FFF2-40B4-BE49-F238E27FC236}">
                  <a16:creationId xmlns:a16="http://schemas.microsoft.com/office/drawing/2014/main" id="{1BF3AE7D-762A-32BC-49E2-AEBC99AC92EC}"/>
                </a:ext>
              </a:extLst>
            </p:cNvPr>
            <p:cNvGrpSpPr/>
            <p:nvPr userDrawn="1"/>
          </p:nvGrpSpPr>
          <p:grpSpPr>
            <a:xfrm>
              <a:off x="4130985" y="4976997"/>
              <a:ext cx="1122349" cy="231837"/>
              <a:chOff x="4135734" y="4976997"/>
              <a:chExt cx="1120775" cy="231837"/>
            </a:xfrm>
          </p:grpSpPr>
          <p:sp>
            <p:nvSpPr>
              <p:cNvPr id="131" name="Rectangle 52">
                <a:extLst>
                  <a:ext uri="{FF2B5EF4-FFF2-40B4-BE49-F238E27FC236}">
                    <a16:creationId xmlns:a16="http://schemas.microsoft.com/office/drawing/2014/main" id="{93F8EDDA-31D4-F6D4-2CB3-C3F1B6847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5734" y="4976997"/>
                <a:ext cx="1120775" cy="2318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2" name="Rectangle 53">
                <a:extLst>
                  <a:ext uri="{FF2B5EF4-FFF2-40B4-BE49-F238E27FC236}">
                    <a16:creationId xmlns:a16="http://schemas.microsoft.com/office/drawing/2014/main" id="{645B7F7D-1DF2-9AEE-E9DA-71E1472BF0C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5734" y="4976997"/>
                <a:ext cx="1120775" cy="231837"/>
              </a:xfrm>
              <a:prstGeom prst="rect">
                <a:avLst/>
              </a:prstGeom>
              <a:noFill/>
              <a:ln w="1588" cap="flat">
                <a:solidFill>
                  <a:srgbClr val="BFBFB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46" name="Group 120">
              <a:extLst>
                <a:ext uri="{FF2B5EF4-FFF2-40B4-BE49-F238E27FC236}">
                  <a16:creationId xmlns:a16="http://schemas.microsoft.com/office/drawing/2014/main" id="{C0048947-F5BF-ADD7-15B1-C2C7631F4D26}"/>
                </a:ext>
              </a:extLst>
            </p:cNvPr>
            <p:cNvGrpSpPr/>
            <p:nvPr userDrawn="1"/>
          </p:nvGrpSpPr>
          <p:grpSpPr>
            <a:xfrm>
              <a:off x="2989559" y="4976997"/>
              <a:ext cx="1122349" cy="231837"/>
              <a:chOff x="2989559" y="4976997"/>
              <a:chExt cx="1120775" cy="231837"/>
            </a:xfrm>
          </p:grpSpPr>
          <p:sp>
            <p:nvSpPr>
              <p:cNvPr id="129" name="Rectangle 62">
                <a:extLst>
                  <a:ext uri="{FF2B5EF4-FFF2-40B4-BE49-F238E27FC236}">
                    <a16:creationId xmlns:a16="http://schemas.microsoft.com/office/drawing/2014/main" id="{04D9B4B6-BD02-DCFC-A59E-D02BBB93CA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9559" y="4976997"/>
                <a:ext cx="1120775" cy="231837"/>
              </a:xfrm>
              <a:prstGeom prst="rect">
                <a:avLst/>
              </a:prstGeom>
              <a:solidFill>
                <a:srgbClr val="F4F3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0" name="Rectangle 63">
                <a:extLst>
                  <a:ext uri="{FF2B5EF4-FFF2-40B4-BE49-F238E27FC236}">
                    <a16:creationId xmlns:a16="http://schemas.microsoft.com/office/drawing/2014/main" id="{5492B477-E926-9A58-F9E8-B0D238A626A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989559" y="4976997"/>
                <a:ext cx="1120775" cy="231837"/>
              </a:xfrm>
              <a:prstGeom prst="rect">
                <a:avLst/>
              </a:prstGeom>
              <a:noFill/>
              <a:ln w="1588" cap="flat">
                <a:solidFill>
                  <a:srgbClr val="BFBFB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47" name="Rectangle 69">
              <a:extLst>
                <a:ext uri="{FF2B5EF4-FFF2-40B4-BE49-F238E27FC236}">
                  <a16:creationId xmlns:a16="http://schemas.microsoft.com/office/drawing/2014/main" id="{E3357313-2DF5-35E3-8210-42D46EA2A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4129" y="4724853"/>
              <a:ext cx="1122349" cy="231837"/>
            </a:xfrm>
            <a:prstGeom prst="rect">
              <a:avLst/>
            </a:prstGeom>
            <a:solidFill>
              <a:srgbClr val="2A4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48" name="Rectangle 89">
              <a:extLst>
                <a:ext uri="{FF2B5EF4-FFF2-40B4-BE49-F238E27FC236}">
                  <a16:creationId xmlns:a16="http://schemas.microsoft.com/office/drawing/2014/main" id="{0922CD33-84FB-978D-F5E7-CCEBB2073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2703" y="4724853"/>
              <a:ext cx="1122349" cy="231837"/>
            </a:xfrm>
            <a:prstGeom prst="rect">
              <a:avLst/>
            </a:prstGeom>
            <a:solidFill>
              <a:srgbClr val="702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49" name="Rectangle 35">
              <a:extLst>
                <a:ext uri="{FF2B5EF4-FFF2-40B4-BE49-F238E27FC236}">
                  <a16:creationId xmlns:a16="http://schemas.microsoft.com/office/drawing/2014/main" id="{C90F2A3D-61EC-1B99-E9B1-E49489967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985" y="4724853"/>
              <a:ext cx="1122349" cy="231837"/>
            </a:xfrm>
            <a:prstGeom prst="rect">
              <a:avLst/>
            </a:prstGeom>
            <a:solidFill>
              <a:srgbClr val="732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0" name="Rectangle 54">
              <a:extLst>
                <a:ext uri="{FF2B5EF4-FFF2-40B4-BE49-F238E27FC236}">
                  <a16:creationId xmlns:a16="http://schemas.microsoft.com/office/drawing/2014/main" id="{74043480-E144-4A53-4BF9-7679492B7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9559" y="4724853"/>
              <a:ext cx="1122349" cy="231837"/>
            </a:xfrm>
            <a:prstGeom prst="rect">
              <a:avLst/>
            </a:prstGeom>
            <a:solidFill>
              <a:srgbClr val="733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1" name="Rectangle 7">
              <a:extLst>
                <a:ext uri="{FF2B5EF4-FFF2-40B4-BE49-F238E27FC236}">
                  <a16:creationId xmlns:a16="http://schemas.microsoft.com/office/drawing/2014/main" id="{4CB3D242-DE27-D86C-21B0-9F73A3A12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985" y="4479479"/>
              <a:ext cx="1122349" cy="231837"/>
            </a:xfrm>
            <a:prstGeom prst="rect">
              <a:avLst/>
            </a:prstGeom>
            <a:solidFill>
              <a:srgbClr val="F43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2" name="Rectangle 50">
              <a:extLst>
                <a:ext uri="{FF2B5EF4-FFF2-40B4-BE49-F238E27FC236}">
                  <a16:creationId xmlns:a16="http://schemas.microsoft.com/office/drawing/2014/main" id="{206FE1C0-9947-F984-A602-B21061CFF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9559" y="4479479"/>
              <a:ext cx="1122349" cy="231837"/>
            </a:xfrm>
            <a:prstGeom prst="rect">
              <a:avLst/>
            </a:prstGeom>
            <a:solidFill>
              <a:srgbClr val="FF5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3" name="Rectangle 65">
              <a:extLst>
                <a:ext uri="{FF2B5EF4-FFF2-40B4-BE49-F238E27FC236}">
                  <a16:creationId xmlns:a16="http://schemas.microsoft.com/office/drawing/2014/main" id="{7EB787F1-1159-F97B-5550-232AE6EAE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4129" y="4479479"/>
              <a:ext cx="1122349" cy="231837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4" name="Rectangle 86">
              <a:extLst>
                <a:ext uri="{FF2B5EF4-FFF2-40B4-BE49-F238E27FC236}">
                  <a16:creationId xmlns:a16="http://schemas.microsoft.com/office/drawing/2014/main" id="{9BA88E9D-789A-9DD3-5057-59576737B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2703" y="4479479"/>
              <a:ext cx="1122349" cy="231837"/>
            </a:xfrm>
            <a:prstGeom prst="rect">
              <a:avLst/>
            </a:prstGeom>
            <a:solidFill>
              <a:srgbClr val="C73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5" name="Rectangle 48">
              <a:extLst>
                <a:ext uri="{FF2B5EF4-FFF2-40B4-BE49-F238E27FC236}">
                  <a16:creationId xmlns:a16="http://schemas.microsoft.com/office/drawing/2014/main" id="{9DAD8990-C07B-FD70-EFCA-E51966B48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985" y="4235797"/>
              <a:ext cx="1122349" cy="231837"/>
            </a:xfrm>
            <a:prstGeom prst="rect">
              <a:avLst/>
            </a:prstGeom>
            <a:solidFill>
              <a:srgbClr val="FFB3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6" name="Rectangle 58">
              <a:extLst>
                <a:ext uri="{FF2B5EF4-FFF2-40B4-BE49-F238E27FC236}">
                  <a16:creationId xmlns:a16="http://schemas.microsoft.com/office/drawing/2014/main" id="{370AE873-DC0A-74D3-6513-311F2B86A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9559" y="4235797"/>
              <a:ext cx="1122349" cy="231837"/>
            </a:xfrm>
            <a:prstGeom prst="rect">
              <a:avLst/>
            </a:prstGeom>
            <a:solidFill>
              <a:srgbClr val="FFA3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7" name="Rectangle 73">
              <a:extLst>
                <a:ext uri="{FF2B5EF4-FFF2-40B4-BE49-F238E27FC236}">
                  <a16:creationId xmlns:a16="http://schemas.microsoft.com/office/drawing/2014/main" id="{5361E772-F053-5383-DD3D-3B30D1507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4129" y="4235797"/>
              <a:ext cx="1122349" cy="231837"/>
            </a:xfrm>
            <a:prstGeom prst="rect">
              <a:avLst/>
            </a:prstGeom>
            <a:solidFill>
              <a:srgbClr val="8DC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8" name="Rectangle 93">
              <a:extLst>
                <a:ext uri="{FF2B5EF4-FFF2-40B4-BE49-F238E27FC236}">
                  <a16:creationId xmlns:a16="http://schemas.microsoft.com/office/drawing/2014/main" id="{E8B7AFE5-4C19-896E-0509-8C22A4B7A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2703" y="4235797"/>
              <a:ext cx="1122349" cy="231837"/>
            </a:xfrm>
            <a:prstGeom prst="rect">
              <a:avLst/>
            </a:prstGeom>
            <a:solidFill>
              <a:srgbClr val="CD9B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9" name="AutoShape 3">
              <a:extLst>
                <a:ext uri="{FF2B5EF4-FFF2-40B4-BE49-F238E27FC236}">
                  <a16:creationId xmlns:a16="http://schemas.microsoft.com/office/drawing/2014/main" id="{C0ADB5A3-0380-803D-C0B4-5DA6136D23D7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983209" y="3959962"/>
              <a:ext cx="4597400" cy="1247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grpSp>
          <p:nvGrpSpPr>
            <p:cNvPr id="60" name="Group 137">
              <a:extLst>
                <a:ext uri="{FF2B5EF4-FFF2-40B4-BE49-F238E27FC236}">
                  <a16:creationId xmlns:a16="http://schemas.microsoft.com/office/drawing/2014/main" id="{933F59A1-198B-8941-5C09-4CD96028E60F}"/>
                </a:ext>
              </a:extLst>
            </p:cNvPr>
            <p:cNvGrpSpPr/>
            <p:nvPr userDrawn="1"/>
          </p:nvGrpSpPr>
          <p:grpSpPr>
            <a:xfrm>
              <a:off x="4161941" y="4724853"/>
              <a:ext cx="213765" cy="208937"/>
              <a:chOff x="4150022" y="4707932"/>
              <a:chExt cx="213765" cy="208937"/>
            </a:xfrm>
          </p:grpSpPr>
          <p:sp>
            <p:nvSpPr>
              <p:cNvPr id="126" name="Rectangle 36">
                <a:extLst>
                  <a:ext uri="{FF2B5EF4-FFF2-40B4-BE49-F238E27FC236}">
                    <a16:creationId xmlns:a16="http://schemas.microsoft.com/office/drawing/2014/main" id="{58630D16-5C66-990F-A782-1D9A75AE9C6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50022" y="4707933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B3BB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FFB3BB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7" name="Rectangle 37">
                <a:extLst>
                  <a:ext uri="{FF2B5EF4-FFF2-40B4-BE49-F238E27FC236}">
                    <a16:creationId xmlns:a16="http://schemas.microsoft.com/office/drawing/2014/main" id="{39552111-E265-31D7-1054-BEC65C2EFF6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53210" y="4707932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FFF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8" name="Rectangle 47">
                <a:extLst>
                  <a:ext uri="{FF2B5EF4-FFF2-40B4-BE49-F238E27FC236}">
                    <a16:creationId xmlns:a16="http://schemas.microsoft.com/office/drawing/2014/main" id="{161E1CC7-7F59-4BB6-33E6-368DF772E75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73563" y="4839925"/>
                <a:ext cx="190224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73262F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1" name="Group 133">
              <a:extLst>
                <a:ext uri="{FF2B5EF4-FFF2-40B4-BE49-F238E27FC236}">
                  <a16:creationId xmlns:a16="http://schemas.microsoft.com/office/drawing/2014/main" id="{011C78AA-EF4A-C8D6-4344-44EEE40E9A07}"/>
                </a:ext>
              </a:extLst>
            </p:cNvPr>
            <p:cNvGrpSpPr/>
            <p:nvPr userDrawn="1"/>
          </p:nvGrpSpPr>
          <p:grpSpPr>
            <a:xfrm>
              <a:off x="4161941" y="4235794"/>
              <a:ext cx="219106" cy="207246"/>
              <a:chOff x="4150022" y="4220565"/>
              <a:chExt cx="219106" cy="207246"/>
            </a:xfrm>
          </p:grpSpPr>
          <p:sp>
            <p:nvSpPr>
              <p:cNvPr id="123" name="Rectangle 49">
                <a:extLst>
                  <a:ext uri="{FF2B5EF4-FFF2-40B4-BE49-F238E27FC236}">
                    <a16:creationId xmlns:a16="http://schemas.microsoft.com/office/drawing/2014/main" id="{F83EA768-CD53-952B-E3AF-ADB559ABCB6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50022" y="4220565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73262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73262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4" name="Rectangle 50">
                <a:extLst>
                  <a:ext uri="{FF2B5EF4-FFF2-40B4-BE49-F238E27FC236}">
                    <a16:creationId xmlns:a16="http://schemas.microsoft.com/office/drawing/2014/main" id="{7C6243F8-1BEE-E4D2-2EB9-B3FFA2A84B1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53208" y="4220572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000000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5" name="Rectangle 51">
                <a:extLst>
                  <a:ext uri="{FF2B5EF4-FFF2-40B4-BE49-F238E27FC236}">
                    <a16:creationId xmlns:a16="http://schemas.microsoft.com/office/drawing/2014/main" id="{F0CC48E9-E481-A316-66FE-DFCB64C80F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74630" y="4350867"/>
                <a:ext cx="194498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FFB3BB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2" name="Rectangle 54">
              <a:extLst>
                <a:ext uri="{FF2B5EF4-FFF2-40B4-BE49-F238E27FC236}">
                  <a16:creationId xmlns:a16="http://schemas.microsoft.com/office/drawing/2014/main" id="{BAD2E9C9-A324-3250-65DB-60A0D90C1E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82808" y="4998426"/>
              <a:ext cx="179536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pt-BR" sz="375" b="0" i="0" strike="noStrike" cap="none" spc="0" baseline="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FFFFFF</a:t>
              </a:r>
              <a:endParaRPr kumimoji="0" lang="en-US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63" name="Group 134">
              <a:extLst>
                <a:ext uri="{FF2B5EF4-FFF2-40B4-BE49-F238E27FC236}">
                  <a16:creationId xmlns:a16="http://schemas.microsoft.com/office/drawing/2014/main" id="{07C8267B-4506-7448-62EE-7FA491CA2899}"/>
                </a:ext>
              </a:extLst>
            </p:cNvPr>
            <p:cNvGrpSpPr/>
            <p:nvPr userDrawn="1"/>
          </p:nvGrpSpPr>
          <p:grpSpPr>
            <a:xfrm>
              <a:off x="3020517" y="4479479"/>
              <a:ext cx="214564" cy="208938"/>
              <a:chOff x="3003849" y="4465943"/>
              <a:chExt cx="214564" cy="208938"/>
            </a:xfrm>
          </p:grpSpPr>
          <p:sp>
            <p:nvSpPr>
              <p:cNvPr id="120" name="Rectangle 51">
                <a:extLst>
                  <a:ext uri="{FF2B5EF4-FFF2-40B4-BE49-F238E27FC236}">
                    <a16:creationId xmlns:a16="http://schemas.microsoft.com/office/drawing/2014/main" id="{C2DAC0E6-3C8D-F3B1-5856-AF6A18F4BB3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003849" y="4465944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FFF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1" name="Rectangle 52">
                <a:extLst>
                  <a:ext uri="{FF2B5EF4-FFF2-40B4-BE49-F238E27FC236}">
                    <a16:creationId xmlns:a16="http://schemas.microsoft.com/office/drawing/2014/main" id="{91DAA448-B59C-5F7F-E7DC-A7DF6C7F98C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108623" y="4465943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000000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2" name="Rectangle 53">
                <a:extLst>
                  <a:ext uri="{FF2B5EF4-FFF2-40B4-BE49-F238E27FC236}">
                    <a16:creationId xmlns:a16="http://schemas.microsoft.com/office/drawing/2014/main" id="{BA11AC84-AB26-4A4D-36B2-2FE7B1793F5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028190" y="4597937"/>
                <a:ext cx="190223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FF5C39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4" name="Group 136">
              <a:extLst>
                <a:ext uri="{FF2B5EF4-FFF2-40B4-BE49-F238E27FC236}">
                  <a16:creationId xmlns:a16="http://schemas.microsoft.com/office/drawing/2014/main" id="{094FA0B3-B4A8-AFF7-AE6A-7FFA69A5815F}"/>
                </a:ext>
              </a:extLst>
            </p:cNvPr>
            <p:cNvGrpSpPr/>
            <p:nvPr userDrawn="1"/>
          </p:nvGrpSpPr>
          <p:grpSpPr>
            <a:xfrm>
              <a:off x="3020515" y="4724853"/>
              <a:ext cx="224452" cy="208937"/>
              <a:chOff x="3003847" y="4707931"/>
              <a:chExt cx="224452" cy="208937"/>
            </a:xfrm>
          </p:grpSpPr>
          <p:sp>
            <p:nvSpPr>
              <p:cNvPr id="117" name="Rectangle 55">
                <a:extLst>
                  <a:ext uri="{FF2B5EF4-FFF2-40B4-BE49-F238E27FC236}">
                    <a16:creationId xmlns:a16="http://schemas.microsoft.com/office/drawing/2014/main" id="{911B100D-3861-24A8-D66C-BB1F9170D89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003847" y="4707932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A38B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FFA38B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8" name="Rectangle 56">
                <a:extLst>
                  <a:ext uri="{FF2B5EF4-FFF2-40B4-BE49-F238E27FC236}">
                    <a16:creationId xmlns:a16="http://schemas.microsoft.com/office/drawing/2014/main" id="{F6BF805F-A5FB-629B-74E1-030231B0D18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108621" y="4707931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FFF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9" name="Rectangle 57">
                <a:extLst>
                  <a:ext uri="{FF2B5EF4-FFF2-40B4-BE49-F238E27FC236}">
                    <a16:creationId xmlns:a16="http://schemas.microsoft.com/office/drawing/2014/main" id="{9214875E-AC82-855C-B11A-3D62F869593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029526" y="4839924"/>
                <a:ext cx="198773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73391D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5" name="Group 132">
              <a:extLst>
                <a:ext uri="{FF2B5EF4-FFF2-40B4-BE49-F238E27FC236}">
                  <a16:creationId xmlns:a16="http://schemas.microsoft.com/office/drawing/2014/main" id="{D7179933-C6ED-9DED-CA98-4EED65DCB786}"/>
                </a:ext>
              </a:extLst>
            </p:cNvPr>
            <p:cNvGrpSpPr/>
            <p:nvPr userDrawn="1"/>
          </p:nvGrpSpPr>
          <p:grpSpPr>
            <a:xfrm>
              <a:off x="3020515" y="4235795"/>
              <a:ext cx="217504" cy="207250"/>
              <a:chOff x="3003847" y="4220566"/>
              <a:chExt cx="217504" cy="207250"/>
            </a:xfrm>
          </p:grpSpPr>
          <p:grpSp>
            <p:nvGrpSpPr>
              <p:cNvPr id="113" name="Group 131">
                <a:extLst>
                  <a:ext uri="{FF2B5EF4-FFF2-40B4-BE49-F238E27FC236}">
                    <a16:creationId xmlns:a16="http://schemas.microsoft.com/office/drawing/2014/main" id="{477B4412-F068-E51E-2177-005EBED0C78C}"/>
                  </a:ext>
                </a:extLst>
              </p:cNvPr>
              <p:cNvGrpSpPr/>
              <p:nvPr userDrawn="1"/>
            </p:nvGrpSpPr>
            <p:grpSpPr>
              <a:xfrm>
                <a:off x="3003847" y="4220566"/>
                <a:ext cx="200955" cy="153889"/>
                <a:chOff x="3003847" y="4220567"/>
                <a:chExt cx="200955" cy="153889"/>
              </a:xfrm>
            </p:grpSpPr>
            <p:sp>
              <p:nvSpPr>
                <p:cNvPr id="115" name="Rectangle 59">
                  <a:extLst>
                    <a:ext uri="{FF2B5EF4-FFF2-40B4-BE49-F238E27FC236}">
                      <a16:creationId xmlns:a16="http://schemas.microsoft.com/office/drawing/2014/main" id="{C15CAE65-37E1-2F75-A211-72F937CD111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3003847" y="4220567"/>
                  <a:ext cx="96181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6858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pt-BR" sz="750" b="1" i="0" strike="noStrike" cap="none" spc="0" baseline="0">
                      <a:solidFill>
                        <a:srgbClr val="73391D"/>
                      </a:solidFill>
                      <a:effectLst/>
                      <a:latin typeface="Segoe UI Black"/>
                      <a:ea typeface="Segoe UI Black"/>
                      <a:cs typeface="Segoe UI Black"/>
                    </a:rPr>
                    <a:t>A</a:t>
                  </a:r>
                  <a:endParaRPr kumimoji="0" lang="en-US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73391D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Rectangle 60">
                  <a:extLst>
                    <a:ext uri="{FF2B5EF4-FFF2-40B4-BE49-F238E27FC236}">
                      <a16:creationId xmlns:a16="http://schemas.microsoft.com/office/drawing/2014/main" id="{A0F8A39D-3C92-539A-245A-4380DA191D7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3108621" y="4220568"/>
                  <a:ext cx="96181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6858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pt-BR" sz="750" b="1" i="0" strike="noStrike" cap="none" spc="0" baseline="0">
                      <a:solidFill>
                        <a:srgbClr val="000000"/>
                      </a:solidFill>
                      <a:effectLst/>
                      <a:latin typeface="Segoe UI Black"/>
                      <a:ea typeface="Segoe UI Black"/>
                      <a:cs typeface="Segoe UI Black"/>
                    </a:rPr>
                    <a:t>A</a:t>
                  </a:r>
                  <a:endParaRPr kumimoji="0" lang="en-US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4" name="Rectangle 61">
                <a:extLst>
                  <a:ext uri="{FF2B5EF4-FFF2-40B4-BE49-F238E27FC236}">
                    <a16:creationId xmlns:a16="http://schemas.microsoft.com/office/drawing/2014/main" id="{EE216EA8-2740-4539-BA14-F80A48597E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026852" y="4350872"/>
                <a:ext cx="194499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FFA38B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6" name="Rectangle 64">
              <a:extLst>
                <a:ext uri="{FF2B5EF4-FFF2-40B4-BE49-F238E27FC236}">
                  <a16:creationId xmlns:a16="http://schemas.microsoft.com/office/drawing/2014/main" id="{01864610-99B6-897C-CC5F-E2D71D99F3E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42985" y="4998427"/>
              <a:ext cx="185949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pt-BR" sz="375" b="0" i="0" strike="noStrike" cap="none" spc="0" baseline="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F4F3F5</a:t>
              </a:r>
              <a:endParaRPr kumimoji="0" lang="en-US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67" name="Group 141">
              <a:extLst>
                <a:ext uri="{FF2B5EF4-FFF2-40B4-BE49-F238E27FC236}">
                  <a16:creationId xmlns:a16="http://schemas.microsoft.com/office/drawing/2014/main" id="{0FFFF9C5-76B7-E428-ADCD-EF6A29A39361}"/>
                </a:ext>
              </a:extLst>
            </p:cNvPr>
            <p:cNvGrpSpPr/>
            <p:nvPr userDrawn="1"/>
          </p:nvGrpSpPr>
          <p:grpSpPr>
            <a:xfrm>
              <a:off x="6454550" y="4479477"/>
              <a:ext cx="224985" cy="208940"/>
              <a:chOff x="6440249" y="4467632"/>
              <a:chExt cx="224985" cy="208940"/>
            </a:xfrm>
          </p:grpSpPr>
          <p:sp>
            <p:nvSpPr>
              <p:cNvPr id="110" name="Rectangle 66">
                <a:extLst>
                  <a:ext uri="{FF2B5EF4-FFF2-40B4-BE49-F238E27FC236}">
                    <a16:creationId xmlns:a16="http://schemas.microsoft.com/office/drawing/2014/main" id="{D82EA519-F0A9-2B95-476A-581BBB0C0F1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40249" y="4467634"/>
                <a:ext cx="87632" cy="138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675" b="1" i="0" strike="noStrike" cap="none" spc="0" baseline="0">
                    <a:solidFill>
                      <a:srgbClr val="FFFFF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1" name="Rectangle 67">
                <a:extLst>
                  <a:ext uri="{FF2B5EF4-FFF2-40B4-BE49-F238E27FC236}">
                    <a16:creationId xmlns:a16="http://schemas.microsoft.com/office/drawing/2014/main" id="{E5A3948E-C2A8-8A75-0564-78585D66163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45025" y="4467632"/>
                <a:ext cx="87632" cy="138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675" b="1" i="0" strike="noStrike" cap="none" spc="0" baseline="0">
                    <a:solidFill>
                      <a:srgbClr val="000000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2" name="Rectangle 68">
                <a:extLst>
                  <a:ext uri="{FF2B5EF4-FFF2-40B4-BE49-F238E27FC236}">
                    <a16:creationId xmlns:a16="http://schemas.microsoft.com/office/drawing/2014/main" id="{E3AB3163-F4D9-2462-F230-6F689F52DF8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66461" y="4599628"/>
                <a:ext cx="198773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0078D4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8" name="Group 143">
              <a:extLst>
                <a:ext uri="{FF2B5EF4-FFF2-40B4-BE49-F238E27FC236}">
                  <a16:creationId xmlns:a16="http://schemas.microsoft.com/office/drawing/2014/main" id="{7EE2BB93-6FAE-F133-5229-416A85162CDF}"/>
                </a:ext>
              </a:extLst>
            </p:cNvPr>
            <p:cNvGrpSpPr/>
            <p:nvPr userDrawn="1"/>
          </p:nvGrpSpPr>
          <p:grpSpPr>
            <a:xfrm>
              <a:off x="6455084" y="4724854"/>
              <a:ext cx="217504" cy="208939"/>
              <a:chOff x="6440784" y="4709624"/>
              <a:chExt cx="217504" cy="208939"/>
            </a:xfrm>
          </p:grpSpPr>
          <p:sp>
            <p:nvSpPr>
              <p:cNvPr id="107" name="Rectangle 70">
                <a:extLst>
                  <a:ext uri="{FF2B5EF4-FFF2-40B4-BE49-F238E27FC236}">
                    <a16:creationId xmlns:a16="http://schemas.microsoft.com/office/drawing/2014/main" id="{678EFEAA-4CCB-A6E1-7A06-3F237ABF6D5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40784" y="4709625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8DC8E8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8DC8E8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8" name="Rectangle 71">
                <a:extLst>
                  <a:ext uri="{FF2B5EF4-FFF2-40B4-BE49-F238E27FC236}">
                    <a16:creationId xmlns:a16="http://schemas.microsoft.com/office/drawing/2014/main" id="{49A48D51-F92A-4487-2092-5145091BF25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45560" y="4709624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FFF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9" name="Rectangle 72">
                <a:extLst>
                  <a:ext uri="{FF2B5EF4-FFF2-40B4-BE49-F238E27FC236}">
                    <a16:creationId xmlns:a16="http://schemas.microsoft.com/office/drawing/2014/main" id="{20BDDDF3-8966-A3A0-692B-2223D66FC5D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63789" y="4841619"/>
                <a:ext cx="194499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2A446F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9" name="Group 139">
              <a:extLst>
                <a:ext uri="{FF2B5EF4-FFF2-40B4-BE49-F238E27FC236}">
                  <a16:creationId xmlns:a16="http://schemas.microsoft.com/office/drawing/2014/main" id="{88A7D6A8-3870-5ADF-035B-F1AC49AD5D46}"/>
                </a:ext>
              </a:extLst>
            </p:cNvPr>
            <p:cNvGrpSpPr/>
            <p:nvPr userDrawn="1"/>
          </p:nvGrpSpPr>
          <p:grpSpPr>
            <a:xfrm>
              <a:off x="6455083" y="4235798"/>
              <a:ext cx="227927" cy="207242"/>
              <a:chOff x="6440783" y="4222260"/>
              <a:chExt cx="227927" cy="207242"/>
            </a:xfrm>
          </p:grpSpPr>
          <p:sp>
            <p:nvSpPr>
              <p:cNvPr id="104" name="Rectangle 74">
                <a:extLst>
                  <a:ext uri="{FF2B5EF4-FFF2-40B4-BE49-F238E27FC236}">
                    <a16:creationId xmlns:a16="http://schemas.microsoft.com/office/drawing/2014/main" id="{75726165-8F35-A9D1-2213-0DD80F0345B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40783" y="4222260"/>
                <a:ext cx="96181" cy="153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2A446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A446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5" name="Rectangle 75">
                <a:extLst>
                  <a:ext uri="{FF2B5EF4-FFF2-40B4-BE49-F238E27FC236}">
                    <a16:creationId xmlns:a16="http://schemas.microsoft.com/office/drawing/2014/main" id="{69824CF5-1663-1F8C-EA69-A079CEEDBF7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45558" y="4222261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000000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6" name="Rectangle 76">
                <a:extLst>
                  <a:ext uri="{FF2B5EF4-FFF2-40B4-BE49-F238E27FC236}">
                    <a16:creationId xmlns:a16="http://schemas.microsoft.com/office/drawing/2014/main" id="{F69C28C7-2D96-65EB-051A-A4C5E29C11F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67801" y="4352558"/>
                <a:ext cx="200909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8DC8E8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0" name="Group 109">
              <a:extLst>
                <a:ext uri="{FF2B5EF4-FFF2-40B4-BE49-F238E27FC236}">
                  <a16:creationId xmlns:a16="http://schemas.microsoft.com/office/drawing/2014/main" id="{838E8968-6FB6-4D32-E8EC-47D519611DE7}"/>
                </a:ext>
              </a:extLst>
            </p:cNvPr>
            <p:cNvGrpSpPr/>
            <p:nvPr userDrawn="1"/>
          </p:nvGrpSpPr>
          <p:grpSpPr>
            <a:xfrm>
              <a:off x="5282703" y="3983653"/>
              <a:ext cx="2263775" cy="231837"/>
              <a:chOff x="5282703" y="3983653"/>
              <a:chExt cx="2263775" cy="231837"/>
            </a:xfrm>
          </p:grpSpPr>
          <p:sp>
            <p:nvSpPr>
              <p:cNvPr id="100" name="Rectangle 80">
                <a:extLst>
                  <a:ext uri="{FF2B5EF4-FFF2-40B4-BE49-F238E27FC236}">
                    <a16:creationId xmlns:a16="http://schemas.microsoft.com/office/drawing/2014/main" id="{979AFF5A-0F12-9095-53AD-1E8E943009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2703" y="3983653"/>
                <a:ext cx="2263775" cy="231837"/>
              </a:xfrm>
              <a:prstGeom prst="rect">
                <a:avLst/>
              </a:prstGeom>
              <a:solidFill>
                <a:srgbClr val="091F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1" name="Rectangle 81">
                <a:extLst>
                  <a:ext uri="{FF2B5EF4-FFF2-40B4-BE49-F238E27FC236}">
                    <a16:creationId xmlns:a16="http://schemas.microsoft.com/office/drawing/2014/main" id="{CA043161-5869-3438-C8B0-26B135D66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2703" y="3983653"/>
                <a:ext cx="2263775" cy="231837"/>
              </a:xfrm>
              <a:prstGeom prst="rect">
                <a:avLst/>
              </a:prstGeom>
              <a:solidFill>
                <a:srgbClr val="091F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2" name="Freeform 82">
                <a:extLst>
                  <a:ext uri="{FF2B5EF4-FFF2-40B4-BE49-F238E27FC236}">
                    <a16:creationId xmlns:a16="http://schemas.microsoft.com/office/drawing/2014/main" id="{F854A7C9-BF23-416C-DE21-C287ED7839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82703" y="3983653"/>
                <a:ext cx="2263775" cy="231837"/>
              </a:xfrm>
              <a:custGeom>
                <a:avLst/>
                <a:gdLst>
                  <a:gd name="T0" fmla="*/ 0 w 15200"/>
                  <a:gd name="T1" fmla="*/ 4 h 960"/>
                  <a:gd name="T2" fmla="*/ 4 w 15200"/>
                  <a:gd name="T3" fmla="*/ 0 h 960"/>
                  <a:gd name="T4" fmla="*/ 15196 w 15200"/>
                  <a:gd name="T5" fmla="*/ 0 h 960"/>
                  <a:gd name="T6" fmla="*/ 15200 w 15200"/>
                  <a:gd name="T7" fmla="*/ 4 h 960"/>
                  <a:gd name="T8" fmla="*/ 15200 w 15200"/>
                  <a:gd name="T9" fmla="*/ 956 h 960"/>
                  <a:gd name="T10" fmla="*/ 15196 w 15200"/>
                  <a:gd name="T11" fmla="*/ 960 h 960"/>
                  <a:gd name="T12" fmla="*/ 4 w 15200"/>
                  <a:gd name="T13" fmla="*/ 960 h 960"/>
                  <a:gd name="T14" fmla="*/ 0 w 15200"/>
                  <a:gd name="T15" fmla="*/ 956 h 960"/>
                  <a:gd name="T16" fmla="*/ 0 w 15200"/>
                  <a:gd name="T17" fmla="*/ 4 h 960"/>
                  <a:gd name="T18" fmla="*/ 8 w 15200"/>
                  <a:gd name="T19" fmla="*/ 956 h 960"/>
                  <a:gd name="T20" fmla="*/ 4 w 15200"/>
                  <a:gd name="T21" fmla="*/ 952 h 960"/>
                  <a:gd name="T22" fmla="*/ 15196 w 15200"/>
                  <a:gd name="T23" fmla="*/ 952 h 960"/>
                  <a:gd name="T24" fmla="*/ 15192 w 15200"/>
                  <a:gd name="T25" fmla="*/ 956 h 960"/>
                  <a:gd name="T26" fmla="*/ 15192 w 15200"/>
                  <a:gd name="T27" fmla="*/ 4 h 960"/>
                  <a:gd name="T28" fmla="*/ 15196 w 15200"/>
                  <a:gd name="T29" fmla="*/ 8 h 960"/>
                  <a:gd name="T30" fmla="*/ 4 w 15200"/>
                  <a:gd name="T31" fmla="*/ 8 h 960"/>
                  <a:gd name="T32" fmla="*/ 8 w 15200"/>
                  <a:gd name="T33" fmla="*/ 4 h 960"/>
                  <a:gd name="T34" fmla="*/ 8 w 15200"/>
                  <a:gd name="T35" fmla="*/ 956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200" h="960">
                    <a:moveTo>
                      <a:pt x="0" y="4"/>
                    </a:moveTo>
                    <a:cubicBezTo>
                      <a:pt x="0" y="2"/>
                      <a:pt x="2" y="0"/>
                      <a:pt x="4" y="0"/>
                    </a:cubicBezTo>
                    <a:lnTo>
                      <a:pt x="15196" y="0"/>
                    </a:lnTo>
                    <a:cubicBezTo>
                      <a:pt x="15199" y="0"/>
                      <a:pt x="15200" y="2"/>
                      <a:pt x="15200" y="4"/>
                    </a:cubicBezTo>
                    <a:lnTo>
                      <a:pt x="15200" y="956"/>
                    </a:lnTo>
                    <a:cubicBezTo>
                      <a:pt x="15200" y="959"/>
                      <a:pt x="15199" y="960"/>
                      <a:pt x="15196" y="960"/>
                    </a:cubicBezTo>
                    <a:lnTo>
                      <a:pt x="4" y="960"/>
                    </a:lnTo>
                    <a:cubicBezTo>
                      <a:pt x="2" y="960"/>
                      <a:pt x="0" y="959"/>
                      <a:pt x="0" y="956"/>
                    </a:cubicBezTo>
                    <a:lnTo>
                      <a:pt x="0" y="4"/>
                    </a:lnTo>
                    <a:close/>
                    <a:moveTo>
                      <a:pt x="8" y="956"/>
                    </a:moveTo>
                    <a:lnTo>
                      <a:pt x="4" y="952"/>
                    </a:lnTo>
                    <a:lnTo>
                      <a:pt x="15196" y="952"/>
                    </a:lnTo>
                    <a:lnTo>
                      <a:pt x="15192" y="956"/>
                    </a:lnTo>
                    <a:lnTo>
                      <a:pt x="15192" y="4"/>
                    </a:lnTo>
                    <a:lnTo>
                      <a:pt x="15196" y="8"/>
                    </a:lnTo>
                    <a:lnTo>
                      <a:pt x="4" y="8"/>
                    </a:lnTo>
                    <a:lnTo>
                      <a:pt x="8" y="4"/>
                    </a:lnTo>
                    <a:lnTo>
                      <a:pt x="8" y="956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3" name="Rectangle 83">
                <a:extLst>
                  <a:ext uri="{FF2B5EF4-FFF2-40B4-BE49-F238E27FC236}">
                    <a16:creationId xmlns:a16="http://schemas.microsoft.com/office/drawing/2014/main" id="{9B92D8ED-A306-B6EF-361F-52B67F9A3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2703" y="3983653"/>
                <a:ext cx="2263775" cy="231837"/>
              </a:xfrm>
              <a:prstGeom prst="rect">
                <a:avLst/>
              </a:prstGeom>
              <a:solidFill>
                <a:srgbClr val="091F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1" name="Group 145">
              <a:extLst>
                <a:ext uri="{FF2B5EF4-FFF2-40B4-BE49-F238E27FC236}">
                  <a16:creationId xmlns:a16="http://schemas.microsoft.com/office/drawing/2014/main" id="{EAFA3D0D-E1F4-CCBA-0285-00A5B5FCF424}"/>
                </a:ext>
              </a:extLst>
            </p:cNvPr>
            <p:cNvGrpSpPr/>
            <p:nvPr userDrawn="1"/>
          </p:nvGrpSpPr>
          <p:grpSpPr>
            <a:xfrm>
              <a:off x="5338537" y="4005085"/>
              <a:ext cx="485213" cy="192013"/>
              <a:chOff x="5325837" y="3988732"/>
              <a:chExt cx="485213" cy="192013"/>
            </a:xfrm>
          </p:grpSpPr>
          <p:sp>
            <p:nvSpPr>
              <p:cNvPr id="98" name="Rectangle 84">
                <a:extLst>
                  <a:ext uri="{FF2B5EF4-FFF2-40B4-BE49-F238E27FC236}">
                    <a16:creationId xmlns:a16="http://schemas.microsoft.com/office/drawing/2014/main" id="{EF089FA5-800C-4F36-81FA-BED49D38BE0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79307" y="3988732"/>
                <a:ext cx="431743" cy="123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600" b="1" i="0" strike="noStrike" cap="none" spc="0" baseline="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Preto azul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9" name="Rectangle 85">
                <a:extLst>
                  <a:ext uri="{FF2B5EF4-FFF2-40B4-BE49-F238E27FC236}">
                    <a16:creationId xmlns:a16="http://schemas.microsoft.com/office/drawing/2014/main" id="{8BC46617-756B-CF3B-FD05-768C247618A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25837" y="4103801"/>
                <a:ext cx="192360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091F2C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2" name="Group 142">
              <a:extLst>
                <a:ext uri="{FF2B5EF4-FFF2-40B4-BE49-F238E27FC236}">
                  <a16:creationId xmlns:a16="http://schemas.microsoft.com/office/drawing/2014/main" id="{A4BC9E77-82A5-3EFA-3058-2EC65BA0E748}"/>
                </a:ext>
              </a:extLst>
            </p:cNvPr>
            <p:cNvGrpSpPr/>
            <p:nvPr userDrawn="1"/>
          </p:nvGrpSpPr>
          <p:grpSpPr>
            <a:xfrm>
              <a:off x="5313660" y="4724852"/>
              <a:ext cx="216433" cy="207245"/>
              <a:chOff x="5294610" y="4714700"/>
              <a:chExt cx="216433" cy="207245"/>
            </a:xfrm>
          </p:grpSpPr>
          <p:sp>
            <p:nvSpPr>
              <p:cNvPr id="95" name="Rectangle 90">
                <a:extLst>
                  <a:ext uri="{FF2B5EF4-FFF2-40B4-BE49-F238E27FC236}">
                    <a16:creationId xmlns:a16="http://schemas.microsoft.com/office/drawing/2014/main" id="{AF09E3BD-9728-A21E-5A82-AB81A42FE3A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294610" y="4714700"/>
                <a:ext cx="96181" cy="153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CD9BC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CD9BC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6" name="Rectangle 91">
                <a:extLst>
                  <a:ext uri="{FF2B5EF4-FFF2-40B4-BE49-F238E27FC236}">
                    <a16:creationId xmlns:a16="http://schemas.microsoft.com/office/drawing/2014/main" id="{E2F168F8-F012-F54E-D6E8-988E1F30A04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99386" y="4714701"/>
                <a:ext cx="96181" cy="153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FFF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7" name="Rectangle 92">
                <a:extLst>
                  <a:ext uri="{FF2B5EF4-FFF2-40B4-BE49-F238E27FC236}">
                    <a16:creationId xmlns:a16="http://schemas.microsoft.com/office/drawing/2014/main" id="{7062F2A9-8366-B9D7-CE56-9D3BEDDFC33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18683" y="4845001"/>
                <a:ext cx="192360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702573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3" name="Group 138">
              <a:extLst>
                <a:ext uri="{FF2B5EF4-FFF2-40B4-BE49-F238E27FC236}">
                  <a16:creationId xmlns:a16="http://schemas.microsoft.com/office/drawing/2014/main" id="{C7648200-1077-8B14-64FA-84104D6CF8D5}"/>
                </a:ext>
              </a:extLst>
            </p:cNvPr>
            <p:cNvGrpSpPr/>
            <p:nvPr userDrawn="1"/>
          </p:nvGrpSpPr>
          <p:grpSpPr>
            <a:xfrm>
              <a:off x="5313659" y="4235795"/>
              <a:ext cx="231401" cy="208940"/>
              <a:chOff x="5294609" y="4225643"/>
              <a:chExt cx="231401" cy="208940"/>
            </a:xfrm>
          </p:grpSpPr>
          <p:sp>
            <p:nvSpPr>
              <p:cNvPr id="92" name="Rectangle 94">
                <a:extLst>
                  <a:ext uri="{FF2B5EF4-FFF2-40B4-BE49-F238E27FC236}">
                    <a16:creationId xmlns:a16="http://schemas.microsoft.com/office/drawing/2014/main" id="{536D9EF9-6251-269B-28DE-E378138209F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294609" y="4225643"/>
                <a:ext cx="96181" cy="153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702573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702573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3" name="Rectangle 95">
                <a:extLst>
                  <a:ext uri="{FF2B5EF4-FFF2-40B4-BE49-F238E27FC236}">
                    <a16:creationId xmlns:a16="http://schemas.microsoft.com/office/drawing/2014/main" id="{0BA7170F-2B9C-2CCF-7C8B-8B44BB477AE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99385" y="4225643"/>
                <a:ext cx="96181" cy="153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000000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4" name="Rectangle 96">
                <a:extLst>
                  <a:ext uri="{FF2B5EF4-FFF2-40B4-BE49-F238E27FC236}">
                    <a16:creationId xmlns:a16="http://schemas.microsoft.com/office/drawing/2014/main" id="{C8D1150F-B2CF-DAE3-A2D4-55786231E08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22962" y="4357639"/>
                <a:ext cx="203048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CD9BCF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4" name="Group 112">
              <a:extLst>
                <a:ext uri="{FF2B5EF4-FFF2-40B4-BE49-F238E27FC236}">
                  <a16:creationId xmlns:a16="http://schemas.microsoft.com/office/drawing/2014/main" id="{A06DB24E-D29F-3ECA-48C9-2CDEE6311782}"/>
                </a:ext>
              </a:extLst>
            </p:cNvPr>
            <p:cNvGrpSpPr/>
            <p:nvPr userDrawn="1"/>
          </p:nvGrpSpPr>
          <p:grpSpPr>
            <a:xfrm>
              <a:off x="5280323" y="4976997"/>
              <a:ext cx="2263775" cy="231837"/>
              <a:chOff x="5280323" y="4976997"/>
              <a:chExt cx="2263775" cy="231837"/>
            </a:xfrm>
          </p:grpSpPr>
          <p:sp>
            <p:nvSpPr>
              <p:cNvPr id="90" name="Rectangle 97">
                <a:extLst>
                  <a:ext uri="{FF2B5EF4-FFF2-40B4-BE49-F238E27FC236}">
                    <a16:creationId xmlns:a16="http://schemas.microsoft.com/office/drawing/2014/main" id="{32B1E0D8-76A9-F151-5149-4F14B42F2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0323" y="4976997"/>
                <a:ext cx="2263775" cy="23183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1" name="Rectangle 98">
                <a:extLst>
                  <a:ext uri="{FF2B5EF4-FFF2-40B4-BE49-F238E27FC236}">
                    <a16:creationId xmlns:a16="http://schemas.microsoft.com/office/drawing/2014/main" id="{0251CB51-501A-8EF3-B6BA-AFEA5E945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0323" y="4976997"/>
                <a:ext cx="2263775" cy="231837"/>
              </a:xfrm>
              <a:prstGeom prst="rect">
                <a:avLst/>
              </a:prstGeom>
              <a:noFill/>
              <a:ln w="1588" cap="flat">
                <a:solidFill>
                  <a:srgbClr val="BFBFB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75" name="Rectangle 99">
              <a:extLst>
                <a:ext uri="{FF2B5EF4-FFF2-40B4-BE49-F238E27FC236}">
                  <a16:creationId xmlns:a16="http://schemas.microsoft.com/office/drawing/2014/main" id="{DE773428-3901-6189-57D0-D9539E6B078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35353" y="4998427"/>
              <a:ext cx="192360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pt-BR" sz="375" b="0" i="0" strike="noStrike" cap="none" spc="0" baseline="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000000</a:t>
              </a:r>
              <a:endParaRPr kumimoji="0" lang="en-US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76" name="Group 110">
              <a:extLst>
                <a:ext uri="{FF2B5EF4-FFF2-40B4-BE49-F238E27FC236}">
                  <a16:creationId xmlns:a16="http://schemas.microsoft.com/office/drawing/2014/main" id="{7A4AC604-D0F1-64D5-4C17-1E9A5CFEBF42}"/>
                </a:ext>
              </a:extLst>
            </p:cNvPr>
            <p:cNvGrpSpPr/>
            <p:nvPr userDrawn="1"/>
          </p:nvGrpSpPr>
          <p:grpSpPr>
            <a:xfrm>
              <a:off x="2987973" y="3983653"/>
              <a:ext cx="2263775" cy="231837"/>
              <a:chOff x="2987972" y="3987038"/>
              <a:chExt cx="2268538" cy="230144"/>
            </a:xfrm>
          </p:grpSpPr>
          <p:sp>
            <p:nvSpPr>
              <p:cNvPr id="88" name="Rectangle 100">
                <a:extLst>
                  <a:ext uri="{FF2B5EF4-FFF2-40B4-BE49-F238E27FC236}">
                    <a16:creationId xmlns:a16="http://schemas.microsoft.com/office/drawing/2014/main" id="{759D5EB9-CA64-7641-298E-FEE162B614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972" y="3987038"/>
                <a:ext cx="2268538" cy="230144"/>
              </a:xfrm>
              <a:prstGeom prst="rect">
                <a:avLst/>
              </a:prstGeom>
              <a:solidFill>
                <a:srgbClr val="E8E6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9" name="Rectangle 101">
                <a:extLst>
                  <a:ext uri="{FF2B5EF4-FFF2-40B4-BE49-F238E27FC236}">
                    <a16:creationId xmlns:a16="http://schemas.microsoft.com/office/drawing/2014/main" id="{D7F8DD37-5200-F99E-8510-0F9E59FFC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972" y="3987038"/>
                <a:ext cx="2268538" cy="230144"/>
              </a:xfrm>
              <a:prstGeom prst="rect">
                <a:avLst/>
              </a:prstGeom>
              <a:noFill/>
              <a:ln w="1588" cap="flat">
                <a:solidFill>
                  <a:srgbClr val="BFBFB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7" name="Group 144">
              <a:extLst>
                <a:ext uri="{FF2B5EF4-FFF2-40B4-BE49-F238E27FC236}">
                  <a16:creationId xmlns:a16="http://schemas.microsoft.com/office/drawing/2014/main" id="{4040D053-3BB2-95A6-F8A6-726273DF98E6}"/>
                </a:ext>
              </a:extLst>
            </p:cNvPr>
            <p:cNvGrpSpPr/>
            <p:nvPr userDrawn="1"/>
          </p:nvGrpSpPr>
          <p:grpSpPr>
            <a:xfrm>
              <a:off x="3044072" y="4005086"/>
              <a:ext cx="613209" cy="190320"/>
              <a:chOff x="3027401" y="3980272"/>
              <a:chExt cx="613209" cy="190320"/>
            </a:xfrm>
          </p:grpSpPr>
          <p:sp>
            <p:nvSpPr>
              <p:cNvPr id="86" name="Rectangle 102">
                <a:extLst>
                  <a:ext uri="{FF2B5EF4-FFF2-40B4-BE49-F238E27FC236}">
                    <a16:creationId xmlns:a16="http://schemas.microsoft.com/office/drawing/2014/main" id="{C88EBB53-3096-FB1E-E9B2-AEC2C69B766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099864" y="3980272"/>
                <a:ext cx="540746" cy="123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600" b="1" i="0" strike="noStrike" cap="none" spc="0" baseline="0" dirty="0">
                    <a:solidFill>
                      <a:srgbClr val="1A1A1A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Cinza neutro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7" name="Rectangle 103">
                <a:extLst>
                  <a:ext uri="{FF2B5EF4-FFF2-40B4-BE49-F238E27FC236}">
                    <a16:creationId xmlns:a16="http://schemas.microsoft.com/office/drawing/2014/main" id="{6D1AA927-24A4-8BDA-FE78-E8928520041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027401" y="4093648"/>
                <a:ext cx="196635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E8E6DF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8" name="Group 135">
              <a:extLst>
                <a:ext uri="{FF2B5EF4-FFF2-40B4-BE49-F238E27FC236}">
                  <a16:creationId xmlns:a16="http://schemas.microsoft.com/office/drawing/2014/main" id="{F77F1B3B-1D83-1347-1A89-5E6FEB43EAAC}"/>
                </a:ext>
              </a:extLst>
            </p:cNvPr>
            <p:cNvGrpSpPr/>
            <p:nvPr userDrawn="1"/>
          </p:nvGrpSpPr>
          <p:grpSpPr>
            <a:xfrm>
              <a:off x="4161941" y="4479482"/>
              <a:ext cx="217239" cy="208932"/>
              <a:chOff x="4150022" y="4465944"/>
              <a:chExt cx="217239" cy="208932"/>
            </a:xfrm>
          </p:grpSpPr>
          <p:sp>
            <p:nvSpPr>
              <p:cNvPr id="83" name="Rectangle 33">
                <a:extLst>
                  <a:ext uri="{FF2B5EF4-FFF2-40B4-BE49-F238E27FC236}">
                    <a16:creationId xmlns:a16="http://schemas.microsoft.com/office/drawing/2014/main" id="{2C92730D-4595-85F9-216F-2C7D89FA66D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50022" y="4465944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FFF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4" name="Rectangle 34">
                <a:extLst>
                  <a:ext uri="{FF2B5EF4-FFF2-40B4-BE49-F238E27FC236}">
                    <a16:creationId xmlns:a16="http://schemas.microsoft.com/office/drawing/2014/main" id="{048D0BD3-6578-DCA6-FD8B-A18525BD421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74901" y="4597932"/>
                <a:ext cx="192360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F4364C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5" name="Rectangle 14">
                <a:extLst>
                  <a:ext uri="{FF2B5EF4-FFF2-40B4-BE49-F238E27FC236}">
                    <a16:creationId xmlns:a16="http://schemas.microsoft.com/office/drawing/2014/main" id="{14EE38D1-F9B9-EA7C-8410-8E2EC300A4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53209" y="4469324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000000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9" name="Group 140">
              <a:extLst>
                <a:ext uri="{FF2B5EF4-FFF2-40B4-BE49-F238E27FC236}">
                  <a16:creationId xmlns:a16="http://schemas.microsoft.com/office/drawing/2014/main" id="{85540BD3-045B-E3E5-DB1E-0C459B3F909F}"/>
                </a:ext>
              </a:extLst>
            </p:cNvPr>
            <p:cNvGrpSpPr/>
            <p:nvPr userDrawn="1"/>
          </p:nvGrpSpPr>
          <p:grpSpPr>
            <a:xfrm>
              <a:off x="5313659" y="4479478"/>
              <a:ext cx="226856" cy="212328"/>
              <a:chOff x="5294609" y="4467632"/>
              <a:chExt cx="226856" cy="212328"/>
            </a:xfrm>
          </p:grpSpPr>
          <p:sp>
            <p:nvSpPr>
              <p:cNvPr id="80" name="Rectangle 87">
                <a:extLst>
                  <a:ext uri="{FF2B5EF4-FFF2-40B4-BE49-F238E27FC236}">
                    <a16:creationId xmlns:a16="http://schemas.microsoft.com/office/drawing/2014/main" id="{E6A3F9E7-1DCB-C10A-B147-78B38D78456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294609" y="4467632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FFF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1" name="Rectangle 88">
                <a:extLst>
                  <a:ext uri="{FF2B5EF4-FFF2-40B4-BE49-F238E27FC236}">
                    <a16:creationId xmlns:a16="http://schemas.microsoft.com/office/drawing/2014/main" id="{1D343AE2-5B07-935C-D110-BCF5D1AA8D5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22692" y="4603016"/>
                <a:ext cx="198773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C73ECC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2" name="Rectangle 95">
                <a:extLst>
                  <a:ext uri="{FF2B5EF4-FFF2-40B4-BE49-F238E27FC236}">
                    <a16:creationId xmlns:a16="http://schemas.microsoft.com/office/drawing/2014/main" id="{70688A6E-D5DA-2C00-F782-3EE162ED6A5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99384" y="4467633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000000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34" name="Imagem 133">
            <a:extLst>
              <a:ext uri="{FF2B5EF4-FFF2-40B4-BE49-F238E27FC236}">
                <a16:creationId xmlns:a16="http://schemas.microsoft.com/office/drawing/2014/main" id="{6D87FBBB-B5C8-AE2C-A7D0-CE984C423D77}"/>
              </a:ext>
            </a:extLst>
          </p:cNvPr>
          <p:cNvPicPr>
            <a:picLocks noChangeAspect="1"/>
          </p:cNvPicPr>
          <p:nvPr userDrawn="1"/>
        </p:nvPicPr>
        <p:blipFill>
          <a:blip r:embed="rId48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  <p:sp>
        <p:nvSpPr>
          <p:cNvPr id="135" name="Google Shape;11;g109ffa863cd_0_285">
            <a:extLst>
              <a:ext uri="{FF2B5EF4-FFF2-40B4-BE49-F238E27FC236}">
                <a16:creationId xmlns:a16="http://schemas.microsoft.com/office/drawing/2014/main" id="{FDBD2388-1B74-6275-E8C8-3D44CC4FE9B2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61134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5" r:id="rId1"/>
    <p:sldLayoutId id="2147484806" r:id="rId2"/>
    <p:sldLayoutId id="2147484810" r:id="rId3"/>
    <p:sldLayoutId id="2147484814" r:id="rId4"/>
    <p:sldLayoutId id="2147484816" r:id="rId5"/>
    <p:sldLayoutId id="2147484740" r:id="rId6"/>
    <p:sldLayoutId id="2147484741" r:id="rId7"/>
    <p:sldLayoutId id="2147484742" r:id="rId8"/>
    <p:sldLayoutId id="2147484743" r:id="rId9"/>
    <p:sldLayoutId id="2147484749" r:id="rId10"/>
    <p:sldLayoutId id="2147484750" r:id="rId11"/>
    <p:sldLayoutId id="2147484751" r:id="rId12"/>
    <p:sldLayoutId id="2147484752" r:id="rId13"/>
    <p:sldLayoutId id="2147484753" r:id="rId14"/>
    <p:sldLayoutId id="2147484756" r:id="rId15"/>
    <p:sldLayoutId id="2147484757" r:id="rId16"/>
    <p:sldLayoutId id="2147484758" r:id="rId17"/>
    <p:sldLayoutId id="2147484759" r:id="rId18"/>
    <p:sldLayoutId id="2147484761" r:id="rId19"/>
    <p:sldLayoutId id="2147484762" r:id="rId20"/>
    <p:sldLayoutId id="2147484765" r:id="rId21"/>
    <p:sldLayoutId id="2147484766" r:id="rId22"/>
    <p:sldLayoutId id="2147484767" r:id="rId23"/>
    <p:sldLayoutId id="2147484768" r:id="rId24"/>
    <p:sldLayoutId id="2147484769" r:id="rId25"/>
    <p:sldLayoutId id="2147484770" r:id="rId26"/>
    <p:sldLayoutId id="2147484771" r:id="rId27"/>
    <p:sldLayoutId id="2147484772" r:id="rId28"/>
    <p:sldLayoutId id="2147484774" r:id="rId29"/>
    <p:sldLayoutId id="2147484775" r:id="rId30"/>
    <p:sldLayoutId id="2147484776" r:id="rId31"/>
    <p:sldLayoutId id="2147484777" r:id="rId32"/>
    <p:sldLayoutId id="2147484778" r:id="rId33"/>
    <p:sldLayoutId id="2147484779" r:id="rId34"/>
    <p:sldLayoutId id="2147484780" r:id="rId35"/>
    <p:sldLayoutId id="2147484782" r:id="rId36"/>
    <p:sldLayoutId id="2147484783" r:id="rId37"/>
    <p:sldLayoutId id="2147484784" r:id="rId38"/>
    <p:sldLayoutId id="2147484785" r:id="rId39"/>
    <p:sldLayoutId id="2147484786" r:id="rId40"/>
    <p:sldLayoutId id="2147484787" r:id="rId41"/>
    <p:sldLayoutId id="2147484788" r:id="rId42"/>
    <p:sldLayoutId id="2147484790" r:id="rId43"/>
    <p:sldLayoutId id="2147484831" r:id="rId44"/>
    <p:sldLayoutId id="2147484835" r:id="rId45"/>
    <p:sldLayoutId id="2147484836" r:id="rId46"/>
  </p:sldLayoutIdLst>
  <p:transition>
    <p:fade/>
  </p:transition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lang="en-US" sz="4000" b="1" i="0" u="none" strike="noStrike" kern="1200" cap="none" dirty="0">
          <a:solidFill>
            <a:srgbClr val="EA4E60"/>
          </a:solidFill>
          <a:latin typeface="Century Gothic"/>
          <a:ea typeface="+mj-ea"/>
          <a:cs typeface="+mj-cs"/>
          <a:sym typeface="Arial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2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19" r:id="rId1"/>
    <p:sldLayoutId id="2147484820" r:id="rId2"/>
    <p:sldLayoutId id="2147484821" r:id="rId3"/>
    <p:sldLayoutId id="2147484822" r:id="rId4"/>
    <p:sldLayoutId id="2147484823" r:id="rId5"/>
    <p:sldLayoutId id="2147484824" r:id="rId6"/>
    <p:sldLayoutId id="2147484825" r:id="rId7"/>
    <p:sldLayoutId id="2147484826" r:id="rId8"/>
    <p:sldLayoutId id="2147484827" r:id="rId9"/>
    <p:sldLayoutId id="2147484828" r:id="rId10"/>
    <p:sldLayoutId id="2147484829" r:id="rId11"/>
    <p:sldLayoutId id="2147484830" r:id="rId12"/>
  </p:sldLayoutIdLst>
  <p:hf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1CB59B-EF9E-4E47-BF33-B8075EB6C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525" y="1036775"/>
            <a:ext cx="7159250" cy="1641475"/>
          </a:xfrm>
        </p:spPr>
        <p:txBody>
          <a:bodyPr>
            <a:noAutofit/>
          </a:bodyPr>
          <a:lstStyle/>
          <a:p>
            <a:r>
              <a:rPr lang="pt-BR" sz="4000" i="0" strike="noStrike" cap="none" spc="-50" baseline="0" dirty="0">
                <a:effectLst/>
                <a:latin typeface="+mj-lt"/>
                <a:ea typeface="Segoe UI"/>
                <a:cs typeface="Segoe UI"/>
              </a:rPr>
              <a:t>Implantar e consumir modelos com o Azure Machine Learning</a:t>
            </a:r>
            <a:endParaRPr lang="pt-BR" dirty="0">
              <a:latin typeface="+mj-lt"/>
            </a:endParaRPr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34134677-E2BA-3231-50AE-2DCBC9B53D59}"/>
              </a:ext>
            </a:extLst>
          </p:cNvPr>
          <p:cNvSpPr txBox="1"/>
          <p:nvPr/>
        </p:nvSpPr>
        <p:spPr>
          <a:xfrm>
            <a:off x="565525" y="3011225"/>
            <a:ext cx="28730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Felipe Kenji Chikuji</a:t>
            </a:r>
            <a:endParaRPr sz="16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Consultor Dados &amp; IA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AA21EE3-A7EF-3F5D-E234-04AD9B4A8719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1</a:t>
            </a:fld>
            <a:r>
              <a:rPr lang="en-US" dirty="0"/>
              <a:t>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864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597445-4F6C-7D7E-68FE-48D407FCC9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6310" y="2553122"/>
            <a:ext cx="6254980" cy="1982842"/>
          </a:xfrm>
          <a:ln w="38100">
            <a:solidFill>
              <a:srgbClr val="C73ECC"/>
            </a:solidFill>
          </a:ln>
        </p:spPr>
        <p:txBody>
          <a:bodyPr lIns="137160" tIns="137160" rIns="137160" bIns="137160"/>
          <a:lstStyle/>
          <a:p>
            <a:r>
              <a:rPr lang="en-US" sz="1400" dirty="0"/>
              <a:t># create a batch endpoint</a:t>
            </a:r>
          </a:p>
          <a:p>
            <a:r>
              <a:rPr lang="en-US" sz="1400" dirty="0"/>
              <a:t>endpoint = </a:t>
            </a:r>
            <a:r>
              <a:rPr lang="en-US" sz="1400" dirty="0" err="1"/>
              <a:t>BatchEndpoint</a:t>
            </a:r>
            <a:r>
              <a:rPr lang="en-US" sz="1400" dirty="0"/>
              <a:t>(</a:t>
            </a:r>
          </a:p>
          <a:p>
            <a:r>
              <a:rPr lang="en-US" sz="1400" dirty="0"/>
              <a:t>    name="endpoint-example",</a:t>
            </a:r>
          </a:p>
          <a:p>
            <a:r>
              <a:rPr lang="en-US" sz="1400" dirty="0"/>
              <a:t>    description="A batch endpoint",</a:t>
            </a:r>
          </a:p>
          <a:p>
            <a:r>
              <a:rPr lang="en-US" sz="1400" dirty="0"/>
              <a:t>)</a:t>
            </a:r>
          </a:p>
          <a:p>
            <a:r>
              <a:rPr lang="en-US" sz="1400" dirty="0"/>
              <a:t> </a:t>
            </a:r>
            <a:r>
              <a:rPr lang="en-US" sz="1400" dirty="0" err="1"/>
              <a:t>ml_client.batch_endpoints.begin_create_or_update</a:t>
            </a:r>
            <a:r>
              <a:rPr lang="en-US" sz="1400" dirty="0"/>
              <a:t>(endpoint)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104DF7-A135-BC09-8CCF-94D21CA38A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225163" y="16167"/>
            <a:ext cx="9097021" cy="596317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438912" tIns="68580" rIns="438912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99557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defRPr/>
            </a:pPr>
            <a:r>
              <a:rPr lang="pt-BR" sz="3200" dirty="0">
                <a:latin typeface="+mj-lt"/>
                <a:ea typeface="Segoe UI Semibold"/>
                <a:cs typeface="Segoe UI Semibold" charset="0"/>
              </a:rPr>
              <a:t>Criar um ponto de extremidade em lote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A0F45E-253E-361A-0F91-328DB0BCE463}"/>
              </a:ext>
            </a:extLst>
          </p:cNvPr>
          <p:cNvSpPr txBox="1"/>
          <p:nvPr/>
        </p:nvSpPr>
        <p:spPr>
          <a:xfrm>
            <a:off x="272142" y="607536"/>
            <a:ext cx="8437279" cy="135421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85725">
              <a:spcAft>
                <a:spcPts val="450"/>
              </a:spcAft>
            </a:pPr>
            <a:r>
              <a:rPr lang="pt-BR" sz="2200" dirty="0">
                <a:latin typeface="+mn-lt"/>
                <a:ea typeface="Segoe UI"/>
                <a:cs typeface="Segoe UI"/>
              </a:rPr>
              <a:t>Para implantar um modelo, primeiro você precisará criar o ponto de extremidade em lote. Para criar um ponto de extremidade em lote, você usará a classe </a:t>
            </a:r>
            <a:r>
              <a:rPr lang="pt-BR" sz="2200" dirty="0">
                <a:solidFill>
                  <a:srgbClr val="001188"/>
                </a:solidFill>
                <a:latin typeface="+mn-lt"/>
                <a:ea typeface="Consolas"/>
                <a:cs typeface="Consolas"/>
              </a:rPr>
              <a:t>BatchEndpoint</a:t>
            </a:r>
            <a:r>
              <a:rPr lang="pt-BR" sz="2200" dirty="0">
                <a:latin typeface="+mn-lt"/>
                <a:ea typeface="Segoe UI"/>
                <a:cs typeface="Segoe UI"/>
              </a:rPr>
              <a:t>. Os nomes de ponto de extremidade em lote devem ser exclusivos dentro de uma região do Azure.</a:t>
            </a:r>
          </a:p>
        </p:txBody>
      </p:sp>
      <p:sp>
        <p:nvSpPr>
          <p:cNvPr id="17" name="New shape">
            <a:extLst>
              <a:ext uri="{FF2B5EF4-FFF2-40B4-BE49-F238E27FC236}">
                <a16:creationId xmlns:a16="http://schemas.microsoft.com/office/drawing/2014/main" id="{187E9672-B25E-FB08-8C2C-C6D32FEEF2F3}"/>
              </a:ext>
            </a:extLst>
          </p:cNvPr>
          <p:cNvSpPr/>
          <p:nvPr/>
        </p:nvSpPr>
        <p:spPr>
          <a:xfrm>
            <a:off x="336310" y="2056694"/>
            <a:ext cx="6254980" cy="369093"/>
          </a:xfrm>
          <a:prstGeom prst="rect">
            <a:avLst/>
          </a:prstGeom>
          <a:solidFill>
            <a:srgbClr val="FFA38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90500" tIns="54000" bIns="54000" rtlCol="0" anchor="ctr">
            <a:spAutoFit/>
          </a:bodyPr>
          <a:lstStyle/>
          <a:p>
            <a:pPr algn="l"/>
            <a:r>
              <a:rPr lang="pt-BR" sz="165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Python</a:t>
            </a:r>
            <a:endParaRPr lang="en-US" sz="165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Espaço Reservado para Número de Slide 2">
            <a:extLst>
              <a:ext uri="{FF2B5EF4-FFF2-40B4-BE49-F238E27FC236}">
                <a16:creationId xmlns:a16="http://schemas.microsoft.com/office/drawing/2014/main" id="{1F935002-B59B-09B7-3E09-C0F23BAF9F9A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10</a:t>
            </a:fld>
            <a:r>
              <a:rPr lang="en-US" dirty="0"/>
              <a:t>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958073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86DB14-FE7B-688C-F336-DF08AD4CC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3"/>
            <a:ext cx="8283704" cy="369332"/>
          </a:xfrm>
        </p:spPr>
        <p:txBody>
          <a:bodyPr/>
          <a:lstStyle/>
          <a:p>
            <a:r>
              <a:rPr lang="pt-BR" dirty="0"/>
              <a:t>Implantar um modelo em um ponto de extremidade em lote</a:t>
            </a:r>
          </a:p>
        </p:txBody>
      </p:sp>
      <p:pic>
        <p:nvPicPr>
          <p:cNvPr id="4" name="图片 8" descr="Screenshot of details page of a batch endpoint, showing the default deployment.">
            <a:extLst>
              <a:ext uri="{FF2B5EF4-FFF2-40B4-BE49-F238E27FC236}">
                <a16:creationId xmlns:a16="http://schemas.microsoft.com/office/drawing/2014/main" id="{051CE165-D1A8-C917-4221-B6095C44E8DB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3"/>
          <a:srcRect t="2546" b="2546"/>
          <a:stretch/>
        </p:blipFill>
        <p:spPr>
          <a:xfrm>
            <a:off x="4424612" y="1276328"/>
            <a:ext cx="4406565" cy="2590845"/>
          </a:xfrm>
          <a:solidFill>
            <a:schemeClr val="bg1"/>
          </a:solidFill>
          <a:ln w="38100">
            <a:solidFill>
              <a:srgbClr val="EA4E60"/>
            </a:solidFill>
          </a:ln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A50166F-6B7D-D79B-5C7B-5613A9C7E7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9100" y="1276327"/>
            <a:ext cx="4005512" cy="3508971"/>
          </a:xfrm>
        </p:spPr>
        <p:txBody>
          <a:bodyPr/>
          <a:lstStyle/>
          <a:p>
            <a:r>
              <a:rPr lang="pt-BR" sz="2400" dirty="0">
                <a:latin typeface="+mn-lt"/>
              </a:rPr>
              <a:t>Você pode implantar vários modelos em um ponto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de extremidade em lote. </a:t>
            </a:r>
          </a:p>
          <a:p>
            <a:endParaRPr lang="en-US" sz="2400" dirty="0">
              <a:latin typeface="+mn-lt"/>
            </a:endParaRPr>
          </a:p>
          <a:p>
            <a:r>
              <a:rPr lang="pt-BR" sz="2400" dirty="0">
                <a:latin typeface="+mn-lt"/>
              </a:rPr>
              <a:t>Sempre que você chamar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o ponto de extremidade em lote, que dispara um trabalho de pontuação em lote,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a </a:t>
            </a:r>
            <a:r>
              <a:rPr lang="pt-BR" sz="2400" b="1" dirty="0">
                <a:latin typeface="+mn-lt"/>
              </a:rPr>
              <a:t>implantação padrão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será usada, a menos que especificado o contrário.</a:t>
            </a:r>
          </a:p>
          <a:p>
            <a:endParaRPr lang="en-US" sz="2400" dirty="0">
              <a:latin typeface="+mn-lt"/>
            </a:endParaRPr>
          </a:p>
        </p:txBody>
      </p:sp>
      <p:sp>
        <p:nvSpPr>
          <p:cNvPr id="2" name="Espaço Reservado para Número de Slide 2">
            <a:extLst>
              <a:ext uri="{FF2B5EF4-FFF2-40B4-BE49-F238E27FC236}">
                <a16:creationId xmlns:a16="http://schemas.microsoft.com/office/drawing/2014/main" id="{DA7FADA3-0154-F7E1-3602-AB5A789E509B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11</a:t>
            </a:fld>
            <a:r>
              <a:rPr lang="en-US" dirty="0"/>
              <a:t>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01132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ADA91943-BC21-D5BF-A3DC-ED871FB57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3" y="0"/>
            <a:ext cx="3657602" cy="2132839"/>
          </a:xfrm>
        </p:spPr>
        <p:txBody>
          <a:bodyPr/>
          <a:lstStyle/>
          <a:p>
            <a:r>
              <a:rPr lang="pt-BR" sz="3600" dirty="0"/>
              <a:t>Executar pontos de extremidade em lote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A542C00-66E4-2D13-CAFC-26DCA32C35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2294" y="2021305"/>
            <a:ext cx="3898231" cy="3122195"/>
          </a:xfrm>
        </p:spPr>
        <p:txBody>
          <a:bodyPr/>
          <a:lstStyle/>
          <a:p>
            <a:r>
              <a:rPr lang="pt-BR" sz="2000" b="1" dirty="0"/>
              <a:t>Usar clusters de computação para implantações em lote</a:t>
            </a:r>
          </a:p>
          <a:p>
            <a:r>
              <a:rPr lang="pt-BR" sz="2000" dirty="0"/>
              <a:t>Para processar os novos dados em lotes paralelos, será necessário provisionar um cluster de cálculo com mais de </a:t>
            </a:r>
            <a:br>
              <a:rPr lang="pt-BR" sz="2000" dirty="0"/>
            </a:br>
            <a:r>
              <a:rPr lang="pt-BR" sz="2000" dirty="0"/>
              <a:t>uma instância máxima.</a:t>
            </a:r>
          </a:p>
          <a:p>
            <a:r>
              <a:rPr lang="pt-BR" sz="2000" dirty="0"/>
              <a:t>Para criar um cluster de computação, você poderá usar a classe AMLCompute.</a:t>
            </a:r>
            <a:endParaRPr lang="en-US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D9CA11-585F-1DAD-FBB6-2AD62476A1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37364" y="505980"/>
            <a:ext cx="4163899" cy="3841431"/>
          </a:xfrm>
          <a:ln w="38100">
            <a:solidFill>
              <a:srgbClr val="C73ECC"/>
            </a:solidFill>
          </a:ln>
        </p:spPr>
        <p:txBody>
          <a:bodyPr lIns="137160" tIns="137160" rIns="137160" bIns="137160"/>
          <a:lstStyle/>
          <a:p>
            <a:r>
              <a:rPr lang="en-US" dirty="0"/>
              <a:t>from </a:t>
            </a:r>
            <a:r>
              <a:rPr lang="en-US" dirty="0" err="1"/>
              <a:t>azure.ai.ml.entities</a:t>
            </a:r>
            <a:r>
              <a:rPr lang="en-US" dirty="0"/>
              <a:t> import </a:t>
            </a:r>
            <a:r>
              <a:rPr lang="en-US" dirty="0" err="1"/>
              <a:t>AmlCompute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/>
              <a:t>cpu_cluster</a:t>
            </a:r>
            <a:r>
              <a:rPr lang="en-US" dirty="0"/>
              <a:t> = </a:t>
            </a:r>
            <a:r>
              <a:rPr lang="en-US" dirty="0" err="1"/>
              <a:t>AmlCompute</a:t>
            </a:r>
            <a:r>
              <a:rPr lang="en-US" dirty="0"/>
              <a:t>(</a:t>
            </a:r>
          </a:p>
          <a:p>
            <a:r>
              <a:rPr lang="en-US" dirty="0"/>
              <a:t>    name="</a:t>
            </a:r>
            <a:r>
              <a:rPr lang="en-US" dirty="0" err="1"/>
              <a:t>aml</a:t>
            </a:r>
            <a:r>
              <a:rPr lang="en-US" dirty="0"/>
              <a:t>-cluster",</a:t>
            </a:r>
          </a:p>
          <a:p>
            <a:r>
              <a:rPr lang="en-US" dirty="0"/>
              <a:t>    type="</a:t>
            </a:r>
            <a:r>
              <a:rPr lang="en-US" dirty="0" err="1"/>
              <a:t>amlcompute</a:t>
            </a:r>
            <a:r>
              <a:rPr lang="en-US" dirty="0"/>
              <a:t>",</a:t>
            </a:r>
          </a:p>
          <a:p>
            <a:r>
              <a:rPr lang="en-US" dirty="0"/>
              <a:t>    size="STANDARD_DS11_V2",</a:t>
            </a:r>
          </a:p>
          <a:p>
            <a:r>
              <a:rPr lang="en-US" dirty="0"/>
              <a:t>    </a:t>
            </a:r>
            <a:r>
              <a:rPr lang="en-US" dirty="0" err="1"/>
              <a:t>min_instances</a:t>
            </a:r>
            <a:r>
              <a:rPr lang="en-US" dirty="0"/>
              <a:t>=0,</a:t>
            </a:r>
          </a:p>
          <a:p>
            <a:r>
              <a:rPr lang="en-US" dirty="0"/>
              <a:t>    </a:t>
            </a:r>
            <a:r>
              <a:rPr lang="en-US" dirty="0" err="1"/>
              <a:t>max_instances</a:t>
            </a:r>
            <a:r>
              <a:rPr lang="en-US" dirty="0"/>
              <a:t>=4,</a:t>
            </a:r>
          </a:p>
          <a:p>
            <a:r>
              <a:rPr lang="en-US" dirty="0"/>
              <a:t>    </a:t>
            </a:r>
            <a:r>
              <a:rPr lang="en-US" dirty="0" err="1"/>
              <a:t>idle_time_before_scale_down</a:t>
            </a:r>
            <a:r>
              <a:rPr lang="en-US" dirty="0"/>
              <a:t>=120,</a:t>
            </a:r>
          </a:p>
          <a:p>
            <a:r>
              <a:rPr lang="en-US" dirty="0"/>
              <a:t>    tier="Dedicated",</a:t>
            </a:r>
          </a:p>
          <a:p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cpu_cluster</a:t>
            </a:r>
            <a:r>
              <a:rPr lang="en-US" dirty="0"/>
              <a:t> = </a:t>
            </a:r>
            <a:r>
              <a:rPr lang="en-US" dirty="0" err="1"/>
              <a:t>ml_client.compute.begin_create_or_update</a:t>
            </a:r>
            <a:r>
              <a:rPr lang="en-US" dirty="0"/>
              <a:t>(</a:t>
            </a:r>
            <a:r>
              <a:rPr lang="en-US" dirty="0" err="1"/>
              <a:t>cpu_cluster</a:t>
            </a:r>
            <a:r>
              <a:rPr lang="en-US" dirty="0"/>
              <a:t>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A16184-0DF5-C8BC-DF1A-A3344DE3DA5A}"/>
              </a:ext>
            </a:extLst>
          </p:cNvPr>
          <p:cNvSpPr/>
          <p:nvPr/>
        </p:nvSpPr>
        <p:spPr bwMode="auto">
          <a:xfrm>
            <a:off x="3937364" y="63783"/>
            <a:ext cx="4163899" cy="392415"/>
          </a:xfrm>
          <a:prstGeom prst="rect">
            <a:avLst/>
          </a:prstGeom>
          <a:solidFill>
            <a:srgbClr val="FFA38B"/>
          </a:solidFill>
          <a:ln w="381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68580" rIns="6858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pt-BR" sz="165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Python</a:t>
            </a:r>
            <a:endParaRPr lang="en-US" sz="165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Espaço Reservado para Número de Slide 2">
            <a:extLst>
              <a:ext uri="{FF2B5EF4-FFF2-40B4-BE49-F238E27FC236}">
                <a16:creationId xmlns:a16="http://schemas.microsoft.com/office/drawing/2014/main" id="{FFD2693E-6405-CF68-FCD4-66F1961CA3EC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12</a:t>
            </a:fld>
            <a:r>
              <a:rPr lang="en-US" dirty="0"/>
              <a:t>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260196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CA5A42D-3C12-A449-B72B-F7CB73797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15" y="0"/>
            <a:ext cx="8459265" cy="1195616"/>
          </a:xfrm>
        </p:spPr>
        <p:txBody>
          <a:bodyPr/>
          <a:lstStyle/>
          <a:p>
            <a:r>
              <a:rPr lang="pt-BR" sz="3600" dirty="0"/>
              <a:t>Implantar seu modelo do MLflow em um ponto de extremidade em lote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8EAA9B-BCAD-3AA2-B29C-1E48EB0C91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0515" y="1035195"/>
            <a:ext cx="8790450" cy="405172"/>
          </a:xfrm>
        </p:spPr>
        <p:txBody>
          <a:bodyPr/>
          <a:lstStyle/>
          <a:p>
            <a:r>
              <a:rPr lang="pt-BR" sz="2400" dirty="0">
                <a:latin typeface="+mn-lt"/>
              </a:rPr>
              <a:t>Implantar um modelo do MLflow em um ponto de extremidade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A79A9BA-72A6-0917-EC3E-18957F6566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0515" y="1440367"/>
            <a:ext cx="8786762" cy="3898503"/>
          </a:xfrm>
        </p:spPr>
        <p:txBody>
          <a:bodyPr/>
          <a:lstStyle/>
          <a:p>
            <a:r>
              <a:rPr lang="pt-BR" sz="2400" dirty="0"/>
              <a:t>Para implantar um modelo do MLflow em um ponto de extremidade em lote, você usará a classe </a:t>
            </a:r>
            <a:r>
              <a:rPr lang="pt-BR" sz="2400" b="1" dirty="0"/>
              <a:t>BatchDeployment.</a:t>
            </a:r>
          </a:p>
          <a:p>
            <a:r>
              <a:rPr lang="pt-BR" sz="2400" dirty="0"/>
              <a:t>Quando você implanta um modelo, precisa especificar o comportamento do trabalho de pontuação em lote.</a:t>
            </a:r>
          </a:p>
          <a:p>
            <a:r>
              <a:rPr lang="pt-BR" sz="2400" dirty="0"/>
              <a:t>Ao configurar a implantação do modelo, você poderá especificar:</a:t>
            </a:r>
          </a:p>
          <a:p>
            <a:r>
              <a:rPr lang="pt-BR" sz="1650" dirty="0"/>
              <a:t>instance_count</a:t>
            </a:r>
            <a:endParaRPr lang="en-US" sz="1650" dirty="0"/>
          </a:p>
          <a:p>
            <a:r>
              <a:rPr lang="pt-BR" sz="1650" dirty="0"/>
              <a:t>max_concurrency_per_instance</a:t>
            </a:r>
            <a:endParaRPr lang="en-US" sz="1650" dirty="0"/>
          </a:p>
          <a:p>
            <a:r>
              <a:rPr lang="pt-BR" sz="1650" dirty="0"/>
              <a:t>mini_batch_size</a:t>
            </a:r>
            <a:endParaRPr lang="en-US" sz="1650" dirty="0"/>
          </a:p>
          <a:p>
            <a:r>
              <a:rPr lang="pt-BR" sz="1650" dirty="0"/>
              <a:t>output_action</a:t>
            </a:r>
            <a:endParaRPr lang="en-US" sz="1650" dirty="0"/>
          </a:p>
          <a:p>
            <a:r>
              <a:rPr lang="pt-BR" sz="1650" dirty="0"/>
              <a:t>output_file_name</a:t>
            </a:r>
            <a:endParaRPr lang="en-US" sz="1650" dirty="0"/>
          </a:p>
        </p:txBody>
      </p:sp>
      <p:sp>
        <p:nvSpPr>
          <p:cNvPr id="2" name="Espaço Reservado para Número de Slide 2">
            <a:extLst>
              <a:ext uri="{FF2B5EF4-FFF2-40B4-BE49-F238E27FC236}">
                <a16:creationId xmlns:a16="http://schemas.microsoft.com/office/drawing/2014/main" id="{B22276C7-1998-66BD-B32A-BFE47A9812FA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13</a:t>
            </a:fld>
            <a:r>
              <a:rPr lang="en-US" dirty="0"/>
              <a:t>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076734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5F18E03B-72BA-BF49-41B4-9694EC44D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76" y="0"/>
            <a:ext cx="8534226" cy="1521830"/>
          </a:xfrm>
        </p:spPr>
        <p:txBody>
          <a:bodyPr/>
          <a:lstStyle/>
          <a:p>
            <a:r>
              <a:rPr lang="pt-BR" sz="3300" dirty="0"/>
              <a:t>Implantar um modelo personalizado em um ponto de extremidade em lote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D3F27A-CAFA-66AA-F2C9-145FEF8176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67076" y="1218433"/>
            <a:ext cx="8809848" cy="1006429"/>
          </a:xfrm>
        </p:spPr>
        <p:txBody>
          <a:bodyPr/>
          <a:lstStyle/>
          <a:p>
            <a:pPr marL="0" indent="0">
              <a:buNone/>
            </a:pPr>
            <a:r>
              <a:rPr lang="pt-BR" sz="2200" dirty="0">
                <a:solidFill>
                  <a:schemeClr val="bg1"/>
                </a:solidFill>
              </a:rPr>
              <a:t>Se você quiser implantar um modelo em um ponto de extremidade em lote sem usar o formato de modelo do MLflow, precisará criar o script de pontuação e o ambiente.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AEA139-8059-FC8E-FDDC-DBAA075DD55E}"/>
              </a:ext>
            </a:extLst>
          </p:cNvPr>
          <p:cNvSpPr txBox="1"/>
          <p:nvPr/>
        </p:nvSpPr>
        <p:spPr>
          <a:xfrm>
            <a:off x="728662" y="2331897"/>
            <a:ext cx="7972639" cy="61555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+mn-lt"/>
                <a:ea typeface="Segoe UI Semibold"/>
                <a:cs typeface="Segoe UI Semibold" charset="0"/>
              </a:rPr>
              <a:t>Criar o script de pontuação: </a:t>
            </a:r>
            <a:r>
              <a:rPr lang="pt-BR" sz="2000" dirty="0">
                <a:solidFill>
                  <a:schemeClr val="bg1"/>
                </a:solidFill>
                <a:latin typeface="+mn-lt"/>
                <a:ea typeface="Segoe UI"/>
                <a:cs typeface="Segoe UI"/>
              </a:rPr>
              <a:t>o script de pontuação é um arquivo que lê os novos dados, carrega o modelo e executa a pontuação.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45DE3A8-6CB3-4534-89B6-CB74A18CD510}"/>
              </a:ext>
            </a:extLst>
          </p:cNvPr>
          <p:cNvSpPr/>
          <p:nvPr/>
        </p:nvSpPr>
        <p:spPr bwMode="auto">
          <a:xfrm>
            <a:off x="167076" y="3129590"/>
            <a:ext cx="342900" cy="342900"/>
          </a:xfrm>
          <a:prstGeom prst="ellipse">
            <a:avLst/>
          </a:prstGeom>
          <a:solidFill>
            <a:srgbClr val="EA4E60"/>
          </a:solidFill>
          <a:ln>
            <a:solidFill>
              <a:srgbClr val="EA4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pt-BR" sz="1800" b="1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586BB40-FD0E-F0BC-A64C-29AB1D90BC79}"/>
              </a:ext>
            </a:extLst>
          </p:cNvPr>
          <p:cNvSpPr/>
          <p:nvPr/>
        </p:nvSpPr>
        <p:spPr bwMode="auto">
          <a:xfrm>
            <a:off x="167076" y="4378621"/>
            <a:ext cx="342900" cy="342900"/>
          </a:xfrm>
          <a:prstGeom prst="ellipse">
            <a:avLst/>
          </a:prstGeom>
          <a:solidFill>
            <a:srgbClr val="EA4E60"/>
          </a:solidFill>
          <a:ln>
            <a:solidFill>
              <a:srgbClr val="EA4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pt-BR" sz="1800" b="1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F12536-E1F0-2E6E-70FA-C80C632887CB}"/>
              </a:ext>
            </a:extLst>
          </p:cNvPr>
          <p:cNvSpPr txBox="1"/>
          <p:nvPr/>
        </p:nvSpPr>
        <p:spPr>
          <a:xfrm>
            <a:off x="728662" y="4330495"/>
            <a:ext cx="6650706" cy="61555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+mn-lt"/>
                <a:ea typeface="Segoe UI Semibold"/>
                <a:cs typeface="Segoe UI Semibold" charset="0"/>
              </a:rPr>
              <a:t>Configurar e criar a implantação: </a:t>
            </a:r>
            <a:r>
              <a:rPr lang="pt-BR" sz="2000" dirty="0">
                <a:solidFill>
                  <a:schemeClr val="bg1"/>
                </a:solidFill>
                <a:latin typeface="+mn-lt"/>
                <a:ea typeface="Segoe UI"/>
                <a:cs typeface="Segoe UI"/>
              </a:rPr>
              <a:t>finalmente, você pode configurar e criar a implantação com a classe BatchDeployment.</a:t>
            </a:r>
          </a:p>
        </p:txBody>
      </p:sp>
      <p:sp>
        <p:nvSpPr>
          <p:cNvPr id="2" name="Oval 27">
            <a:extLst>
              <a:ext uri="{FF2B5EF4-FFF2-40B4-BE49-F238E27FC236}">
                <a16:creationId xmlns:a16="http://schemas.microsoft.com/office/drawing/2014/main" id="{261C660E-C50D-B103-C099-A254FD5FD044}"/>
              </a:ext>
            </a:extLst>
          </p:cNvPr>
          <p:cNvSpPr/>
          <p:nvPr/>
        </p:nvSpPr>
        <p:spPr bwMode="auto">
          <a:xfrm>
            <a:off x="167076" y="2418868"/>
            <a:ext cx="342900" cy="342900"/>
          </a:xfrm>
          <a:prstGeom prst="ellipse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pt-BR" sz="1800" b="1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1</a:t>
            </a:r>
          </a:p>
        </p:txBody>
      </p:sp>
      <p:sp>
        <p:nvSpPr>
          <p:cNvPr id="5" name="TextBox 30">
            <a:extLst>
              <a:ext uri="{FF2B5EF4-FFF2-40B4-BE49-F238E27FC236}">
                <a16:creationId xmlns:a16="http://schemas.microsoft.com/office/drawing/2014/main" id="{3BD70E29-E447-B1F1-95E3-AC78E304483C}"/>
              </a:ext>
            </a:extLst>
          </p:cNvPr>
          <p:cNvSpPr txBox="1"/>
          <p:nvPr/>
        </p:nvSpPr>
        <p:spPr>
          <a:xfrm>
            <a:off x="728662" y="3006750"/>
            <a:ext cx="6923423" cy="1231106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+mn-lt"/>
                <a:ea typeface="Segoe UI Semibold"/>
                <a:cs typeface="Segoe UI Semibold" charset="0"/>
              </a:rPr>
              <a:t>Criar um ambiente:</a:t>
            </a:r>
            <a:r>
              <a:rPr lang="pt-BR" sz="2000" dirty="0">
                <a:solidFill>
                  <a:schemeClr val="bg1"/>
                </a:solidFill>
                <a:latin typeface="+mn-lt"/>
                <a:ea typeface="Segoe UI Semibold"/>
                <a:cs typeface="Segoe UI Semibold" charset="0"/>
              </a:rPr>
              <a:t> </a:t>
            </a:r>
            <a:r>
              <a:rPr lang="pt-BR" sz="2000" dirty="0">
                <a:solidFill>
                  <a:schemeClr val="bg1"/>
                </a:solidFill>
                <a:latin typeface="+mn-lt"/>
                <a:ea typeface="Segoe UI"/>
                <a:cs typeface="Segoe UI"/>
              </a:rPr>
              <a:t>sua implantação requer um ambiente de execução no qual executar o script de pontuação. Qualquer dependência necessária pelo código deve ser incluída no ambiente.</a:t>
            </a:r>
          </a:p>
        </p:txBody>
      </p:sp>
      <p:sp>
        <p:nvSpPr>
          <p:cNvPr id="8" name="Espaço Reservado para Número de Slide 2">
            <a:extLst>
              <a:ext uri="{FF2B5EF4-FFF2-40B4-BE49-F238E27FC236}">
                <a16:creationId xmlns:a16="http://schemas.microsoft.com/office/drawing/2014/main" id="{F675968A-C159-84FC-A64F-11E32FD58440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14</a:t>
            </a:fld>
            <a:r>
              <a:rPr lang="en-US" dirty="0"/>
              <a:t>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361419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E8111E2-2157-0A6F-87A2-E1B1556E6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09" y="-361692"/>
            <a:ext cx="4188998" cy="2284481"/>
          </a:xfrm>
        </p:spPr>
        <p:txBody>
          <a:bodyPr/>
          <a:lstStyle/>
          <a:p>
            <a:r>
              <a:rPr lang="pt-BR" sz="3300" dirty="0"/>
              <a:t>Invocar pontos de extremidade em lote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054E12A-38DD-5A8C-9A96-34B2A307CD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1466540"/>
            <a:ext cx="3736407" cy="386126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/>
              <a:t>Para preparar dados para previsões em lote, você poderá registrar uma pasta como um ativo de dados no workspace do Azure Machine Learning.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/>
              <a:t>Você poderá usar o ativo de dados registrado como entrada ao invocar o ponto de extremidade em lote com o SDK do Python.</a:t>
            </a:r>
            <a:endParaRPr lang="en-US" sz="2200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3FA845D-4624-6375-55E7-51D2D3357D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35455" y="454018"/>
            <a:ext cx="4037472" cy="2528984"/>
          </a:xfrm>
          <a:ln w="38100">
            <a:solidFill>
              <a:srgbClr val="EA4E60"/>
            </a:solidFill>
          </a:ln>
        </p:spPr>
        <p:txBody>
          <a:bodyPr lIns="137160" tIns="137160" rIns="137160" bIns="137160"/>
          <a:lstStyle/>
          <a:p>
            <a:r>
              <a:rPr lang="en-US" dirty="0"/>
              <a:t>from azure.ai.ml import Input</a:t>
            </a:r>
          </a:p>
          <a:p>
            <a:r>
              <a:rPr lang="en-US" dirty="0"/>
              <a:t>from </a:t>
            </a:r>
            <a:r>
              <a:rPr lang="en-US" dirty="0" err="1"/>
              <a:t>azure.ai.ml.constants</a:t>
            </a:r>
            <a:r>
              <a:rPr lang="en-US" dirty="0"/>
              <a:t> import </a:t>
            </a:r>
            <a:r>
              <a:rPr lang="en-US" dirty="0" err="1"/>
              <a:t>AssetTypes</a:t>
            </a:r>
            <a:endParaRPr lang="en-US" dirty="0"/>
          </a:p>
          <a:p>
            <a:endParaRPr lang="en-US" dirty="0"/>
          </a:p>
          <a:p>
            <a:r>
              <a:rPr lang="en-US" dirty="0"/>
              <a:t>input = Input(type=</a:t>
            </a:r>
            <a:r>
              <a:rPr lang="en-US" dirty="0" err="1"/>
              <a:t>AssetTypes.URI_FOLDER</a:t>
            </a:r>
            <a:r>
              <a:rPr lang="en-US" dirty="0"/>
              <a:t>, path="azureml:new-data:1")</a:t>
            </a:r>
          </a:p>
          <a:p>
            <a:endParaRPr lang="en-US" dirty="0"/>
          </a:p>
          <a:p>
            <a:r>
              <a:rPr lang="en-US" dirty="0"/>
              <a:t>job = </a:t>
            </a:r>
            <a:r>
              <a:rPr lang="en-US" dirty="0" err="1"/>
              <a:t>ml_client.batch_endpoints.invoke</a:t>
            </a:r>
            <a:r>
              <a:rPr lang="en-US" dirty="0"/>
              <a:t>(</a:t>
            </a:r>
          </a:p>
          <a:p>
            <a:r>
              <a:rPr lang="en-US" dirty="0"/>
              <a:t>    </a:t>
            </a:r>
            <a:r>
              <a:rPr lang="en-US" dirty="0" err="1"/>
              <a:t>endpoint_name</a:t>
            </a:r>
            <a:r>
              <a:rPr lang="en-US" dirty="0"/>
              <a:t>=endpoint.name,</a:t>
            </a:r>
          </a:p>
          <a:p>
            <a:r>
              <a:rPr lang="en-US" dirty="0"/>
              <a:t>    input=input)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B578BED-019D-2ED8-0B9A-C93F690F6F77}"/>
              </a:ext>
            </a:extLst>
          </p:cNvPr>
          <p:cNvSpPr/>
          <p:nvPr/>
        </p:nvSpPr>
        <p:spPr bwMode="auto">
          <a:xfrm>
            <a:off x="3933448" y="27487"/>
            <a:ext cx="4037472" cy="392415"/>
          </a:xfrm>
          <a:prstGeom prst="rect">
            <a:avLst/>
          </a:prstGeom>
          <a:solidFill>
            <a:srgbClr val="FFA38B"/>
          </a:solidFill>
          <a:ln w="381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68580" rIns="6858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pt-BR" sz="165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Python</a:t>
            </a:r>
            <a:endParaRPr lang="en-US" sz="165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图片 3" descr="Screenshot of completed and failed jobs from an invoked batch endpoint.">
            <a:extLst>
              <a:ext uri="{FF2B5EF4-FFF2-40B4-BE49-F238E27FC236}">
                <a16:creationId xmlns:a16="http://schemas.microsoft.com/office/drawing/2014/main" id="{EEA00A54-91B7-B671-7DEA-26F8D9D77635}"/>
              </a:ext>
            </a:extLst>
          </p:cNvPr>
          <p:cNvPicPr/>
          <p:nvPr/>
        </p:nvPicPr>
        <p:blipFill>
          <a:blip r:embed="rId3"/>
          <a:srcRect l="-750" t="-1089" r="-750" b="-1089"/>
          <a:stretch>
            <a:fillRect/>
          </a:stretch>
        </p:blipFill>
        <p:spPr>
          <a:xfrm>
            <a:off x="3965533" y="3086045"/>
            <a:ext cx="4039478" cy="1421788"/>
          </a:xfrm>
          <a:prstGeom prst="rect">
            <a:avLst/>
          </a:prstGeom>
          <a:solidFill>
            <a:schemeClr val="bg1"/>
          </a:solidFill>
          <a:ln w="38100">
            <a:solidFill>
              <a:srgbClr val="EA4E60"/>
            </a:solidFill>
            <a:headEnd type="none" w="med" len="med"/>
            <a:tailEnd type="none" w="med" len="med"/>
          </a:ln>
          <a:effectLst/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5B522B8-0604-F29A-4214-1B7B89F8C673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15</a:t>
            </a:fld>
            <a:r>
              <a:rPr lang="en-US" dirty="0"/>
              <a:t>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231616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8C92107-1217-FEE0-692E-D5F56A84D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18" y="208547"/>
            <a:ext cx="8261748" cy="987069"/>
          </a:xfrm>
        </p:spPr>
        <p:txBody>
          <a:bodyPr/>
          <a:lstStyle/>
          <a:p>
            <a:r>
              <a:rPr lang="pt-BR" dirty="0"/>
              <a:t>Resolver um problema de um trabalho de pontuação em lote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ECF9B-616A-59BB-0465-B2B83A85DF7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3348" y="1195616"/>
            <a:ext cx="8497303" cy="1643838"/>
          </a:xfrm>
        </p:spPr>
        <p:txBody>
          <a:bodyPr/>
          <a:lstStyle/>
          <a:p>
            <a:r>
              <a:rPr lang="pt-BR" sz="2400" dirty="0">
                <a:latin typeface="+mn-lt"/>
              </a:rPr>
              <a:t>O trabalho de pontuação em lote é executado como um trabalho de pipeline. Se você quiser solucionar problemas do trabalho de pipeline, poderá examinar seus detalhes e as saídas e logs do próprio trabalho de pipeline.</a:t>
            </a:r>
          </a:p>
          <a:p>
            <a:endParaRPr lang="LID4096" sz="2400" dirty="0">
              <a:latin typeface="+mn-lt"/>
            </a:endParaRPr>
          </a:p>
        </p:txBody>
      </p:sp>
      <p:pic>
        <p:nvPicPr>
          <p:cNvPr id="2" name="图片 8" descr="Screenshot of child job under the pipeline job overview.">
            <a:extLst>
              <a:ext uri="{FF2B5EF4-FFF2-40B4-BE49-F238E27FC236}">
                <a16:creationId xmlns:a16="http://schemas.microsoft.com/office/drawing/2014/main" id="{E1708648-99BC-49BB-F33E-9B2B238D8917}"/>
              </a:ext>
            </a:extLst>
          </p:cNvPr>
          <p:cNvPicPr/>
          <p:nvPr/>
        </p:nvPicPr>
        <p:blipFill>
          <a:blip r:embed="rId3"/>
          <a:srcRect l="-38086" t="-1273" r="-38086" b="-1273"/>
          <a:stretch>
            <a:fillRect/>
          </a:stretch>
        </p:blipFill>
        <p:spPr>
          <a:xfrm>
            <a:off x="-1759619" y="2626191"/>
            <a:ext cx="9876923" cy="2400664"/>
          </a:xfrm>
          <a:prstGeom prst="rect">
            <a:avLst/>
          </a:prstGeom>
          <a:ln w="38100">
            <a:noFill/>
          </a:ln>
        </p:spPr>
      </p:pic>
      <p:sp>
        <p:nvSpPr>
          <p:cNvPr id="4" name="Espaço Reservado para Número de Slide 2">
            <a:extLst>
              <a:ext uri="{FF2B5EF4-FFF2-40B4-BE49-F238E27FC236}">
                <a16:creationId xmlns:a16="http://schemas.microsoft.com/office/drawing/2014/main" id="{75977194-472D-F158-DD63-636DF4407FF6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16</a:t>
            </a:fld>
            <a:r>
              <a:rPr lang="en-US" dirty="0"/>
              <a:t>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556838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F28B2AB-01E2-6928-258D-1DAA562F7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34" y="309231"/>
            <a:ext cx="8258700" cy="387798"/>
          </a:xfrm>
        </p:spPr>
        <p:txBody>
          <a:bodyPr/>
          <a:lstStyle/>
          <a:p>
            <a:r>
              <a:rPr lang="pt-BR" dirty="0"/>
              <a:t>Recapitulação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B5F003-E1C2-521C-1511-DD6F813252FC}"/>
              </a:ext>
            </a:extLst>
          </p:cNvPr>
          <p:cNvSpPr txBox="1"/>
          <p:nvPr/>
        </p:nvSpPr>
        <p:spPr>
          <a:xfrm>
            <a:off x="435060" y="818718"/>
            <a:ext cx="8273880" cy="438582"/>
          </a:xfrm>
          <a:prstGeom prst="rect">
            <a:avLst/>
          </a:prstGeom>
          <a:noFill/>
        </p:spPr>
        <p:txBody>
          <a:bodyPr wrap="square" lIns="0" tIns="34290" rIns="68580" bIns="34290" anchor="t">
            <a:spAutoFit/>
          </a:bodyPr>
          <a:lstStyle/>
          <a:p>
            <a:r>
              <a:rPr lang="pt-BR" sz="2400" dirty="0">
                <a:solidFill>
                  <a:srgbClr val="EA4E60"/>
                </a:solidFill>
                <a:latin typeface="+mn-lt"/>
                <a:ea typeface="Segoe UI Semibold"/>
                <a:cs typeface="Segoe UI Semibold" charset="0"/>
              </a:rPr>
              <a:t>Nesta seção, abordamos:</a:t>
            </a:r>
          </a:p>
        </p:txBody>
      </p:sp>
      <p:sp>
        <p:nvSpPr>
          <p:cNvPr id="9" name="Rounded Rectangle 3_1">
            <a:extLst>
              <a:ext uri="{FF2B5EF4-FFF2-40B4-BE49-F238E27FC236}">
                <a16:creationId xmlns:a16="http://schemas.microsoft.com/office/drawing/2014/main" id="{32315778-2A70-4988-7FF9-64521C8CD251}"/>
              </a:ext>
            </a:extLst>
          </p:cNvPr>
          <p:cNvSpPr/>
          <p:nvPr/>
        </p:nvSpPr>
        <p:spPr>
          <a:xfrm>
            <a:off x="634822" y="1464286"/>
            <a:ext cx="7326173" cy="2421914"/>
          </a:xfrm>
          <a:prstGeom prst="rect">
            <a:avLst/>
          </a:prstGeom>
          <a:noFill/>
          <a:ln>
            <a:noFill/>
          </a:ln>
          <a:effectLst>
            <a:outerShdw blurRad="127000" dist="38100" dir="8100000" sx="101000" sy="101000" algn="tr" rotWithShape="0">
              <a:srgbClr val="CAC5B8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spcCol="457200" rtlCol="0" anchor="t">
            <a:noAutofit/>
          </a:bodyPr>
          <a:lstStyle/>
          <a:p>
            <a:pPr defTabSz="699557">
              <a:spcBef>
                <a:spcPts val="900"/>
              </a:spcBef>
              <a:spcAft>
                <a:spcPct val="0"/>
              </a:spcAft>
              <a:buClrTx/>
              <a:buSzPct val="90000"/>
              <a:defRPr/>
            </a:pPr>
            <a:r>
              <a:rPr lang="pt-BR" sz="2400" dirty="0">
                <a:solidFill>
                  <a:srgbClr val="000000"/>
                </a:solidFill>
                <a:ea typeface="Segoe UI"/>
                <a:cs typeface="Segoe UI"/>
              </a:rPr>
              <a:t>Saiba como implantar um modelo em um ponto de extremidade online gerenciado para previsões em tempo real.</a:t>
            </a:r>
          </a:p>
          <a:p>
            <a:pPr defTabSz="699557">
              <a:spcBef>
                <a:spcPts val="900"/>
              </a:spcBef>
              <a:spcAft>
                <a:spcPct val="0"/>
              </a:spcAft>
              <a:buClrTx/>
              <a:buSzPct val="90000"/>
              <a:defRPr/>
            </a:pPr>
            <a:r>
              <a:rPr lang="pt-BR" sz="2400" dirty="0">
                <a:solidFill>
                  <a:srgbClr val="000000"/>
                </a:solidFill>
                <a:ea typeface="Segoe UI"/>
                <a:cs typeface="Segoe UI"/>
              </a:rPr>
              <a:t>Como implantar um modelo em um ponto de extremidade em lote para previsões em lote.</a:t>
            </a:r>
          </a:p>
        </p:txBody>
      </p:sp>
      <p:sp>
        <p:nvSpPr>
          <p:cNvPr id="2" name="Espaço Reservado para Número de Slide 2">
            <a:extLst>
              <a:ext uri="{FF2B5EF4-FFF2-40B4-BE49-F238E27FC236}">
                <a16:creationId xmlns:a16="http://schemas.microsoft.com/office/drawing/2014/main" id="{94E8933B-E430-4A6A-9476-CF589D8A7041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17</a:t>
            </a:fld>
            <a:r>
              <a:rPr lang="en-US" dirty="0"/>
              <a:t>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959800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3DB64-EE60-971D-0401-B371E19D8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2D125D9-4646-8961-BFF6-9B4472A0D99D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040A2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[</a:t>
            </a:r>
            <a:fld id="{00000000-1234-1234-1234-123412341234}" type="slidenum">
              <a:rPr kumimoji="0" lang="en-US" sz="1300" b="0" i="0" u="none" strike="noStrike" kern="0" cap="none" spc="0" normalizeH="0" baseline="0" noProof="0" smtClean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  <a:tabLst/>
                <a:defRPr/>
              </a:pPr>
              <a:t>18</a:t>
            </a:fld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040A2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]</a:t>
            </a:r>
            <a:endParaRPr kumimoji="0" lang="pt-BR" sz="1300" b="0" i="0" u="none" strike="noStrike" kern="0" cap="none" spc="0" normalizeH="0" baseline="0" noProof="0" dirty="0">
              <a:ln>
                <a:noFill/>
              </a:ln>
              <a:solidFill>
                <a:srgbClr val="040A2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4;p2">
            <a:extLst>
              <a:ext uri="{FF2B5EF4-FFF2-40B4-BE49-F238E27FC236}">
                <a16:creationId xmlns:a16="http://schemas.microsoft.com/office/drawing/2014/main" id="{69F1F6BA-59BF-0166-833E-2426AF75D7B0}"/>
              </a:ext>
            </a:extLst>
          </p:cNvPr>
          <p:cNvSpPr txBox="1"/>
          <p:nvPr/>
        </p:nvSpPr>
        <p:spPr>
          <a:xfrm>
            <a:off x="565524" y="3011225"/>
            <a:ext cx="7514174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Obrigado e bons estudos! 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CD386527-B9D4-5AE4-9AD0-8737FC63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525" y="1554163"/>
            <a:ext cx="7159250" cy="830262"/>
          </a:xfrm>
        </p:spPr>
        <p:txBody>
          <a:bodyPr>
            <a:noAutofit/>
          </a:bodyPr>
          <a:lstStyle/>
          <a:p>
            <a:r>
              <a:rPr lang="pt-BR" sz="4000" i="0" strike="noStrike" cap="none" spc="-50" baseline="0" dirty="0">
                <a:effectLst/>
                <a:latin typeface="+mj-lt"/>
                <a:ea typeface="Segoe UI"/>
                <a:cs typeface="Segoe UI"/>
              </a:rPr>
              <a:t>Implantar e consumir modelos com o Azure Machine Learning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426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E168F08-7D78-4ED6-C31E-87204DB93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6144768" cy="369332"/>
          </a:xfrm>
        </p:spPr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A5B862-0622-F09E-9C26-BF8EA66E21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7234" y="1446217"/>
            <a:ext cx="7469020" cy="2644520"/>
          </a:xfrm>
        </p:spPr>
        <p:txBody>
          <a:bodyPr/>
          <a:lstStyle/>
          <a:p>
            <a:r>
              <a:rPr lang="pt-BR" sz="2400" dirty="0"/>
              <a:t>Implantar um modelo em um ponto de extremidade online gerenciado</a:t>
            </a:r>
          </a:p>
          <a:p>
            <a:r>
              <a:rPr lang="pt-BR" sz="2400" dirty="0"/>
              <a:t>Implantar um modelo em um ponto de extremidade em lote</a:t>
            </a:r>
          </a:p>
        </p:txBody>
      </p:sp>
      <p:sp>
        <p:nvSpPr>
          <p:cNvPr id="2" name="Espaço Reservado para Número de Slide 2">
            <a:extLst>
              <a:ext uri="{FF2B5EF4-FFF2-40B4-BE49-F238E27FC236}">
                <a16:creationId xmlns:a16="http://schemas.microsoft.com/office/drawing/2014/main" id="{941B4980-C254-BF26-DCA8-704AD6F9CDBE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2</a:t>
            </a:fld>
            <a:r>
              <a:rPr lang="en-US" dirty="0"/>
              <a:t>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70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91D1303-A126-BCB1-FE96-38C78E281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434" y="834190"/>
            <a:ext cx="4758929" cy="2984081"/>
          </a:xfrm>
        </p:spPr>
        <p:txBody>
          <a:bodyPr/>
          <a:lstStyle/>
          <a:p>
            <a:r>
              <a:rPr lang="pt-BR" dirty="0"/>
              <a:t>Implantar um modelo em um ponto de extremidade online gerenciado</a:t>
            </a:r>
          </a:p>
        </p:txBody>
      </p:sp>
      <p:sp>
        <p:nvSpPr>
          <p:cNvPr id="2" name="Espaço Reservado para Número de Slide 2">
            <a:extLst>
              <a:ext uri="{FF2B5EF4-FFF2-40B4-BE49-F238E27FC236}">
                <a16:creationId xmlns:a16="http://schemas.microsoft.com/office/drawing/2014/main" id="{FC2F22C3-4ACA-0108-A994-9AF8590780AA}"/>
              </a:ext>
            </a:extLst>
          </p:cNvPr>
          <p:cNvSpPr txBox="1">
            <a:spLocks/>
          </p:cNvSpPr>
          <p:nvPr/>
        </p:nvSpPr>
        <p:spPr>
          <a:xfrm>
            <a:off x="8499764" y="4781935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3</a:t>
            </a:fld>
            <a:r>
              <a:rPr lang="en-US" dirty="0"/>
              <a:t>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51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B6C3CF-032A-5BD7-5B3C-1B2CE5362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817" y="150555"/>
            <a:ext cx="8260106" cy="1042737"/>
          </a:xfrm>
        </p:spPr>
        <p:txBody>
          <a:bodyPr/>
          <a:lstStyle/>
          <a:p>
            <a:r>
              <a:rPr lang="pt-BR" dirty="0"/>
              <a:t>Explorar pontos de extremidade online gerenciados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5D1DB-501A-584F-84BD-B088CB1330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96817" y="1674809"/>
            <a:ext cx="5590636" cy="300800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Um </a:t>
            </a:r>
            <a:r>
              <a:rPr lang="pt-BR" b="1" dirty="0"/>
              <a:t>ponto de extremidade </a:t>
            </a:r>
            <a:r>
              <a:rPr lang="pt-BR" dirty="0"/>
              <a:t>é um ponto de extremidade HTTPS para o qual você pode enviar dados e que enviará uma resposta (quase) imediata.</a:t>
            </a:r>
            <a:endParaRPr lang="en-GB" dirty="0"/>
          </a:p>
          <a:p>
            <a:pPr marL="0" indent="0">
              <a:buNone/>
            </a:pPr>
            <a:r>
              <a:rPr lang="pt-BR" dirty="0"/>
              <a:t>Os pontos de extremidade online são usados para gerar previsões em tempo real para pontos de dados individuais.</a:t>
            </a:r>
            <a:endParaRPr lang="en-GB" dirty="0"/>
          </a:p>
          <a:p>
            <a:endParaRPr lang="en-US" dirty="0"/>
          </a:p>
        </p:txBody>
      </p:sp>
      <p:pic>
        <p:nvPicPr>
          <p:cNvPr id="5" name="Picture 2" descr="Diagram showing a visual representation of real-time and batch predictions.">
            <a:extLst>
              <a:ext uri="{FF2B5EF4-FFF2-40B4-BE49-F238E27FC236}">
                <a16:creationId xmlns:a16="http://schemas.microsoft.com/office/drawing/2014/main" id="{FC158CE7-5B4F-E1D1-5F7B-F3BEF7CF8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07232" y="968934"/>
            <a:ext cx="2695392" cy="232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Número de Slide 2">
            <a:extLst>
              <a:ext uri="{FF2B5EF4-FFF2-40B4-BE49-F238E27FC236}">
                <a16:creationId xmlns:a16="http://schemas.microsoft.com/office/drawing/2014/main" id="{18BEB7B4-C3F2-8633-42AF-9A462125D2C6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4</a:t>
            </a:fld>
            <a:r>
              <a:rPr lang="en-US" dirty="0"/>
              <a:t>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285458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68580" y="130732"/>
            <a:ext cx="8258701" cy="756323"/>
          </a:xfrm>
        </p:spPr>
        <p:txBody>
          <a:bodyPr/>
          <a:lstStyle/>
          <a:p>
            <a:r>
              <a:rPr lang="pt-BR" sz="3400" b="1" dirty="0">
                <a:solidFill>
                  <a:srgbClr val="EA4E60"/>
                </a:solidFill>
              </a:rPr>
              <a:t>Implantar um modelo em um ponto de extremidade online gerenciado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873580D-2504-3D67-22BD-43BDC69AB7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8580" y="1020131"/>
            <a:ext cx="8875420" cy="756322"/>
          </a:xfrm>
        </p:spPr>
        <p:txBody>
          <a:bodyPr/>
          <a:lstStyle/>
          <a:p>
            <a:r>
              <a:rPr lang="pt-BR" sz="2000" dirty="0">
                <a:latin typeface="+mn-lt"/>
              </a:rPr>
              <a:t>Ao implantar um modelo em um ponto de extremidade gerenciado, você tem duas opções: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D05B521C-FC91-C9CB-D796-58C67B2B3B14}"/>
              </a:ext>
            </a:extLst>
          </p:cNvPr>
          <p:cNvSpPr txBox="1"/>
          <p:nvPr/>
        </p:nvSpPr>
        <p:spPr>
          <a:xfrm>
            <a:off x="268580" y="1835883"/>
            <a:ext cx="3100262" cy="2976749"/>
          </a:xfrm>
          <a:prstGeom prst="rect">
            <a:avLst/>
          </a:prstGeom>
          <a:ln w="38100">
            <a:solidFill>
              <a:srgbClr val="EA4E60"/>
            </a:solidFill>
          </a:ln>
        </p:spPr>
        <p:txBody>
          <a:bodyPr vert="horz" lIns="137160" tIns="102870" rIns="137160" bIns="34290" rtlCol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90000"/>
              <a:buFont typeface="Wingdings" panose="05000000000000000000" pitchFamily="2" charset="2"/>
              <a:buNone/>
              <a:defRPr sz="2000" kern="1200" spc="-49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90000"/>
              <a:buFontTx/>
              <a:buNone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marR="0" indent="-22860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marR="0" indent="-22860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‒"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marR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defRPr sz="1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pt-BR" sz="1800" spc="0" dirty="0">
                <a:solidFill>
                  <a:schemeClr val="bg1"/>
                </a:solidFill>
                <a:latin typeface="+mn-lt"/>
                <a:ea typeface="Segoe UI Semibold"/>
                <a:cs typeface="Segoe UI Semibold" charset="0"/>
              </a:rPr>
              <a:t>Implantar um modelo de MLflow:</a:t>
            </a:r>
          </a:p>
          <a:p>
            <a:pPr marL="257175" indent="-257175">
              <a:spcBef>
                <a:spcPct val="0"/>
              </a:spcBef>
              <a:buFont typeface="+mj-lt"/>
              <a:buAutoNum type="arabicPeriod"/>
            </a:pPr>
            <a:r>
              <a:rPr lang="pt-BR" sz="1800" spc="0" dirty="0">
                <a:solidFill>
                  <a:schemeClr val="bg1"/>
                </a:solidFill>
                <a:latin typeface="+mn-lt"/>
                <a:ea typeface="Segoe UI"/>
                <a:cs typeface="Segoe UI"/>
              </a:rPr>
              <a:t>Registre um modelo MLflow com um arquivo MLModel.</a:t>
            </a:r>
          </a:p>
          <a:p>
            <a:pPr marL="257175" indent="-257175">
              <a:spcBef>
                <a:spcPct val="0"/>
              </a:spcBef>
              <a:buFont typeface="+mj-lt"/>
              <a:buAutoNum type="arabicPeriod"/>
            </a:pPr>
            <a:r>
              <a:rPr lang="pt-BR" sz="1800" spc="0" dirty="0">
                <a:solidFill>
                  <a:schemeClr val="bg1"/>
                </a:solidFill>
                <a:latin typeface="+mn-lt"/>
                <a:ea typeface="Segoe UI"/>
                <a:cs typeface="Segoe UI"/>
              </a:rPr>
              <a:t>Crie a implantação.</a:t>
            </a:r>
          </a:p>
          <a:p>
            <a:pPr marL="257175" indent="-257175">
              <a:spcBef>
                <a:spcPct val="0"/>
              </a:spcBef>
              <a:buFont typeface="+mj-lt"/>
              <a:buAutoNum type="arabicPeriod"/>
            </a:pPr>
            <a:r>
              <a:rPr lang="pt-BR" sz="1800" spc="0" dirty="0">
                <a:solidFill>
                  <a:schemeClr val="bg1"/>
                </a:solidFill>
                <a:latin typeface="+mn-lt"/>
                <a:ea typeface="Segoe UI"/>
                <a:cs typeface="Segoe UI"/>
              </a:rPr>
              <a:t>Implante um modelo para o ponto </a:t>
            </a:r>
            <a:br>
              <a:rPr lang="pt-BR" sz="1800" spc="0" dirty="0">
                <a:solidFill>
                  <a:schemeClr val="bg1"/>
                </a:solidFill>
                <a:latin typeface="+mn-lt"/>
                <a:ea typeface="Segoe UI"/>
                <a:cs typeface="Segoe UI"/>
              </a:rPr>
            </a:br>
            <a:r>
              <a:rPr lang="pt-BR" sz="1800" spc="0" dirty="0">
                <a:solidFill>
                  <a:schemeClr val="bg1"/>
                </a:solidFill>
                <a:latin typeface="+mn-lt"/>
                <a:ea typeface="Segoe UI"/>
                <a:cs typeface="Segoe UI"/>
              </a:rPr>
              <a:t>de extremidade.</a:t>
            </a:r>
          </a:p>
          <a:p>
            <a:pPr marL="257175" indent="-257175">
              <a:spcBef>
                <a:spcPct val="0"/>
              </a:spcBef>
              <a:buFont typeface="+mj-lt"/>
              <a:buAutoNum type="arabicPeriod"/>
            </a:pPr>
            <a:endParaRPr lang="en-US" sz="1800" spc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2B663DB7-EBAB-EA1F-E82D-59DFCEDDC426}"/>
              </a:ext>
            </a:extLst>
          </p:cNvPr>
          <p:cNvSpPr txBox="1"/>
          <p:nvPr/>
        </p:nvSpPr>
        <p:spPr>
          <a:xfrm>
            <a:off x="3745230" y="1835883"/>
            <a:ext cx="3794558" cy="2976749"/>
          </a:xfrm>
          <a:prstGeom prst="rect">
            <a:avLst/>
          </a:prstGeom>
          <a:ln w="38100">
            <a:solidFill>
              <a:srgbClr val="EA4E60"/>
            </a:solidFill>
          </a:ln>
        </p:spPr>
        <p:txBody>
          <a:bodyPr vert="horz" lIns="137160" tIns="102870" rIns="137160" bIns="34290" rtlCol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90000"/>
              <a:buFont typeface="Wingdings" panose="05000000000000000000" pitchFamily="2" charset="2"/>
              <a:buNone/>
              <a:defRPr sz="2000" kern="1200" spc="-49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90000"/>
              <a:buFontTx/>
              <a:buNone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marR="0" indent="-22860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marR="0" indent="-22860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‒"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marR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defRPr sz="1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pt-BR" sz="1800" spc="0" dirty="0">
                <a:solidFill>
                  <a:schemeClr val="bg1"/>
                </a:solidFill>
                <a:latin typeface="+mn-lt"/>
                <a:ea typeface="Segoe UI Semibold"/>
                <a:cs typeface="Segoe UI Semibold" charset="0"/>
              </a:rPr>
              <a:t>Implante um modelo (personalizado):</a:t>
            </a:r>
          </a:p>
          <a:p>
            <a:pPr marL="257175" indent="-257175">
              <a:spcBef>
                <a:spcPct val="0"/>
              </a:spcBef>
              <a:buFont typeface="+mj-lt"/>
              <a:buAutoNum type="arabicPeriod"/>
            </a:pPr>
            <a:r>
              <a:rPr lang="pt-BR" sz="1800" spc="0" dirty="0">
                <a:solidFill>
                  <a:schemeClr val="bg1"/>
                </a:solidFill>
                <a:latin typeface="+mn-lt"/>
                <a:ea typeface="Segoe UI"/>
                <a:cs typeface="Segoe UI"/>
              </a:rPr>
              <a:t>Registre um modelo com os arquivos de modelo necessários (sujeito ao tipo de modelo).</a:t>
            </a:r>
          </a:p>
          <a:p>
            <a:pPr marL="257175" indent="-257175">
              <a:spcBef>
                <a:spcPct val="0"/>
              </a:spcBef>
              <a:buFont typeface="+mj-lt"/>
              <a:buAutoNum type="arabicPeriod"/>
            </a:pPr>
            <a:r>
              <a:rPr lang="pt-BR" sz="1800" spc="0" dirty="0">
                <a:solidFill>
                  <a:schemeClr val="bg1"/>
                </a:solidFill>
                <a:latin typeface="+mn-lt"/>
                <a:ea typeface="Segoe UI"/>
                <a:cs typeface="Segoe UI"/>
              </a:rPr>
              <a:t>Crie o script de pontuação.</a:t>
            </a:r>
          </a:p>
          <a:p>
            <a:pPr marL="257175" indent="-257175">
              <a:spcBef>
                <a:spcPct val="0"/>
              </a:spcBef>
              <a:buFont typeface="+mj-lt"/>
              <a:buAutoNum type="arabicPeriod"/>
            </a:pPr>
            <a:r>
              <a:rPr lang="pt-BR" sz="1800" spc="0" dirty="0">
                <a:solidFill>
                  <a:schemeClr val="bg1"/>
                </a:solidFill>
                <a:latin typeface="+mn-lt"/>
                <a:ea typeface="Segoe UI"/>
                <a:cs typeface="Segoe UI"/>
              </a:rPr>
              <a:t>Defina um ambiente de execução.</a:t>
            </a:r>
          </a:p>
          <a:p>
            <a:pPr marL="257175" indent="-257175">
              <a:spcBef>
                <a:spcPct val="0"/>
              </a:spcBef>
              <a:buFont typeface="+mj-lt"/>
              <a:buAutoNum type="arabicPeriod"/>
            </a:pPr>
            <a:r>
              <a:rPr lang="pt-BR" sz="1800" spc="0" dirty="0">
                <a:solidFill>
                  <a:schemeClr val="bg1"/>
                </a:solidFill>
                <a:latin typeface="+mn-lt"/>
                <a:ea typeface="Segoe UI"/>
                <a:cs typeface="Segoe UI"/>
              </a:rPr>
              <a:t>Crie a implantação.</a:t>
            </a:r>
          </a:p>
          <a:p>
            <a:pPr marL="257175" indent="-257175">
              <a:spcBef>
                <a:spcPct val="0"/>
              </a:spcBef>
              <a:buFont typeface="+mj-lt"/>
              <a:buAutoNum type="arabicPeriod"/>
            </a:pPr>
            <a:r>
              <a:rPr lang="pt-BR" sz="1800" spc="0" dirty="0">
                <a:solidFill>
                  <a:schemeClr val="bg1"/>
                </a:solidFill>
                <a:latin typeface="+mn-lt"/>
                <a:ea typeface="Segoe UI"/>
                <a:cs typeface="Segoe UI"/>
              </a:rPr>
              <a:t>Implante um modelo para o ponto </a:t>
            </a:r>
            <a:br>
              <a:rPr lang="pt-BR" sz="1800" spc="0" dirty="0">
                <a:solidFill>
                  <a:schemeClr val="bg1"/>
                </a:solidFill>
                <a:latin typeface="+mn-lt"/>
                <a:ea typeface="Segoe UI"/>
                <a:cs typeface="Segoe UI"/>
              </a:rPr>
            </a:br>
            <a:r>
              <a:rPr lang="pt-BR" sz="1800" spc="0" dirty="0">
                <a:solidFill>
                  <a:schemeClr val="bg1"/>
                </a:solidFill>
                <a:latin typeface="+mn-lt"/>
                <a:ea typeface="Segoe UI"/>
                <a:cs typeface="Segoe UI"/>
              </a:rPr>
              <a:t>de extremidade.</a:t>
            </a:r>
          </a:p>
          <a:p>
            <a:pPr marL="257175" indent="-257175">
              <a:spcBef>
                <a:spcPct val="0"/>
              </a:spcBef>
              <a:buFont typeface="+mj-lt"/>
              <a:buAutoNum type="arabicPeriod"/>
            </a:pPr>
            <a:endParaRPr lang="en-US" sz="1800" spc="0" dirty="0">
              <a:solidFill>
                <a:schemeClr val="bg1"/>
              </a:solidFill>
              <a:latin typeface="+mn-lt"/>
            </a:endParaRPr>
          </a:p>
          <a:p>
            <a:pPr marL="257175" indent="-257175">
              <a:spcBef>
                <a:spcPct val="0"/>
              </a:spcBef>
              <a:buFont typeface="+mj-lt"/>
              <a:buAutoNum type="arabicPeriod"/>
            </a:pPr>
            <a:endParaRPr lang="en-US" sz="1800" spc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Espaço Reservado para Número de Slide 2">
            <a:extLst>
              <a:ext uri="{FF2B5EF4-FFF2-40B4-BE49-F238E27FC236}">
                <a16:creationId xmlns:a16="http://schemas.microsoft.com/office/drawing/2014/main" id="{43198021-A9F1-6C71-4642-F7FEF17054BF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5</a:t>
            </a:fld>
            <a:r>
              <a:rPr lang="en-US" dirty="0"/>
              <a:t>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892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F8A0644-C6BE-6827-5D2E-BF3CCC2DD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08" y="78958"/>
            <a:ext cx="8283704" cy="1008199"/>
          </a:xfrm>
        </p:spPr>
        <p:txBody>
          <a:bodyPr/>
          <a:lstStyle/>
          <a:p>
            <a:r>
              <a:rPr lang="pt-BR" dirty="0"/>
              <a:t>Testar pontos de extremidade online gerenciados</a:t>
            </a:r>
          </a:p>
        </p:txBody>
      </p:sp>
      <p:pic>
        <p:nvPicPr>
          <p:cNvPr id="4" name="图片 5" descr="Diagram of different hyperparameter values resulting in different models by performing hyperparameter tuning.">
            <a:extLst>
              <a:ext uri="{FF2B5EF4-FFF2-40B4-BE49-F238E27FC236}">
                <a16:creationId xmlns:a16="http://schemas.microsoft.com/office/drawing/2014/main" id="{F8A59907-4E7B-E3F3-0375-AAC1467070B0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3"/>
          <a:srcRect t="2512" b="2512"/>
          <a:stretch/>
        </p:blipFill>
        <p:spPr>
          <a:xfrm>
            <a:off x="4411560" y="1473496"/>
            <a:ext cx="4550722" cy="2675603"/>
          </a:xfrm>
          <a:solidFill>
            <a:schemeClr val="bg1"/>
          </a:solidFill>
          <a:ln w="38100">
            <a:solidFill>
              <a:srgbClr val="C73ECC"/>
            </a:solidFill>
          </a:ln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57A8CD5-B6E9-422C-93BF-F2889626D5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9708" y="1087157"/>
            <a:ext cx="4575007" cy="715942"/>
          </a:xfrm>
        </p:spPr>
        <p:txBody>
          <a:bodyPr/>
          <a:lstStyle/>
          <a:p>
            <a:r>
              <a:rPr lang="pt-BR" sz="2400" b="1" dirty="0">
                <a:latin typeface="+mn-lt"/>
              </a:rPr>
              <a:t>Use o Estúdio do Azure Machine Learning para: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0E4992-A221-68C9-2207-750F3B5457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9708" y="2095356"/>
            <a:ext cx="3877175" cy="2675604"/>
          </a:xfrm>
        </p:spPr>
        <p:txBody>
          <a:bodyPr/>
          <a:lstStyle/>
          <a:p>
            <a:r>
              <a:rPr lang="pt-BR" dirty="0"/>
              <a:t>Liste todos os pontos de extremidade.</a:t>
            </a:r>
          </a:p>
          <a:p>
            <a:r>
              <a:rPr lang="pt-BR" dirty="0"/>
              <a:t>Exibir os detalhes e os logs de implantação de um ponto de extremidade.</a:t>
            </a:r>
          </a:p>
          <a:p>
            <a:r>
              <a:rPr lang="pt-BR" dirty="0"/>
              <a:t>Testar o ponto de extremidade.</a:t>
            </a:r>
          </a:p>
        </p:txBody>
      </p:sp>
      <p:sp>
        <p:nvSpPr>
          <p:cNvPr id="2" name="Espaço Reservado para Número de Slide 2">
            <a:extLst>
              <a:ext uri="{FF2B5EF4-FFF2-40B4-BE49-F238E27FC236}">
                <a16:creationId xmlns:a16="http://schemas.microsoft.com/office/drawing/2014/main" id="{A0F160A6-A841-CBA6-EC18-4BFE02375000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6</a:t>
            </a:fld>
            <a:r>
              <a:rPr lang="en-US" dirty="0"/>
              <a:t>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347067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00A3F92-F71A-16C8-7FF8-1CD5CE8D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518" y="882316"/>
            <a:ext cx="4758929" cy="2919663"/>
          </a:xfrm>
        </p:spPr>
        <p:txBody>
          <a:bodyPr/>
          <a:lstStyle/>
          <a:p>
            <a:r>
              <a:rPr lang="pt-BR" dirty="0"/>
              <a:t>Implantar um modelo em um </a:t>
            </a:r>
            <a:br>
              <a:rPr lang="pt-BR" dirty="0"/>
            </a:br>
            <a:r>
              <a:rPr lang="pt-BR" dirty="0"/>
              <a:t>ponto de extremidade em lote</a:t>
            </a:r>
          </a:p>
        </p:txBody>
      </p:sp>
      <p:sp>
        <p:nvSpPr>
          <p:cNvPr id="2" name="Espaço Reservado para Número de Slide 2">
            <a:extLst>
              <a:ext uri="{FF2B5EF4-FFF2-40B4-BE49-F238E27FC236}">
                <a16:creationId xmlns:a16="http://schemas.microsoft.com/office/drawing/2014/main" id="{8881E48F-1F11-DF19-8D2A-49508D7D8D36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7</a:t>
            </a:fld>
            <a:r>
              <a:rPr lang="en-US" dirty="0"/>
              <a:t>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044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C4756-CC29-E645-1E17-798BE3D14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C6378567-8A28-D4F5-911C-4D9C26A9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636" y="146733"/>
            <a:ext cx="8260106" cy="1046719"/>
          </a:xfrm>
        </p:spPr>
        <p:txBody>
          <a:bodyPr/>
          <a:lstStyle/>
          <a:p>
            <a:r>
              <a:rPr lang="pt-BR" dirty="0"/>
              <a:t>Entender os pontos de extremidade em lote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0F714D5-D74B-1027-284D-206525D41BFF}"/>
              </a:ext>
            </a:extLst>
          </p:cNvPr>
          <p:cNvSpPr/>
          <p:nvPr/>
        </p:nvSpPr>
        <p:spPr bwMode="auto">
          <a:xfrm>
            <a:off x="438150" y="1733680"/>
            <a:ext cx="342900" cy="342900"/>
          </a:xfrm>
          <a:prstGeom prst="ellipse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pt-BR" sz="1800" b="1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0912D0-DCDD-75AA-57DA-031C0B9C952E}"/>
              </a:ext>
            </a:extLst>
          </p:cNvPr>
          <p:cNvSpPr txBox="1"/>
          <p:nvPr/>
        </p:nvSpPr>
        <p:spPr>
          <a:xfrm>
            <a:off x="901304" y="1654177"/>
            <a:ext cx="6879118" cy="738664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n-lt"/>
                <a:ea typeface="Segoe UI"/>
                <a:cs typeface="Segoe UI"/>
              </a:rPr>
              <a:t>Para obter previsões em lote, você poderá implantar um modelo em um ponto de extremidade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7307856-2905-5F04-4177-22E56E8C67BD}"/>
              </a:ext>
            </a:extLst>
          </p:cNvPr>
          <p:cNvSpPr/>
          <p:nvPr/>
        </p:nvSpPr>
        <p:spPr bwMode="auto">
          <a:xfrm>
            <a:off x="438150" y="2792572"/>
            <a:ext cx="342900" cy="342900"/>
          </a:xfrm>
          <a:prstGeom prst="ellipse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pt-BR" sz="1800" b="1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367FAC-AD22-B0B4-9BB2-99C949E54CBA}"/>
              </a:ext>
            </a:extLst>
          </p:cNvPr>
          <p:cNvSpPr txBox="1"/>
          <p:nvPr/>
        </p:nvSpPr>
        <p:spPr>
          <a:xfrm>
            <a:off x="901304" y="2750660"/>
            <a:ext cx="6879118" cy="1107996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n-lt"/>
                <a:ea typeface="Segoe UI"/>
                <a:cs typeface="Segoe UI"/>
              </a:rPr>
              <a:t>Um </a:t>
            </a:r>
            <a:r>
              <a:rPr lang="pt-BR" sz="2400" b="1" dirty="0">
                <a:solidFill>
                  <a:schemeClr val="bg1"/>
                </a:solidFill>
                <a:latin typeface="+mn-lt"/>
                <a:ea typeface="Segoe UI"/>
                <a:cs typeface="Segoe UI"/>
              </a:rPr>
              <a:t>ponto de extremidade</a:t>
            </a:r>
            <a:r>
              <a:rPr lang="pt-BR" sz="2400" dirty="0">
                <a:solidFill>
                  <a:schemeClr val="bg1"/>
                </a:solidFill>
                <a:latin typeface="+mn-lt"/>
                <a:ea typeface="Segoe UI"/>
                <a:cs typeface="Segoe UI"/>
              </a:rPr>
              <a:t> é um ponto de extremidade HTTPS que você pode chamar para disparar um trabalho de pontuação em lote</a:t>
            </a:r>
          </a:p>
        </p:txBody>
      </p:sp>
      <p:sp>
        <p:nvSpPr>
          <p:cNvPr id="2" name="Espaço Reservado para Número de Slide 2">
            <a:extLst>
              <a:ext uri="{FF2B5EF4-FFF2-40B4-BE49-F238E27FC236}">
                <a16:creationId xmlns:a16="http://schemas.microsoft.com/office/drawing/2014/main" id="{952B0436-CD8C-1C17-1E40-2E6294F26C09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8</a:t>
            </a:fld>
            <a:r>
              <a:rPr lang="en-US" dirty="0"/>
              <a:t>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99563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AAABCC23-5CB1-11B3-3275-49AAA05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636" y="146733"/>
            <a:ext cx="8260106" cy="1046719"/>
          </a:xfrm>
        </p:spPr>
        <p:txBody>
          <a:bodyPr/>
          <a:lstStyle/>
          <a:p>
            <a:r>
              <a:rPr lang="pt-BR" dirty="0"/>
              <a:t>Entender os pontos de extremidade em lote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5E06797-5561-3C20-8CE5-312495E3AFE7}"/>
              </a:ext>
            </a:extLst>
          </p:cNvPr>
          <p:cNvSpPr/>
          <p:nvPr/>
        </p:nvSpPr>
        <p:spPr bwMode="auto">
          <a:xfrm>
            <a:off x="380636" y="1639045"/>
            <a:ext cx="342900" cy="342900"/>
          </a:xfrm>
          <a:prstGeom prst="ellipse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pt-BR" sz="1800" b="1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4E2D48-8824-59F2-74AA-625C8E1B6C82}"/>
              </a:ext>
            </a:extLst>
          </p:cNvPr>
          <p:cNvSpPr txBox="1"/>
          <p:nvPr/>
        </p:nvSpPr>
        <p:spPr>
          <a:xfrm>
            <a:off x="836195" y="1457749"/>
            <a:ext cx="6719637" cy="1477328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n-lt"/>
                <a:ea typeface="Segoe UI"/>
                <a:cs typeface="Segoe UI"/>
              </a:rPr>
              <a:t>A vantagem desse ponto de extremidade é que você pode disparar o trabalho de pontuação em lote de outro serviço, como o Azure Synapse Analytics ou o Azure Databricks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F9D4A65-13A1-D64E-0B56-A200EBDD9799}"/>
              </a:ext>
            </a:extLst>
          </p:cNvPr>
          <p:cNvSpPr/>
          <p:nvPr/>
        </p:nvSpPr>
        <p:spPr bwMode="auto">
          <a:xfrm>
            <a:off x="387290" y="3408926"/>
            <a:ext cx="342900" cy="342900"/>
          </a:xfrm>
          <a:prstGeom prst="ellipse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pt-BR" sz="1800" b="1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103CF4-2801-2F00-BA32-60AC6DA47A1C}"/>
              </a:ext>
            </a:extLst>
          </p:cNvPr>
          <p:cNvSpPr txBox="1"/>
          <p:nvPr/>
        </p:nvSpPr>
        <p:spPr>
          <a:xfrm>
            <a:off x="836195" y="3199374"/>
            <a:ext cx="6719637" cy="1107996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n-lt"/>
                <a:ea typeface="Segoe UI"/>
                <a:cs typeface="Segoe UI"/>
              </a:rPr>
              <a:t>Sempre que o ponto de extremidade é invocado, um trabalho de pontuação em lote é enviado para o workspace do Azure Machine Learning</a:t>
            </a:r>
          </a:p>
        </p:txBody>
      </p:sp>
      <p:sp>
        <p:nvSpPr>
          <p:cNvPr id="2" name="Espaço Reservado para Número de Slide 2">
            <a:extLst>
              <a:ext uri="{FF2B5EF4-FFF2-40B4-BE49-F238E27FC236}">
                <a16:creationId xmlns:a16="http://schemas.microsoft.com/office/drawing/2014/main" id="{6C943CC1-9142-8AEC-FD0F-4C2A6BB5174F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9</a:t>
            </a:fld>
            <a:r>
              <a:rPr lang="en-US" dirty="0"/>
              <a:t>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555355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3.10.0.1160"/>
  <p:tag name="AS_RELEASE_DATE" val="2021.10.31"/>
  <p:tag name="AS_TITLE" val="Aspose.Slides for Java"/>
  <p:tag name="AS_VERSION" val="21.10"/>
</p:tagLst>
</file>

<file path=ppt/theme/theme1.xml><?xml version="1.0" encoding="utf-8"?>
<a:theme xmlns:a="http://schemas.openxmlformats.org/drawingml/2006/main" name="TemaDIO">
  <a:themeElements>
    <a:clrScheme name="Personalizada 17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DIO" id="{AC6D6224-3FDE-4D9A-B89C-F6069641D288}" vid="{47CC8EA5-B541-49B7-8506-58A83BEFB76B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ersonalizada 17">
    <a:dk1>
      <a:srgbClr val="FFFFFF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Personalizada 17">
    <a:dk1>
      <a:srgbClr val="FFFFFF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9" ma:contentTypeDescription="Create a new document." ma:contentTypeScope="" ma:versionID="77f8996f9bdabf2b971da8397017ba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ed0db6c614d40795390d04a2c7e066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576F77-F4D3-4F9C-BD53-EDDCC19CB26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59afee55-fc30-40da-a84e-ff6fc62c4efa"/>
    <ds:schemaRef ds:uri="92cc7923-7bd6-4c52-a535-c267c30bc123"/>
  </ds:schemaRefs>
</ds:datastoreItem>
</file>

<file path=customXml/itemProps2.xml><?xml version="1.0" encoding="utf-8"?>
<ds:datastoreItem xmlns:ds="http://schemas.openxmlformats.org/officeDocument/2006/customXml" ds:itemID="{61C95FC7-6F2E-486F-9FEB-CF50613887F4}"/>
</file>

<file path=customXml/itemProps3.xml><?xml version="1.0" encoding="utf-8"?>
<ds:datastoreItem xmlns:ds="http://schemas.openxmlformats.org/officeDocument/2006/customXml" ds:itemID="{6396E5E4-A495-4392-8041-AFC5295ECE2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2150</Words>
  <Application>Microsoft Office PowerPoint</Application>
  <PresentationFormat>Apresentação na tela (16:9)</PresentationFormat>
  <Paragraphs>222</Paragraphs>
  <Slides>18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18</vt:i4>
      </vt:variant>
    </vt:vector>
  </HeadingPairs>
  <TitlesOfParts>
    <vt:vector size="30" baseType="lpstr">
      <vt:lpstr>Arial</vt:lpstr>
      <vt:lpstr>Calibri</vt:lpstr>
      <vt:lpstr>Calibri Light</vt:lpstr>
      <vt:lpstr>Century Gothic</vt:lpstr>
      <vt:lpstr>Consolas</vt:lpstr>
      <vt:lpstr>Segoe UI</vt:lpstr>
      <vt:lpstr>Segoe UI Black</vt:lpstr>
      <vt:lpstr>Segoe UI Light</vt:lpstr>
      <vt:lpstr>Segoe UI Semibold</vt:lpstr>
      <vt:lpstr>Wingdings</vt:lpstr>
      <vt:lpstr>TemaDIO</vt:lpstr>
      <vt:lpstr>Office Theme</vt:lpstr>
      <vt:lpstr>Implantar e consumir modelos com o Azure Machine Learning</vt:lpstr>
      <vt:lpstr>Agenda</vt:lpstr>
      <vt:lpstr>Implantar um modelo em um ponto de extremidade online gerenciado</vt:lpstr>
      <vt:lpstr>Explorar pontos de extremidade online gerenciados</vt:lpstr>
      <vt:lpstr>Implantar um modelo em um ponto de extremidade online gerenciado</vt:lpstr>
      <vt:lpstr>Testar pontos de extremidade online gerenciados</vt:lpstr>
      <vt:lpstr>Implantar um modelo em um  ponto de extremidade em lote</vt:lpstr>
      <vt:lpstr>Entender os pontos de extremidade em lote</vt:lpstr>
      <vt:lpstr>Entender os pontos de extremidade em lote</vt:lpstr>
      <vt:lpstr>Criar um ponto de extremidade em lote</vt:lpstr>
      <vt:lpstr>Implantar um modelo em um ponto de extremidade em lote</vt:lpstr>
      <vt:lpstr>Executar pontos de extremidade em lote</vt:lpstr>
      <vt:lpstr>Implantar seu modelo do MLflow em um ponto de extremidade em lote </vt:lpstr>
      <vt:lpstr>Implantar um modelo personalizado em um ponto de extremidade em lote</vt:lpstr>
      <vt:lpstr>Invocar pontos de extremidade em lote </vt:lpstr>
      <vt:lpstr>Resolver um problema de um trabalho de pontuação em lote</vt:lpstr>
      <vt:lpstr>Recapitulação</vt:lpstr>
      <vt:lpstr>Implantar e consumir modelos com o Azure Machine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>Felipe Chikuji</cp:lastModifiedBy>
  <cp:revision>1</cp:revision>
  <dcterms:created xsi:type="dcterms:W3CDTF">2023-09-11T05:58:30Z</dcterms:created>
  <dcterms:modified xsi:type="dcterms:W3CDTF">2025-02-23T15:07:52Z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policyId">
    <vt:lpwstr>0x01010070AB3889E58DB141A6E1281B02136174|-369733750</vt:lpwstr>
  </property>
  <property fmtid="{D5CDD505-2E9C-101B-9397-08002B2CF9AE}" pid="3" name="ContentTypeId">
    <vt:lpwstr>0x01010001E48B58A68BE64E9120D347E3E06B3A</vt:lpwstr>
  </property>
  <property fmtid="{D5CDD505-2E9C-101B-9397-08002B2CF9AE}" pid="4" name="ItemRetentionFormula">
    <vt:lpwstr>&lt;formula id="Microsoft.Office.RecordsManagement.PolicyFeatures.Expiration.Formula.BuiltIn"&gt;&lt;number&gt;30&lt;/number&gt;&lt;property&gt;Modified&lt;/property&gt;&lt;propertyId&gt;28cf69c5-fa48-462a-b5cd-27b6f9d2bd5f&lt;/propertyId&gt;&lt;period&gt;days&lt;/period&gt;&lt;/formula&gt;</vt:lpwstr>
  </property>
  <property fmtid="{D5CDD505-2E9C-101B-9397-08002B2CF9AE}" pid="5" name="MediaServiceImageTags">
    <vt:lpwstr/>
  </property>
  <property fmtid="{D5CDD505-2E9C-101B-9397-08002B2CF9AE}" pid="6" name="MSIP_Label_f42aa342-8706-4288-bd11-ebb85995028c_ActionId">
    <vt:lpwstr>a6dbb04b-5cb4-4cb5-bb6f-3d6af857b37d</vt:lpwstr>
  </property>
  <property fmtid="{D5CDD505-2E9C-101B-9397-08002B2CF9AE}" pid="7" name="MSIP_Label_f42aa342-8706-4288-bd11-ebb85995028c_Enabled">
    <vt:lpwstr>True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MSIP_Label_f42aa342-8706-4288-bd11-ebb85995028c_Name">
    <vt:lpwstr>General</vt:lpwstr>
  </property>
  <property fmtid="{D5CDD505-2E9C-101B-9397-08002B2CF9AE}" pid="10" name="MSIP_Label_f42aa342-8706-4288-bd11-ebb85995028c_SetDate">
    <vt:lpwstr>2020-04-30T16:58:44.8526099Z</vt:lpwstr>
  </property>
  <property fmtid="{D5CDD505-2E9C-101B-9397-08002B2CF9AE}" pid="11" name="MSIP_Label_f42aa342-8706-4288-bd11-ebb85995028c_SiteId">
    <vt:lpwstr>72f988bf-86f1-41af-91ab-2d7cd011db47</vt:lpwstr>
  </property>
  <property fmtid="{D5CDD505-2E9C-101B-9397-08002B2CF9AE}" pid="12" name="Sensitivity">
    <vt:lpwstr>General</vt:lpwstr>
  </property>
</Properties>
</file>