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91" r:id="rId4"/>
    <p:sldMasterId id="2147484818" r:id="rId5"/>
  </p:sldMasterIdLst>
  <p:notesMasterIdLst>
    <p:notesMasterId r:id="rId11"/>
  </p:notesMasterIdLst>
  <p:handoutMasterIdLst>
    <p:handoutMasterId r:id="rId12"/>
  </p:handoutMasterIdLst>
  <p:sldIdLst>
    <p:sldId id="1851" r:id="rId6"/>
    <p:sldId id="1853" r:id="rId7"/>
    <p:sldId id="1854" r:id="rId8"/>
    <p:sldId id="1773" r:id="rId9"/>
    <p:sldId id="1856" r:id="rId10"/>
  </p:sldIdLst>
  <p:sldSz cx="9144000" cy="5143500" type="screen16x9"/>
  <p:notesSz cx="6858000" cy="9144000"/>
  <p:custDataLst>
    <p:tags r:id="rId1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genda" id="{8AE33FD4-2031-47CB-BD18-841DCB4E2B8F}">
          <p14:sldIdLst>
            <p14:sldId id="1851"/>
            <p14:sldId id="1853"/>
            <p14:sldId id="1854"/>
            <p14:sldId id="1773"/>
            <p14:sldId id="1856"/>
          </p14:sldIdLst>
        </p14:section>
        <p14:section name="Recap" id="{8B864E3B-378C-4CAF-A8E3-F8D91E977CA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FFFFFF"/>
    <a:srgbClr val="27282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34B54-A42D-4F97-AA11-4D8242386222}" v="1" dt="2025-02-25T13:45:39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hikuji" userId="a16d1477be174d20" providerId="LiveId" clId="{78834B54-A42D-4F97-AA11-4D8242386222}"/>
    <pc:docChg chg="mod">
      <pc:chgData name="Felipe Chikuji" userId="a16d1477be174d20" providerId="LiveId" clId="{78834B54-A42D-4F97-AA11-4D8242386222}" dt="2025-02-25T13:45:39.777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Calibri" panose="020F0502020204030204" pitchFamily="34" charset="0"/>
              </a:rPr>
              <a:t>2/28/2025 11:33 AM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Calibri" panose="020F0502020204030204" pitchFamily="34" charset="0"/>
              </a:rPr>
              <a:t>‹nº›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CE60099-03E7-4FA1-8A7F-E6E6CFB0F855}" type="datetime8">
              <a:rPr lang="en-US" smtClean="0"/>
              <a:pPr/>
              <a:t>2/28/2025 11:33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685775" rtl="0" eaLnBrk="1" latinLnBrk="0" hangingPunct="1">
      <a:lnSpc>
        <a:spcPct val="90000"/>
      </a:lnSpc>
      <a:spcAft>
        <a:spcPts val="250"/>
      </a:spcAft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159737" indent="-79372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246053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362136" indent="-110129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461351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1714439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6pPr>
    <a:lvl7pPr marL="2057326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7pPr>
    <a:lvl8pPr marL="2400213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8pPr>
    <a:lvl9pPr marL="2743102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ython/api/azure-ai-ml/azure.ai.ml.mlclien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microsoft.com/en-us/azure/machine-learning/how-to-migrate-from-v1" TargetMode="External"/><Relationship Id="rId5" Type="http://schemas.openxmlformats.org/officeDocument/2006/relationships/hyperlink" Target="https://learn.microsoft.com/en-us/python/api/azure-ai-ml/azure.ai.ml.entities.amlcompute" TargetMode="External"/><Relationship Id="rId4" Type="http://schemas.openxmlformats.org/officeDocument/2006/relationships/hyperlink" Target="https://learn.microsoft.com/en-us/python/api/azure-ai-ml/azure.ai.ml.entitie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li/azure/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microsoft.com/en-us/azure/machine-learning/reference-yaml-overview" TargetMode="External"/><Relationship Id="rId5" Type="http://schemas.openxmlformats.org/officeDocument/2006/relationships/hyperlink" Target="https://learn.microsoft.com/en-us/azure/machine-learning/reference-yaml-compute-aml" TargetMode="External"/><Relationship Id="rId4" Type="http://schemas.openxmlformats.org/officeDocument/2006/relationships/hyperlink" Target="https://learn.microsoft.com/en-us/cli/azure/ml/comput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900" b="0" i="0" strike="noStrike" cap="none" spc="0" baseline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O menu do estúdio é dividido em três categorias: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Criar: para criar pipelines de aprendizado de máquina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Ativos: para gerenciar ativos de aprendizado de máquina, como modelos e pontos de extremidade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900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Gerenciar: para gerenciar recursos como computação</a:t>
            </a:r>
            <a:endParaRPr lang="en-US" b="0" i="0">
              <a:solidFill>
                <a:srgbClr val="161616"/>
              </a:solidFill>
              <a:effectLst/>
              <a:latin typeface="Segoe UI Light" pitchFamily="34" charset="0"/>
              <a:cs typeface="Segoe UI Light" panose="020B0502040204020203" pitchFamily="34" charset="0"/>
            </a:endParaRPr>
          </a:p>
          <a:p>
            <a:pPr algn="l"/>
            <a:endParaRPr lang="en-US" b="0" i="0">
              <a:solidFill>
                <a:srgbClr val="161616"/>
              </a:solidFill>
              <a:effectLst/>
              <a:latin typeface="Segoe UI Light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Para criar um novo trabalho com o estúdio, você pode usar duas interfaces gráficas: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Designer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: uma interface de arrastar e soltar que permite criar </a:t>
            </a:r>
            <a:r>
              <a:rPr lang="pt-BR" sz="882" b="0" i="1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pipelines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 com </a:t>
            </a:r>
            <a:r>
              <a:rPr lang="pt-BR" sz="882" b="0" i="1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componentes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 predefinidos (personalizados).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882" b="1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Machine learning automatizado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: uma interface do assistente que permite treinar um modelo usando uma combinação de algoritmos e técnicas de pré-processamento de dados para encontrar o melhor modelo para seus dados.</a:t>
            </a:r>
          </a:p>
          <a:p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Embora você possa usar cada ferramenta a qualquer momento, talvez prefira o estúdio sempre que quiser usar uma abordagem </a:t>
            </a:r>
            <a:r>
              <a:rPr lang="pt-BR" sz="882" b="0" i="1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sem código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 Geralmente, interagir com o </a:t>
            </a:r>
            <a:r>
              <a:rPr lang="pt-BR" sz="882" b="0" i="0" strike="noStrike" cap="none" spc="0" baseline="0" err="1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workspace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 por meio do estúdio é ideal quando você está explorando ou quando deseja revisar rapidamente seu trabalho. Por exemplo, use o estúdio se quiser verificar se o pipeline foi executado com êxito ou quais mensagens de erro foram geradas em caso de falha do pipeline.</a:t>
            </a:r>
          </a:p>
          <a:p>
            <a:pPr algn="l"/>
            <a:endParaRPr lang="en-US" b="0" i="0">
              <a:solidFill>
                <a:srgbClr val="161616"/>
              </a:solidFill>
              <a:effectLst/>
              <a:latin typeface="Segoe UI Light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Para trabalhos mais repetitivos ou tarefas que você gostaria de automatizar, talvez seja melhor usar a CLI do Azure ou o SDK do Python, pois essas ferramentas permitem que você defina seu trabalho com códigos.</a:t>
            </a:r>
          </a:p>
          <a:p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882" b="1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Usar a documentação de referência</a:t>
            </a:r>
          </a:p>
          <a:p>
            <a:pPr algn="l"/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Para trabalhar de forma eficiente com o SDK do Python, você precisará usar a documentação de referência. Na documentação de referência, você encontrará todas as possíveis classes, métodos e parâmetros disponíveis no SDK do Python.</a:t>
            </a:r>
          </a:p>
          <a:p>
            <a:pPr algn="l"/>
            <a:endParaRPr lang="en-US" b="0" i="0">
              <a:solidFill>
                <a:srgbClr val="161616"/>
              </a:solidFill>
              <a:effectLst/>
              <a:latin typeface="Segoe UI Light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A documentação de referência na classe MLClient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 inclui os métodos que você pode usar para se conectar e interagir com o workspace. E também se vincula às possíveis operações das várias entidades, como ao listar os armazenamentos de dados existentes no workspace.</a:t>
            </a:r>
          </a:p>
          <a:p>
            <a:pPr algn="l"/>
            <a:endParaRPr lang="en-US" b="0" i="0">
              <a:solidFill>
                <a:srgbClr val="161616"/>
              </a:solidFill>
              <a:effectLst/>
              <a:latin typeface="Segoe UI Light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  <a:hlinkClick r:id="rId4" history="0"/>
              </a:rPr>
              <a:t>A documentação de referência também inclui uma lista das classes para todas as entidades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 com as quais você pode interagir. Por exemplo, existem classes separadas quando você deseja criar um armazenamento de dados que se vincule a um Armazenamento de Blobs do Azure ou a um Azure Data Lake Gen 2.</a:t>
            </a:r>
          </a:p>
          <a:p>
            <a:pPr algn="l"/>
            <a:endParaRPr lang="en-US" b="0" i="0">
              <a:solidFill>
                <a:srgbClr val="161616"/>
              </a:solidFill>
              <a:effectLst/>
              <a:latin typeface="Segoe UI Light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Ao selecionar uma classe específica como AmlCompute na lista de entidades, você pode encontrar 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  <a:hlinkClick r:id="rId5" history="0"/>
              </a:rPr>
              <a:t>uma página mais detalhada sobre como usar a classe e quais parâmetros ela aceita.</a:t>
            </a:r>
          </a:p>
          <a:p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  <a:p>
            <a:r>
              <a:rPr lang="pt-BR" sz="882" b="1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Importante:</a:t>
            </a:r>
          </a:p>
          <a:p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Atualmente, há duas versões do SDK do Python: versão 1 (v1) e versão 2 (v2). Em novos projetos, você deve usar v2, portanto, </a:t>
            </a:r>
            <a:r>
              <a:rPr lang="pt-BR" sz="882" b="1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o conteúdo nesta unidade abrange apenas a v2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 Saiba mais sobre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6" history="0"/>
              </a:rPr>
              <a:t>como decidir entre a v1 e a v2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OFERECE GARANTIAS, CONTRATUAIS, LEGAIS OU ESTATUTÁRIAS,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2/28/2025 11:33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Para usar a CLI do Azure para interagir com o workspace do Azure Machine Learning, você usará </a:t>
            </a:r>
            <a:r>
              <a:rPr lang="pt-BR" sz="882" b="1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comandos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 Cada comando tem o prefixado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az ml.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 Você pode encontrar a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lista de comandos na documentação de referência da CLI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  <a:p>
            <a:pPr algn="l"/>
            <a:endParaRPr lang="en-US" b="0" i="0">
              <a:solidFill>
                <a:srgbClr val="161616"/>
              </a:solidFill>
              <a:effectLst/>
              <a:latin typeface="Segoe UI Light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Para explorar todos os parâmetros possíveis que se usa com um comando, você pode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4" history="0"/>
              </a:rPr>
              <a:t>examinar a documentação de referência para o comando específico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  <a:p>
            <a:pPr algn="l"/>
            <a:endParaRPr lang="en-US" b="0" i="0">
              <a:solidFill>
                <a:srgbClr val="161616"/>
              </a:solidFill>
              <a:effectLst/>
              <a:latin typeface="Segoe UI Light" pitchFamily="34" charset="0"/>
              <a:cs typeface="Segoe UI Light" panose="020B0502040204020203" pitchFamily="34" charset="0"/>
            </a:endParaRPr>
          </a:p>
          <a:p>
            <a:pPr algn="l"/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Todos os parâmetros que você pode incluir no arquivo YAML estão na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5" history="0"/>
              </a:rPr>
              <a:t>documentação de referência para o ativo ou recurso específico que você deseja criar como um cluster de computação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  <a:p>
            <a:pPr algn="l"/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Você pode encontrar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  <a:hlinkClick r:id="rId6" history="0"/>
              </a:rPr>
              <a:t>uma visão geral de todos os esquemas YAML na documentação de referência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  <a:endParaRPr lang="en-US">
              <a:latin typeface="Segoe UI Light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6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434" y="2446125"/>
            <a:ext cx="4758929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defRPr>
            </a:lvl1pPr>
          </a:lstStyle>
          <a:p>
            <a:r>
              <a:rPr lang="en-US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19097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38" userDrawn="1">
          <p15:clr>
            <a:srgbClr val="FBAE40"/>
          </p15:clr>
        </p15:guide>
        <p15:guide id="2" orient="horz" pos="19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6" y="1531616"/>
            <a:ext cx="913178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71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5" y="1531616"/>
            <a:ext cx="9141714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0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4C1821-6346-D755-83F0-EC5D04C1AF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8BC1E6-3311-A73F-871A-923C49C012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816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88C01D0-23FB-7438-A9BF-8E99080C9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8170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73AD2-B8AF-CC3C-D898-30292FC17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38240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859B90-45D2-D990-09AA-8F85B79F1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203401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FE1B2-0C16-29CA-99C4-4C44A8047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02439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9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24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0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4161"/>
            <a:ext cx="3913133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3734161"/>
            <a:ext cx="3890330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6FC6DD5-F717-45AB-C65A-E483E17C4FE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4805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, subheads, and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F55E03-DF85-0E93-780C-71A8898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624839F-BBCE-45B6-246E-E8C737903D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864574"/>
            <a:ext cx="9144000" cy="258347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0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9E0A83-7ED9-6F5C-AEC4-5B98F5388F70}"/>
              </a:ext>
            </a:extLst>
          </p:cNvPr>
          <p:cNvSpPr/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7ADEB9F-DC30-5B40-6D59-13194450FB0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8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3533017" cy="738664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CB92EB-B163-EB38-0156-C028F872F1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353599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0190326-CB8A-9A65-714A-07CD312C3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3534514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90DBB6-E167-EFBB-7028-79615839561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572000" y="0"/>
            <a:ext cx="4572000" cy="51435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3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4024314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4023322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56B6E8-083F-87EA-AD66-DF2D022A25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2332"/>
            <a:ext cx="4021634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681537" y="1193483"/>
            <a:ext cx="4018360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431328"/>
            <a:ext cx="40173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3732332"/>
            <a:ext cx="4018199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36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26517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81095" y="3431328"/>
            <a:ext cx="260766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AE6802-21C6-E5BE-3A2D-31CF010C9EF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6096000" y="1193482"/>
            <a:ext cx="2614569" cy="2013119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80D639A-857F-73A5-343B-28EC4082B8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00220" y="3428935"/>
            <a:ext cx="261402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54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8258700" cy="438581"/>
          </a:xfrm>
        </p:spPr>
        <p:txBody>
          <a:bodyPr lIns="0" tIns="0" rIns="0" bIns="9144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4"/>
            <a:ext cx="5432867" cy="253916"/>
          </a:xfrm>
          <a:prstGeom prst="rect">
            <a:avLst/>
          </a:prstGeom>
        </p:spPr>
        <p:txBody>
          <a:bodyPr lIns="0" tIns="0" rIns="0" bIns="91440"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1217769"/>
          </a:xfrm>
          <a:prstGeom prst="rect">
            <a:avLst/>
          </a:prstGeom>
        </p:spPr>
        <p:txBody>
          <a:bodyPr wrap="square" lIns="0" tIns="0" rIns="0" bIns="9144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3DF09A-F855-F868-80F5-0BE1A95EA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2F3D99-76D3-5383-A61D-215BC38D43E1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F99C5-D16E-7540-C83D-3442D1FCD55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7259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5"/>
            <a:ext cx="5432867" cy="20774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400" b="1">
                <a:solidFill>
                  <a:srgbClr val="EA4E60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EA3CFB-9697-C0F0-7B4C-7E3873DE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6C21DA-1493-FA44-3F9C-34E05FF08B74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645CE35C-3A93-7951-31D3-E08248B1C9C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727916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ith Head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004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re for lab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60BCEF-BA8C-42B9-D1E6-EED60C93E5F0}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2563579" y="1272115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F743EF-1C3F-2BB6-EC5C-14389E448E71}"/>
                </a:ext>
              </a:extLst>
            </p:cNvPr>
            <p:cNvSpPr/>
            <p:nvPr/>
          </p:nvSpPr>
          <p:spPr>
            <a:xfrm>
              <a:off x="2563579" y="1272115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22B6CEF7-CC05-CD93-EBB0-70FB66F3043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66997" y="147675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127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C0986E-B689-6782-2E7B-724249108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1742946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AA49E0-DE74-4741-67A0-EFF39DD2D638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5AFCD5-9997-32A3-C847-E02AC6233D3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5206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20E92D-9C4E-2BF7-F5C3-1126C809696B}"/>
              </a:ext>
            </a:extLst>
          </p:cNvPr>
          <p:cNvGrpSpPr/>
          <p:nvPr userDrawn="1"/>
        </p:nvGrpSpPr>
        <p:grpSpPr>
          <a:xfrm>
            <a:off x="7584261" y="670322"/>
            <a:ext cx="832950" cy="832950"/>
            <a:chOff x="10112348" y="738519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67CE8E-AD7A-BEDE-7D43-4F2561774537}"/>
                </a:ext>
              </a:extLst>
            </p:cNvPr>
            <p:cNvSpPr/>
            <p:nvPr/>
          </p:nvSpPr>
          <p:spPr>
            <a:xfrm>
              <a:off x="10112348" y="738519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081CBB52-335F-8D52-200D-2D007D68904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315766" y="94527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275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2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724FB4-110F-14DB-C9A2-8DC893034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1742946" y="2116300"/>
            <a:chExt cx="1110600" cy="1110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0BCC3-7EC5-6F81-B1AA-80A4894ABF0C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467AA4-32D7-985C-93B4-6A2CF9D380C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6256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0C1B43-5B0F-7090-B43D-4D154AC01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E22E512-824E-5687-C33B-5B41FE43E981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969175"/>
            <a:ext cx="5651897" cy="245982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8000" y="3622732"/>
            <a:ext cx="5651897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54797" y="3923735"/>
            <a:ext cx="5645100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30B2090-3FEF-BD7A-3D1A-F15263CE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969174"/>
            <a:ext cx="2340770" cy="4174326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AA33E8-65E2-5482-066C-B301F74B3F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657576"/>
            <a:ext cx="1584940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 Clickdow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90A9B-98DE-E407-1677-225E1CB2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416" y="0"/>
            <a:ext cx="5168674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60FA2C5-0F45-1F96-1312-4AD60406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16200000" flipH="1">
            <a:off x="5969000" y="1011299"/>
            <a:ext cx="2844803" cy="3530599"/>
          </a:xfrm>
          <a:prstGeom prst="round2SameRect">
            <a:avLst>
              <a:gd name="adj1" fmla="val 2163"/>
              <a:gd name="adj2" fmla="val 0"/>
            </a:avLst>
          </a:prstGeom>
          <a:solidFill>
            <a:srgbClr val="E8E6DF"/>
          </a:solidFill>
          <a:ln w="6350">
            <a:noFill/>
          </a:ln>
          <a:effectLst>
            <a:outerShdw blurRad="127000" dist="76200" dir="9600000" algn="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05740" tIns="0" rIns="20574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30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8406-DE31-8249-0E02-6D12B150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65" y="1319374"/>
            <a:ext cx="3553407" cy="2903010"/>
          </a:xfrm>
          <a:prstGeom prst="rect">
            <a:avLst/>
          </a:prstGeom>
          <a:noFill/>
          <a:ln w="38100">
            <a:noFill/>
          </a:ln>
          <a:effectLst/>
        </p:spPr>
      </p:pic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02C46-D31C-FDEF-C231-716FBE6417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5793582" y="1531145"/>
            <a:ext cx="3350419" cy="2483643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914400" tIns="0" rIns="914400" bIns="14630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Drag &amp; drop your website screenshot here or click or tap 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5F9DFC-8F86-66C5-68A6-019BCDED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4239151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FD7D075-9E51-3CE8-5505-AE5C8CAB04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7"/>
            <a:ext cx="424093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4BA9016-5747-B1D1-36DE-145A4E94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4239151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F36D75B-95FF-2F0D-75F2-EF58B69B29D9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8797924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584" userDrawn="1">
          <p15:clr>
            <a:srgbClr val="A4A3A4"/>
          </p15:clr>
        </p15:guide>
        <p15:guide id="7" pos="722" userDrawn="1">
          <p15:clr>
            <a:srgbClr val="A4A3A4"/>
          </p15:clr>
        </p15:guide>
        <p15:guide id="8" pos="1030" userDrawn="1">
          <p15:clr>
            <a:srgbClr val="A4A3A4"/>
          </p15:clr>
        </p15:guide>
        <p15:guide id="9" pos="1167" userDrawn="1">
          <p15:clr>
            <a:srgbClr val="A4A3A4"/>
          </p15:clr>
        </p15:guide>
        <p15:guide id="10" pos="1475" userDrawn="1">
          <p15:clr>
            <a:srgbClr val="A4A3A4"/>
          </p15:clr>
        </p15:guide>
        <p15:guide id="11" pos="1613" userDrawn="1">
          <p15:clr>
            <a:srgbClr val="A4A3A4"/>
          </p15:clr>
        </p15:guide>
        <p15:guide id="12" pos="1921" userDrawn="1">
          <p15:clr>
            <a:srgbClr val="A4A3A4"/>
          </p15:clr>
        </p15:guide>
        <p15:guide id="13" pos="2058" userDrawn="1">
          <p15:clr>
            <a:srgbClr val="A4A3A4"/>
          </p15:clr>
        </p15:guide>
        <p15:guide id="14" pos="2371" userDrawn="1">
          <p15:clr>
            <a:srgbClr val="A4A3A4"/>
          </p15:clr>
        </p15:guide>
        <p15:guide id="15" pos="2511" userDrawn="1">
          <p15:clr>
            <a:srgbClr val="A4A3A4"/>
          </p15:clr>
        </p15:guide>
        <p15:guide id="16" pos="2816" userDrawn="1">
          <p15:clr>
            <a:srgbClr val="A4A3A4"/>
          </p15:clr>
        </p15:guide>
        <p15:guide id="17" pos="2948" userDrawn="1">
          <p15:clr>
            <a:srgbClr val="A4A3A4"/>
          </p15:clr>
        </p15:guide>
        <p15:guide id="18" pos="3257" userDrawn="1">
          <p15:clr>
            <a:srgbClr val="A4A3A4"/>
          </p15:clr>
        </p15:guide>
        <p15:guide id="19" pos="3398" userDrawn="1">
          <p15:clr>
            <a:srgbClr val="A4A3A4"/>
          </p15:clr>
        </p15:guide>
        <p15:guide id="20" pos="3703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2" pos="4147" userDrawn="1">
          <p15:clr>
            <a:srgbClr val="A4A3A4"/>
          </p15:clr>
        </p15:guide>
        <p15:guide id="23" pos="4286" userDrawn="1">
          <p15:clr>
            <a:srgbClr val="A4A3A4"/>
          </p15:clr>
        </p15:guide>
        <p15:guide id="24" pos="4592" userDrawn="1">
          <p15:clr>
            <a:srgbClr val="A4A3A4"/>
          </p15:clr>
        </p15:guide>
        <p15:guide id="25" pos="4731" userDrawn="1">
          <p15:clr>
            <a:srgbClr val="A4A3A4"/>
          </p15:clr>
        </p15:guide>
        <p15:guide id="26" pos="5038" userDrawn="1">
          <p15:clr>
            <a:srgbClr val="A4A3A4"/>
          </p15:clr>
        </p15:guide>
        <p15:guide id="27" pos="5175" userDrawn="1">
          <p15:clr>
            <a:srgbClr val="A4A3A4"/>
          </p15:clr>
        </p15:guide>
        <p15:guide id="28" orient="horz" pos="684" userDrawn="1">
          <p15:clr>
            <a:srgbClr val="5ACBF0"/>
          </p15:clr>
        </p15:guide>
        <p15:guide id="29" orient="horz" pos="954" userDrawn="1">
          <p15:clr>
            <a:srgbClr val="5ACBF0"/>
          </p15:clr>
        </p15:guide>
        <p15:guide id="30" orient="horz" pos="216" userDrawn="1">
          <p15:clr>
            <a:srgbClr val="5ACBF0"/>
          </p15:clr>
        </p15:guide>
        <p15:guide id="31" orient="horz" pos="2700" userDrawn="1">
          <p15:clr>
            <a:srgbClr val="FBAE40"/>
          </p15:clr>
        </p15:guide>
        <p15:guide id="32" orient="horz" pos="2556" userDrawn="1">
          <p15:clr>
            <a:srgbClr val="FBAE40"/>
          </p15:clr>
        </p15:guide>
        <p15:guide id="33" pos="8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Off-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92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9491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contain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328967"/>
            <a:ext cx="658408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697673"/>
            <a:ext cx="6581324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70075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29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2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82F77F-F413-CFB2-A490-42936771DA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792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F9FBD2C-38D6-C1BF-620A-300B1F4C5C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68504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93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84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27" userDrawn="1">
          <p15:clr>
            <a:srgbClr val="954F7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4CCBFB5E-1851-2876-A431-5DF81265739D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6588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4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4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3C1E8CAF-6128-384E-E21D-0DE6DC54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1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00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full p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2F35014-FB65-ACD9-730E-E1D616E561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0"/>
            <a:ext cx="6486524" cy="69249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</p:spPr>
        <p:txBody>
          <a:bodyPr vert="horz" wrap="square" lIns="585216" tIns="91440" rIns="585216" bIns="45720" rtlCol="0">
            <a:spAutoFit/>
          </a:bodyPr>
          <a:lstStyle>
            <a:lvl1pPr marL="0" indent="0">
              <a:buNone/>
              <a:defRPr kumimoji="0" lang="en-US" sz="4000" b="1" i="0" u="none" strike="noStrike" cap="none" normalizeH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171450" lvl="0" indent="-171450"/>
            <a:r>
              <a:rPr lang="en-US"/>
              <a:t>Click to enter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2E0005-D466-9A2B-2F72-437D2E7450DA}"/>
              </a:ext>
            </a:extLst>
          </p:cNvPr>
          <p:cNvSpPr txBox="1"/>
          <p:nvPr userDrawn="1"/>
        </p:nvSpPr>
        <p:spPr>
          <a:xfrm>
            <a:off x="221457" y="577851"/>
            <a:ext cx="8703468" cy="4128691"/>
          </a:xfrm>
          <a:prstGeom prst="rect">
            <a:avLst/>
          </a:prstGeom>
          <a:solidFill>
            <a:srgbClr val="FFFFFF"/>
          </a:solidFill>
        </p:spPr>
        <p:txBody>
          <a:bodyPr vert="horz" lIns="205740" tIns="137160" rIns="137160" bIns="137160" rtlCol="0">
            <a:noAutofit/>
          </a:bodyPr>
          <a:lstStyle>
            <a:lvl1pPr marL="0" indent="0" algn="l" defTabSz="914132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4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Segoe UI Semibold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10000"/>
              <a:buFont typeface="Arial"/>
              <a:buNone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0000"/>
              <a:buFont typeface="Arial"/>
              <a:buChar char="•"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599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9E9E9"/>
              </a:buClr>
              <a:buSzPct val="120000"/>
              <a:buFontTx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Segoe UI Semibold" charset="0"/>
            </a:endParaRPr>
          </a:p>
        </p:txBody>
      </p:sp>
      <p:sp>
        <p:nvSpPr>
          <p:cNvPr id="9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3EC8DAD9-3274-7DD3-8458-A6CF6E3661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579" y="812800"/>
            <a:ext cx="8265319" cy="366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525664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329" userDrawn="1">
          <p15:clr>
            <a:srgbClr val="5ACBF0"/>
          </p15:clr>
        </p15:guide>
        <p15:guide id="3" orient="horz" pos="216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righ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3904488" y="0"/>
            <a:ext cx="5239512" cy="51435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7E2-140D-CB86-9FA1-B9481E4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3032071" cy="738664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7F5E94-C055-4558-A211-EF7933FCA8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5617"/>
            <a:ext cx="3032071" cy="15501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A89B3FAE-417F-41EF-9D05-0D6CAF8EC7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50543" y="436960"/>
            <a:ext cx="4349354" cy="42695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417480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" userDrawn="1">
          <p15:clr>
            <a:srgbClr val="5ACBF0"/>
          </p15:clr>
        </p15:guide>
        <p15:guide id="2" orient="horz" pos="334" userDrawn="1">
          <p15:clr>
            <a:srgbClr val="5ACBF0"/>
          </p15:clr>
        </p15:guide>
        <p15:guide id="4" orient="horz" pos="632" userDrawn="1">
          <p15:clr>
            <a:srgbClr val="5ACBF0"/>
          </p15:clr>
        </p15:guide>
        <p15:guide id="7" pos="2462" userDrawn="1">
          <p15:clr>
            <a:srgbClr val="5ACBF0"/>
          </p15:clr>
        </p15:guide>
        <p15:guide id="8" pos="2741" userDrawn="1">
          <p15:clr>
            <a:srgbClr val="5ACBF0"/>
          </p15:clr>
        </p15:guide>
        <p15:guide id="9" pos="2187" userDrawn="1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3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F055FC1-EF87-C5EC-9545-B346C73AC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92" y="1561282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BA1527-2F4C-29A6-6A08-4FBA5CAE4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792" y="2690344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81DC28-90DC-14C9-6ED7-101D16E58F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9792" y="3058333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71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3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B19F3EF-E352-4C65-98EB-C1D64E0A72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3C46D7-E811-4904-971C-BDAE52869A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4EFDE3-C2B4-4663-8852-A0D2423EB1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67A521-F4FD-E8EE-E376-D23CEA34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7940803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0" baseline="0">
                <a:ln w="3175">
                  <a:noFill/>
                </a:ln>
                <a:solidFill>
                  <a:srgbClr val="EA4E60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1996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4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DF9284C-6F78-4885-87E1-4AAD9E8090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0E35C16-1FD5-43B8-8A48-E2CAEC4A6E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F7B3EC7-70FC-4307-BB11-53CB4E14FF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C5585A5-DAB7-4EFE-A980-497178E03B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443578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B21E8C-92C0-72B7-D04D-01894741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2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0" baseline="0">
                <a:ln w="3175">
                  <a:noFill/>
                </a:ln>
                <a:solidFill>
                  <a:srgbClr val="EA4E60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05908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5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48421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A35CC4-D06B-40B4-91B1-CDA133426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1654480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732070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B8E47-3705-4496-95DB-2F04B395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296334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37392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F4189-FC32-45CA-8DDD-889412FB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93818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015778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E9FF8-98D9-46AE-9E3D-2F72E00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3580043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42095" y="365763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826457-AD96-78F4-E9DC-B4CC7DCC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5946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-BI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5277050" cy="51435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4311779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5665943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7926546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6796244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5665943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7926546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6796244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3924" y="342900"/>
            <a:ext cx="2136776" cy="2155659"/>
          </a:xfrm>
          <a:prstGeom prst="roundRect">
            <a:avLst>
              <a:gd name="adj" fmla="val 21738"/>
            </a:avLst>
          </a:prstGeom>
          <a:blipFill>
            <a:blip r:embed="rId2"/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8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your picture here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E9CA35-7E2C-1B90-FD18-D2DBFD0DA24A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523273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_with Log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-462032"/>
            <a:ext cx="6144768" cy="230833"/>
          </a:xfrm>
        </p:spPr>
        <p:txBody>
          <a:bodyPr/>
          <a:lstStyle>
            <a:lvl1pPr>
              <a:defRPr sz="15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D9E8228-6949-BCF9-F825-22D65A43D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3" y="1560170"/>
            <a:ext cx="2521457" cy="415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700" b="0" kern="1200" cap="none" spc="-38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Thank you.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DD9B65-7B9C-E803-654B-692D90202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4230" y="1707357"/>
            <a:ext cx="5335667" cy="1266824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Calibri" panose="020F0502020204030204" pitchFamily="34" charset="0"/>
              </a:defRPr>
            </a:lvl1pPr>
            <a:lvl2pPr marL="116586" indent="0"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Segoe UI" pitchFamily="34" charset="0"/>
              </a:defRPr>
            </a:lvl2pPr>
            <a:lvl3pPr marL="198882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97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19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83704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1185863"/>
            <a:ext cx="5651897" cy="332304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Segoe UI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A3E60F0-F025-04E8-0E46-71699A62E4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38060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D105096-7BC3-1383-8EE1-744002B706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2379608" cy="18825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198882" indent="-96012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288036" indent="-89154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813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60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20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790" indent="0" algn="ctr">
              <a:buNone/>
              <a:defRPr sz="3556"/>
            </a:lvl2pPr>
            <a:lvl3pPr marL="1625579" indent="0" algn="ctr">
              <a:buNone/>
              <a:defRPr sz="3200"/>
            </a:lvl3pPr>
            <a:lvl4pPr marL="2438369" indent="0" algn="ctr">
              <a:buNone/>
              <a:defRPr sz="2844"/>
            </a:lvl4pPr>
            <a:lvl5pPr marL="3251160" indent="0" algn="ctr">
              <a:buNone/>
              <a:defRPr sz="2844"/>
            </a:lvl5pPr>
            <a:lvl6pPr marL="4063949" indent="0" algn="ctr">
              <a:buNone/>
              <a:defRPr sz="2844"/>
            </a:lvl6pPr>
            <a:lvl7pPr marL="4876739" indent="0" algn="ctr">
              <a:buNone/>
              <a:defRPr sz="2844"/>
            </a:lvl7pPr>
            <a:lvl8pPr marL="5689529" indent="0" algn="ctr">
              <a:buNone/>
              <a:defRPr sz="2844"/>
            </a:lvl8pPr>
            <a:lvl9pPr marL="650231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8715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1332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79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5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36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16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94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73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31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316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0212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7978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7095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1194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6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-Intr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4029204" cy="16946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Picture Placeholder 8" descr="Remote attendees participating in a Microsoft Teams Room (MTR) meeting while people in the conference room are viewing attendees in Gallery View on the front of room monitors​. ">
            <a:extLst>
              <a:ext uri="{FF2B5EF4-FFF2-40B4-BE49-F238E27FC236}">
                <a16:creationId xmlns:a16="http://schemas.microsoft.com/office/drawing/2014/main" id="{52246ABC-CD2B-AD84-9C67-DFE64BEAE9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98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90" indent="0">
              <a:buNone/>
              <a:defRPr sz="4978"/>
            </a:lvl2pPr>
            <a:lvl3pPr marL="1625579" indent="0">
              <a:buNone/>
              <a:defRPr sz="4267"/>
            </a:lvl3pPr>
            <a:lvl4pPr marL="2438369" indent="0">
              <a:buNone/>
              <a:defRPr sz="3556"/>
            </a:lvl4pPr>
            <a:lvl5pPr marL="3251160" indent="0">
              <a:buNone/>
              <a:defRPr sz="3556"/>
            </a:lvl5pPr>
            <a:lvl6pPr marL="4063949" indent="0">
              <a:buNone/>
              <a:defRPr sz="3556"/>
            </a:lvl6pPr>
            <a:lvl7pPr marL="4876739" indent="0">
              <a:buNone/>
              <a:defRPr sz="3556"/>
            </a:lvl7pPr>
            <a:lvl8pPr marL="5689529" indent="0">
              <a:buNone/>
              <a:defRPr sz="3556"/>
            </a:lvl8pPr>
            <a:lvl9pPr marL="6502319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3336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8287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1859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bg>
      <p:bgPr>
        <a:solidFill>
          <a:srgbClr val="27282C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0563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_Lear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59AFC-909D-1098-D672-A384B9746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11" y="1836047"/>
            <a:ext cx="7822693" cy="761747"/>
          </a:xfrm>
        </p:spPr>
        <p:txBody>
          <a:bodyPr anchor="b" anchorCtr="0"/>
          <a:lstStyle>
            <a:lvl1pPr>
              <a:defRPr sz="4950" spc="-75" baseline="0">
                <a:latin typeface="+mn-lt"/>
              </a:defRPr>
            </a:lvl1pPr>
          </a:lstStyle>
          <a:p>
            <a:r>
              <a:rPr lang="en-US"/>
              <a:t>Big headline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AE3F76B-93DD-2A11-C7C5-3051EECE9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208735"/>
            <a:ext cx="353451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7A8E4-EDF0-DDB3-8098-28D44E234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4807" y="3208735"/>
            <a:ext cx="2824466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9CAA6EA-34FD-6A61-2DD4-EAAB33642A7B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353356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6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2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40B0D9-7832-B819-D230-4F210761A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D492BA-29A5-F31A-7F93-39ADE3E5E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146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EDCFC9-DB25-88C3-92DA-E2554C14A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764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6308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 dirty="0"/>
            </a:lvl1pPr>
            <a:lvl2pPr>
              <a:defRPr lang="en-US" sz="1800" dirty="0"/>
            </a:lvl2pPr>
            <a:lvl3pPr>
              <a:defRPr lang="en-US" sz="1600" dirty="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964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451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241" userDrawn="1">
          <p15:clr>
            <a:srgbClr val="FBAE40"/>
          </p15:clr>
        </p15:guide>
        <p15:guide id="42" pos="4014" userDrawn="1">
          <p15:clr>
            <a:srgbClr val="FBAE40"/>
          </p15:clr>
        </p15:guide>
        <p15:guide id="43" orient="horz" pos="81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273844"/>
            <a:ext cx="8402543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7" name="GRID" hidden="1">
            <a:extLst>
              <a:ext uri="{FF2B5EF4-FFF2-40B4-BE49-F238E27FC236}">
                <a16:creationId xmlns:a16="http://schemas.microsoft.com/office/drawing/2014/main" id="{D2965A9E-8E32-539B-3F39-A48751A132D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52E30311-F9CF-A4E6-7373-6F9EE6CCC143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E2CF12-BC8D-C283-FD1E-0CFA736F0F5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880613-1E45-51F5-453F-4635C93BC82D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308B7D-594F-0989-9174-B8D5270DEDAC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C60B7E-4E0C-0A8E-1922-371312761954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DF1698-9CEC-E94C-7115-AF5D5AE0DDFA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E1029D-A212-D737-176E-1EBCF93D9DC1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46A0D5-63BE-03F5-1D3C-067DD0005370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0D9A5-5883-ED99-BD32-E1BA8B1380AF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BF4A89-FAC6-776B-ABBA-1A365894E782}"/>
                </a:ext>
              </a:extLst>
            </p:cNvPr>
            <p:cNvCxnSpPr/>
            <p:nvPr/>
          </p:nvCxnSpPr>
          <p:spPr>
            <a:xfrm flipH="1"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3FD495-B576-889E-D1A1-B8A90F6A066E}"/>
                </a:ext>
              </a:extLst>
            </p:cNvPr>
            <p:cNvCxnSpPr/>
            <p:nvPr/>
          </p:nvCxnSpPr>
          <p:spPr>
            <a:xfrm flipH="1"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081555-06EC-355D-4E4A-E1CC8B94B2BC}"/>
                </a:ext>
              </a:extLst>
            </p:cNvPr>
            <p:cNvCxnSpPr/>
            <p:nvPr/>
          </p:nvCxnSpPr>
          <p:spPr>
            <a:xfrm flipH="1"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33FCC-6463-F9AF-E1A0-7129C3C8A293}"/>
                </a:ext>
              </a:extLst>
            </p:cNvPr>
            <p:cNvCxnSpPr/>
            <p:nvPr/>
          </p:nvCxnSpPr>
          <p:spPr>
            <a:xfrm flipH="1"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857EC-B9B4-7D91-106E-8B0C9046B80D}"/>
                </a:ext>
              </a:extLst>
            </p:cNvPr>
            <p:cNvCxnSpPr/>
            <p:nvPr/>
          </p:nvCxnSpPr>
          <p:spPr>
            <a:xfrm flipH="1"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B264EA-BF2C-37B7-FF7E-AEAEFB2FC667}"/>
                </a:ext>
              </a:extLst>
            </p:cNvPr>
            <p:cNvCxnSpPr/>
            <p:nvPr/>
          </p:nvCxnSpPr>
          <p:spPr>
            <a:xfrm flipH="1"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5607D7-CDAD-8D24-F9B3-08A25456E30D}"/>
                </a:ext>
              </a:extLst>
            </p:cNvPr>
            <p:cNvCxnSpPr/>
            <p:nvPr/>
          </p:nvCxnSpPr>
          <p:spPr>
            <a:xfrm flipH="1"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B3DEF7-F0F5-96DA-E66E-56B39D8FD7C6}"/>
                </a:ext>
              </a:extLst>
            </p:cNvPr>
            <p:cNvCxnSpPr/>
            <p:nvPr/>
          </p:nvCxnSpPr>
          <p:spPr>
            <a:xfrm flipH="1"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271A09-71E7-2F9B-B1B6-4CF90DAC651A}"/>
                </a:ext>
              </a:extLst>
            </p:cNvPr>
            <p:cNvCxnSpPr/>
            <p:nvPr/>
          </p:nvCxnSpPr>
          <p:spPr>
            <a:xfrm flipH="1"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79DE3D-A428-F3B4-8B7E-E64D5463AAD5}"/>
                </a:ext>
              </a:extLst>
            </p:cNvPr>
            <p:cNvCxnSpPr/>
            <p:nvPr/>
          </p:nvCxnSpPr>
          <p:spPr>
            <a:xfrm flipH="1"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D049AA-9CA0-C306-C287-69228659296A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9A2D34-CB02-BF1C-E125-DB0C3F04380E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90A1C7-7C45-7613-E05A-B4515200E0A7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A54C19-73DC-25FC-8892-14F35F007338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1AFEBB-E64E-2089-980C-06101F831CC3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ACFFC3-1162-67F0-4DD0-B2C3C6EEF120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9BB6B4-E90B-23C8-003A-BB6ED42ECC0A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8">
              <a:extLst>
                <a:ext uri="{FF2B5EF4-FFF2-40B4-BE49-F238E27FC236}">
                  <a16:creationId xmlns:a16="http://schemas.microsoft.com/office/drawing/2014/main" id="{77DB1B78-0F3B-A8B4-AD39-E5DF406C31F6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300FA54-616F-7885-D82D-BC59423132E9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0">
              <a:extLst>
                <a:ext uri="{FF2B5EF4-FFF2-40B4-BE49-F238E27FC236}">
                  <a16:creationId xmlns:a16="http://schemas.microsoft.com/office/drawing/2014/main" id="{F650A575-B7FA-DDBF-BC3B-DC5986137254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1">
              <a:extLst>
                <a:ext uri="{FF2B5EF4-FFF2-40B4-BE49-F238E27FC236}">
                  <a16:creationId xmlns:a16="http://schemas.microsoft.com/office/drawing/2014/main" id="{334DB450-D5AC-46FF-8EA8-D3D8A3B73E3D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2">
              <a:extLst>
                <a:ext uri="{FF2B5EF4-FFF2-40B4-BE49-F238E27FC236}">
                  <a16:creationId xmlns:a16="http://schemas.microsoft.com/office/drawing/2014/main" id="{226929A7-876E-1461-478A-2E33B1A8F18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3">
              <a:extLst>
                <a:ext uri="{FF2B5EF4-FFF2-40B4-BE49-F238E27FC236}">
                  <a16:creationId xmlns:a16="http://schemas.microsoft.com/office/drawing/2014/main" id="{4FF15E4A-0815-6A63-DAC6-81A7F1BD8AB1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4">
              <a:extLst>
                <a:ext uri="{FF2B5EF4-FFF2-40B4-BE49-F238E27FC236}">
                  <a16:creationId xmlns:a16="http://schemas.microsoft.com/office/drawing/2014/main" id="{2DB8B6FB-4B25-A5F8-C687-13C042F264DA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5">
              <a:extLst>
                <a:ext uri="{FF2B5EF4-FFF2-40B4-BE49-F238E27FC236}">
                  <a16:creationId xmlns:a16="http://schemas.microsoft.com/office/drawing/2014/main" id="{452FC883-3D25-02FC-D2F4-A5BCB8B0F143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46">
            <a:extLst>
              <a:ext uri="{FF2B5EF4-FFF2-40B4-BE49-F238E27FC236}">
                <a16:creationId xmlns:a16="http://schemas.microsoft.com/office/drawing/2014/main" id="{2DE4585E-71D9-F168-B993-487A676C4190}"/>
              </a:ext>
            </a:extLst>
          </p:cNvPr>
          <p:cNvGrpSpPr/>
          <p:nvPr userDrawn="1"/>
        </p:nvGrpSpPr>
        <p:grpSpPr>
          <a:xfrm rot="5400000">
            <a:off x="7999837" y="2969972"/>
            <a:ext cx="3448050" cy="936654"/>
            <a:chOff x="2983209" y="3959962"/>
            <a:chExt cx="4597400" cy="1248872"/>
          </a:xfrm>
        </p:grpSpPr>
        <p:grpSp>
          <p:nvGrpSpPr>
            <p:cNvPr id="45" name="Group 122">
              <a:extLst>
                <a:ext uri="{FF2B5EF4-FFF2-40B4-BE49-F238E27FC236}">
                  <a16:creationId xmlns:a16="http://schemas.microsoft.com/office/drawing/2014/main" id="{1BF3AE7D-762A-32BC-49E2-AEBC99AC92EC}"/>
                </a:ext>
              </a:extLst>
            </p:cNvPr>
            <p:cNvGrpSpPr/>
            <p:nvPr userDrawn="1"/>
          </p:nvGrpSpPr>
          <p:grpSpPr>
            <a:xfrm>
              <a:off x="4130985" y="4976997"/>
              <a:ext cx="1122349" cy="231837"/>
              <a:chOff x="4135734" y="4976997"/>
              <a:chExt cx="1120775" cy="231837"/>
            </a:xfrm>
          </p:grpSpPr>
          <p:sp>
            <p:nvSpPr>
              <p:cNvPr id="131" name="Rectangle 52">
                <a:extLst>
                  <a:ext uri="{FF2B5EF4-FFF2-40B4-BE49-F238E27FC236}">
                    <a16:creationId xmlns:a16="http://schemas.microsoft.com/office/drawing/2014/main" id="{93F8EDDA-31D4-F6D4-2CB3-C3F1B6847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53">
                <a:extLst>
                  <a:ext uri="{FF2B5EF4-FFF2-40B4-BE49-F238E27FC236}">
                    <a16:creationId xmlns:a16="http://schemas.microsoft.com/office/drawing/2014/main" id="{645B7F7D-1DF2-9AEE-E9DA-71E1472BF0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120">
              <a:extLst>
                <a:ext uri="{FF2B5EF4-FFF2-40B4-BE49-F238E27FC236}">
                  <a16:creationId xmlns:a16="http://schemas.microsoft.com/office/drawing/2014/main" id="{C0048947-F5BF-ADD7-15B1-C2C7631F4D26}"/>
                </a:ext>
              </a:extLst>
            </p:cNvPr>
            <p:cNvGrpSpPr/>
            <p:nvPr userDrawn="1"/>
          </p:nvGrpSpPr>
          <p:grpSpPr>
            <a:xfrm>
              <a:off x="2989559" y="4976997"/>
              <a:ext cx="1122349" cy="231837"/>
              <a:chOff x="2989559" y="4976997"/>
              <a:chExt cx="1120775" cy="231837"/>
            </a:xfrm>
          </p:grpSpPr>
          <p:sp>
            <p:nvSpPr>
              <p:cNvPr id="129" name="Rectangle 62">
                <a:extLst>
                  <a:ext uri="{FF2B5EF4-FFF2-40B4-BE49-F238E27FC236}">
                    <a16:creationId xmlns:a16="http://schemas.microsoft.com/office/drawing/2014/main" id="{04D9B4B6-BD02-DCFC-A59E-D02BBB93C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solidFill>
                <a:srgbClr val="F4F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63">
                <a:extLst>
                  <a:ext uri="{FF2B5EF4-FFF2-40B4-BE49-F238E27FC236}">
                    <a16:creationId xmlns:a16="http://schemas.microsoft.com/office/drawing/2014/main" id="{5492B477-E926-9A58-F9E8-B0D238A626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7" name="Rectangle 69">
              <a:extLst>
                <a:ext uri="{FF2B5EF4-FFF2-40B4-BE49-F238E27FC236}">
                  <a16:creationId xmlns:a16="http://schemas.microsoft.com/office/drawing/2014/main" id="{E3357313-2DF5-35E3-8210-42D46EA2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724853"/>
              <a:ext cx="1122349" cy="231837"/>
            </a:xfrm>
            <a:prstGeom prst="rect">
              <a:avLst/>
            </a:prstGeom>
            <a:solidFill>
              <a:srgbClr val="2A4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0922CD33-84FB-978D-F5E7-CCEBB207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724853"/>
              <a:ext cx="1122349" cy="231837"/>
            </a:xfrm>
            <a:prstGeom prst="rect">
              <a:avLst/>
            </a:prstGeom>
            <a:solidFill>
              <a:srgbClr val="702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C90F2A3D-61EC-1B99-E9B1-E49489967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724853"/>
              <a:ext cx="1122349" cy="231837"/>
            </a:xfrm>
            <a:prstGeom prst="rect">
              <a:avLst/>
            </a:prstGeom>
            <a:solidFill>
              <a:srgbClr val="732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74043480-E144-4A53-4BF9-7679492B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724853"/>
              <a:ext cx="1122349" cy="231837"/>
            </a:xfrm>
            <a:prstGeom prst="rect">
              <a:avLst/>
            </a:prstGeom>
            <a:solidFill>
              <a:srgbClr val="733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4CB3D242-DE27-D86C-21B0-9F73A3A1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479479"/>
              <a:ext cx="1122349" cy="231837"/>
            </a:xfrm>
            <a:prstGeom prst="rect">
              <a:avLst/>
            </a:prstGeom>
            <a:solidFill>
              <a:srgbClr val="F4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206FE1C0-9947-F984-A602-B21061CFF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479479"/>
              <a:ext cx="1122349" cy="231837"/>
            </a:xfrm>
            <a:prstGeom prst="rect">
              <a:avLst/>
            </a:prstGeom>
            <a:solidFill>
              <a:srgbClr val="FF5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7EB787F1-1159-F97B-5550-232AE6EAE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479479"/>
              <a:ext cx="1122349" cy="23183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86">
              <a:extLst>
                <a:ext uri="{FF2B5EF4-FFF2-40B4-BE49-F238E27FC236}">
                  <a16:creationId xmlns:a16="http://schemas.microsoft.com/office/drawing/2014/main" id="{9BA88E9D-789A-9DD3-5057-59576737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479479"/>
              <a:ext cx="1122349" cy="231837"/>
            </a:xfrm>
            <a:prstGeom prst="rect">
              <a:avLst/>
            </a:prstGeom>
            <a:solidFill>
              <a:srgbClr val="C7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9DAD8990-C07B-FD70-EFCA-E51966B4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235797"/>
              <a:ext cx="1122349" cy="231837"/>
            </a:xfrm>
            <a:prstGeom prst="rect">
              <a:avLst/>
            </a:prstGeom>
            <a:solidFill>
              <a:srgbClr val="FFB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58">
              <a:extLst>
                <a:ext uri="{FF2B5EF4-FFF2-40B4-BE49-F238E27FC236}">
                  <a16:creationId xmlns:a16="http://schemas.microsoft.com/office/drawing/2014/main" id="{370AE873-DC0A-74D3-6513-311F2B86A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235797"/>
              <a:ext cx="1122349" cy="231837"/>
            </a:xfrm>
            <a:prstGeom prst="rect">
              <a:avLst/>
            </a:prstGeom>
            <a:solidFill>
              <a:srgbClr val="FFA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5361E772-F053-5383-DD3D-3B30D150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235797"/>
              <a:ext cx="1122349" cy="231837"/>
            </a:xfrm>
            <a:prstGeom prst="rect">
              <a:avLst/>
            </a:prstGeom>
            <a:solidFill>
              <a:srgbClr val="8D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93">
              <a:extLst>
                <a:ext uri="{FF2B5EF4-FFF2-40B4-BE49-F238E27FC236}">
                  <a16:creationId xmlns:a16="http://schemas.microsoft.com/office/drawing/2014/main" id="{E8B7AFE5-4C19-896E-0509-8C22A4B7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235797"/>
              <a:ext cx="1122349" cy="231837"/>
            </a:xfrm>
            <a:prstGeom prst="rect">
              <a:avLst/>
            </a:prstGeom>
            <a:solidFill>
              <a:srgbClr val="CD9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AutoShape 3">
              <a:extLst>
                <a:ext uri="{FF2B5EF4-FFF2-40B4-BE49-F238E27FC236}">
                  <a16:creationId xmlns:a16="http://schemas.microsoft.com/office/drawing/2014/main" id="{C0ADB5A3-0380-803D-C0B4-5DA6136D23D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983209" y="3959962"/>
              <a:ext cx="4597400" cy="1247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pSp>
          <p:nvGrpSpPr>
            <p:cNvPr id="60" name="Group 137">
              <a:extLst>
                <a:ext uri="{FF2B5EF4-FFF2-40B4-BE49-F238E27FC236}">
                  <a16:creationId xmlns:a16="http://schemas.microsoft.com/office/drawing/2014/main" id="{933F59A1-198B-8941-5C09-4CD96028E60F}"/>
                </a:ext>
              </a:extLst>
            </p:cNvPr>
            <p:cNvGrpSpPr/>
            <p:nvPr userDrawn="1"/>
          </p:nvGrpSpPr>
          <p:grpSpPr>
            <a:xfrm>
              <a:off x="4161941" y="4724853"/>
              <a:ext cx="213765" cy="208937"/>
              <a:chOff x="4150022" y="4707932"/>
              <a:chExt cx="213765" cy="208937"/>
            </a:xfrm>
          </p:grpSpPr>
          <p:sp>
            <p:nvSpPr>
              <p:cNvPr id="126" name="Rectangle 36">
                <a:extLst>
                  <a:ext uri="{FF2B5EF4-FFF2-40B4-BE49-F238E27FC236}">
                    <a16:creationId xmlns:a16="http://schemas.microsoft.com/office/drawing/2014/main" id="{58630D16-5C66-990F-A782-1D9A75AE9C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7079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B3B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B3B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37">
                <a:extLst>
                  <a:ext uri="{FF2B5EF4-FFF2-40B4-BE49-F238E27FC236}">
                    <a16:creationId xmlns:a16="http://schemas.microsoft.com/office/drawing/2014/main" id="{39552111-E265-31D7-1054-BEC65C2EFF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10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Rectangle 47">
                <a:extLst>
                  <a:ext uri="{FF2B5EF4-FFF2-40B4-BE49-F238E27FC236}">
                    <a16:creationId xmlns:a16="http://schemas.microsoft.com/office/drawing/2014/main" id="{161E1CC7-7F59-4BB6-33E6-368DF772E7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3563" y="4839925"/>
                <a:ext cx="19022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73262F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133">
              <a:extLst>
                <a:ext uri="{FF2B5EF4-FFF2-40B4-BE49-F238E27FC236}">
                  <a16:creationId xmlns:a16="http://schemas.microsoft.com/office/drawing/2014/main" id="{011C78AA-EF4A-C8D6-4344-44EEE40E9A07}"/>
                </a:ext>
              </a:extLst>
            </p:cNvPr>
            <p:cNvGrpSpPr/>
            <p:nvPr userDrawn="1"/>
          </p:nvGrpSpPr>
          <p:grpSpPr>
            <a:xfrm>
              <a:off x="4161941" y="4235794"/>
              <a:ext cx="219106" cy="207246"/>
              <a:chOff x="4150022" y="4220565"/>
              <a:chExt cx="219106" cy="207246"/>
            </a:xfrm>
          </p:grpSpPr>
          <p:sp>
            <p:nvSpPr>
              <p:cNvPr id="123" name="Rectangle 49">
                <a:extLst>
                  <a:ext uri="{FF2B5EF4-FFF2-40B4-BE49-F238E27FC236}">
                    <a16:creationId xmlns:a16="http://schemas.microsoft.com/office/drawing/2014/main" id="{F83EA768-CD53-952B-E3AF-ADB559ABCB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22056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3262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3262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50">
                <a:extLst>
                  <a:ext uri="{FF2B5EF4-FFF2-40B4-BE49-F238E27FC236}">
                    <a16:creationId xmlns:a16="http://schemas.microsoft.com/office/drawing/2014/main" id="{7C6243F8-1BEE-E4D2-2EB9-B3FFA2A84B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8" y="422057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51">
                <a:extLst>
                  <a:ext uri="{FF2B5EF4-FFF2-40B4-BE49-F238E27FC236}">
                    <a16:creationId xmlns:a16="http://schemas.microsoft.com/office/drawing/2014/main" id="{F0CC48E9-E481-A316-66FE-DFCB64C80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630" y="4350867"/>
                <a:ext cx="19449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FFB3BB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BAD2E9C9-A324-3250-65DB-60A0D90C1E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2808" y="4998426"/>
              <a:ext cx="17953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FFFFFF</a:t>
              </a:r>
              <a:endParaRPr kumimoji="0" lang="en-US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3" name="Group 134">
              <a:extLst>
                <a:ext uri="{FF2B5EF4-FFF2-40B4-BE49-F238E27FC236}">
                  <a16:creationId xmlns:a16="http://schemas.microsoft.com/office/drawing/2014/main" id="{07C8267B-4506-7448-62EE-7FA491CA2899}"/>
                </a:ext>
              </a:extLst>
            </p:cNvPr>
            <p:cNvGrpSpPr/>
            <p:nvPr userDrawn="1"/>
          </p:nvGrpSpPr>
          <p:grpSpPr>
            <a:xfrm>
              <a:off x="3020517" y="4479479"/>
              <a:ext cx="214564" cy="208938"/>
              <a:chOff x="3003849" y="4465943"/>
              <a:chExt cx="214564" cy="208938"/>
            </a:xfrm>
          </p:grpSpPr>
          <p:sp>
            <p:nvSpPr>
              <p:cNvPr id="120" name="Rectangle 51">
                <a:extLst>
                  <a:ext uri="{FF2B5EF4-FFF2-40B4-BE49-F238E27FC236}">
                    <a16:creationId xmlns:a16="http://schemas.microsoft.com/office/drawing/2014/main" id="{C2DAC0E6-3C8D-F3B1-5856-AF6A18F4BB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9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52">
                <a:extLst>
                  <a:ext uri="{FF2B5EF4-FFF2-40B4-BE49-F238E27FC236}">
                    <a16:creationId xmlns:a16="http://schemas.microsoft.com/office/drawing/2014/main" id="{91DAA448-B59C-5F7F-E7DC-A7DF6C7F98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3" y="446594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53">
                <a:extLst>
                  <a:ext uri="{FF2B5EF4-FFF2-40B4-BE49-F238E27FC236}">
                    <a16:creationId xmlns:a16="http://schemas.microsoft.com/office/drawing/2014/main" id="{BA11AC84-AB26-4A4D-36B2-2FE7B1793F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8190" y="4597937"/>
                <a:ext cx="19022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FF5C39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136">
              <a:extLst>
                <a:ext uri="{FF2B5EF4-FFF2-40B4-BE49-F238E27FC236}">
                  <a16:creationId xmlns:a16="http://schemas.microsoft.com/office/drawing/2014/main" id="{094FA0B3-B4A8-AFF7-AE6A-7FFA69A5815F}"/>
                </a:ext>
              </a:extLst>
            </p:cNvPr>
            <p:cNvGrpSpPr/>
            <p:nvPr userDrawn="1"/>
          </p:nvGrpSpPr>
          <p:grpSpPr>
            <a:xfrm>
              <a:off x="3020515" y="4724853"/>
              <a:ext cx="224452" cy="208937"/>
              <a:chOff x="3003847" y="4707931"/>
              <a:chExt cx="224452" cy="208937"/>
            </a:xfrm>
          </p:grpSpPr>
          <p:sp>
            <p:nvSpPr>
              <p:cNvPr id="117" name="Rectangle 55">
                <a:extLst>
                  <a:ext uri="{FF2B5EF4-FFF2-40B4-BE49-F238E27FC236}">
                    <a16:creationId xmlns:a16="http://schemas.microsoft.com/office/drawing/2014/main" id="{911B100D-3861-24A8-D66C-BB1F9170D8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7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A38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A38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Rectangle 56">
                <a:extLst>
                  <a:ext uri="{FF2B5EF4-FFF2-40B4-BE49-F238E27FC236}">
                    <a16:creationId xmlns:a16="http://schemas.microsoft.com/office/drawing/2014/main" id="{F6BF805F-A5FB-629B-74E1-030231B0D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1" y="470793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57">
                <a:extLst>
                  <a:ext uri="{FF2B5EF4-FFF2-40B4-BE49-F238E27FC236}">
                    <a16:creationId xmlns:a16="http://schemas.microsoft.com/office/drawing/2014/main" id="{9214875E-AC82-855C-B11A-3D62F86959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9526" y="4839924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73391D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132">
              <a:extLst>
                <a:ext uri="{FF2B5EF4-FFF2-40B4-BE49-F238E27FC236}">
                  <a16:creationId xmlns:a16="http://schemas.microsoft.com/office/drawing/2014/main" id="{D7179933-C6ED-9DED-CA98-4EED65DCB786}"/>
                </a:ext>
              </a:extLst>
            </p:cNvPr>
            <p:cNvGrpSpPr/>
            <p:nvPr userDrawn="1"/>
          </p:nvGrpSpPr>
          <p:grpSpPr>
            <a:xfrm>
              <a:off x="3020515" y="4235795"/>
              <a:ext cx="217504" cy="207250"/>
              <a:chOff x="3003847" y="4220566"/>
              <a:chExt cx="217504" cy="207250"/>
            </a:xfrm>
          </p:grpSpPr>
          <p:grpSp>
            <p:nvGrpSpPr>
              <p:cNvPr id="113" name="Group 131">
                <a:extLst>
                  <a:ext uri="{FF2B5EF4-FFF2-40B4-BE49-F238E27FC236}">
                    <a16:creationId xmlns:a16="http://schemas.microsoft.com/office/drawing/2014/main" id="{477B4412-F068-E51E-2177-005EBED0C78C}"/>
                  </a:ext>
                </a:extLst>
              </p:cNvPr>
              <p:cNvGrpSpPr/>
              <p:nvPr userDrawn="1"/>
            </p:nvGrpSpPr>
            <p:grpSpPr>
              <a:xfrm>
                <a:off x="3003847" y="4220566"/>
                <a:ext cx="200955" cy="153889"/>
                <a:chOff x="3003847" y="4220567"/>
                <a:chExt cx="200955" cy="153889"/>
              </a:xfrm>
            </p:grpSpPr>
            <p:sp>
              <p:nvSpPr>
                <p:cNvPr id="115" name="Rectangle 59">
                  <a:extLst>
                    <a:ext uri="{FF2B5EF4-FFF2-40B4-BE49-F238E27FC236}">
                      <a16:creationId xmlns:a16="http://schemas.microsoft.com/office/drawing/2014/main" id="{C15CAE65-37E1-2F75-A211-72F937CD111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003847" y="4220567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73391D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73391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60">
                  <a:extLst>
                    <a:ext uri="{FF2B5EF4-FFF2-40B4-BE49-F238E27FC236}">
                      <a16:creationId xmlns:a16="http://schemas.microsoft.com/office/drawing/2014/main" id="{A0F8A39D-3C92-539A-245A-4380DA191D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108621" y="4220568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000000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4" name="Rectangle 61">
                <a:extLst>
                  <a:ext uri="{FF2B5EF4-FFF2-40B4-BE49-F238E27FC236}">
                    <a16:creationId xmlns:a16="http://schemas.microsoft.com/office/drawing/2014/main" id="{EE216EA8-2740-4539-BA14-F80A48597E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6852" y="4350872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FFA38B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01864610-99B6-897C-CC5F-E2D71D99F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2985" y="4998427"/>
              <a:ext cx="18594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F4F3F5</a:t>
              </a:r>
              <a:endParaRPr kumimoji="0" lang="en-US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7" name="Group 141">
              <a:extLst>
                <a:ext uri="{FF2B5EF4-FFF2-40B4-BE49-F238E27FC236}">
                  <a16:creationId xmlns:a16="http://schemas.microsoft.com/office/drawing/2014/main" id="{0FFFF9C5-76B7-E428-ADCD-EF6A29A39361}"/>
                </a:ext>
              </a:extLst>
            </p:cNvPr>
            <p:cNvGrpSpPr/>
            <p:nvPr userDrawn="1"/>
          </p:nvGrpSpPr>
          <p:grpSpPr>
            <a:xfrm>
              <a:off x="6454550" y="4479477"/>
              <a:ext cx="224985" cy="208940"/>
              <a:chOff x="6440249" y="4467632"/>
              <a:chExt cx="224985" cy="208940"/>
            </a:xfrm>
          </p:grpSpPr>
          <p:sp>
            <p:nvSpPr>
              <p:cNvPr id="110" name="Rectangle 66">
                <a:extLst>
                  <a:ext uri="{FF2B5EF4-FFF2-40B4-BE49-F238E27FC236}">
                    <a16:creationId xmlns:a16="http://schemas.microsoft.com/office/drawing/2014/main" id="{D82EA519-F0A9-2B95-476A-581BBB0C0F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249" y="4467634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Rectangle 67">
                <a:extLst>
                  <a:ext uri="{FF2B5EF4-FFF2-40B4-BE49-F238E27FC236}">
                    <a16:creationId xmlns:a16="http://schemas.microsoft.com/office/drawing/2014/main" id="{E5A3948E-C2A8-8A75-0564-78585D6616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025" y="4467632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Rectangle 68">
                <a:extLst>
                  <a:ext uri="{FF2B5EF4-FFF2-40B4-BE49-F238E27FC236}">
                    <a16:creationId xmlns:a16="http://schemas.microsoft.com/office/drawing/2014/main" id="{E3AB3163-F4D9-2462-F230-6F689F52DF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6461" y="4599628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0078D4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143">
              <a:extLst>
                <a:ext uri="{FF2B5EF4-FFF2-40B4-BE49-F238E27FC236}">
                  <a16:creationId xmlns:a16="http://schemas.microsoft.com/office/drawing/2014/main" id="{7EE2BB93-6FAE-F133-5229-416A85162CDF}"/>
                </a:ext>
              </a:extLst>
            </p:cNvPr>
            <p:cNvGrpSpPr/>
            <p:nvPr userDrawn="1"/>
          </p:nvGrpSpPr>
          <p:grpSpPr>
            <a:xfrm>
              <a:off x="6455084" y="4724854"/>
              <a:ext cx="217504" cy="208939"/>
              <a:chOff x="6440784" y="4709624"/>
              <a:chExt cx="217504" cy="208939"/>
            </a:xfrm>
          </p:grpSpPr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678EFEAA-4CCB-A6E1-7A06-3F237ABF6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4" y="470962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8DC8E8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8DC8E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49A48D51-F92A-4487-2092-5145091BF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60" y="47096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20BDDDF3-8966-A3A0-692B-2223D66FC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3789" y="4841619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2A446F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139">
              <a:extLst>
                <a:ext uri="{FF2B5EF4-FFF2-40B4-BE49-F238E27FC236}">
                  <a16:creationId xmlns:a16="http://schemas.microsoft.com/office/drawing/2014/main" id="{88A7D6A8-3870-5ADF-035B-F1AC49AD5D46}"/>
                </a:ext>
              </a:extLst>
            </p:cNvPr>
            <p:cNvGrpSpPr/>
            <p:nvPr userDrawn="1"/>
          </p:nvGrpSpPr>
          <p:grpSpPr>
            <a:xfrm>
              <a:off x="6455083" y="4235798"/>
              <a:ext cx="227927" cy="207242"/>
              <a:chOff x="6440783" y="4222260"/>
              <a:chExt cx="227927" cy="207242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75726165-8F35-A9D1-2213-0DD80F0345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3" y="422226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2A446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A446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69824CF5-1663-1F8C-EA69-A079CEEDBF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58" y="422226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F69C28C7-2D96-65EB-051A-A4C5E29C11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7801" y="4352558"/>
                <a:ext cx="20090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8DC8E8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oup 109">
              <a:extLst>
                <a:ext uri="{FF2B5EF4-FFF2-40B4-BE49-F238E27FC236}">
                  <a16:creationId xmlns:a16="http://schemas.microsoft.com/office/drawing/2014/main" id="{838E8968-6FB6-4D32-E8EC-47D519611DE7}"/>
                </a:ext>
              </a:extLst>
            </p:cNvPr>
            <p:cNvGrpSpPr/>
            <p:nvPr userDrawn="1"/>
          </p:nvGrpSpPr>
          <p:grpSpPr>
            <a:xfrm>
              <a:off x="5282703" y="3983653"/>
              <a:ext cx="2263775" cy="231837"/>
              <a:chOff x="5282703" y="3983653"/>
              <a:chExt cx="2263775" cy="231837"/>
            </a:xfrm>
          </p:grpSpPr>
          <p:sp>
            <p:nvSpPr>
              <p:cNvPr id="100" name="Rectangle 80">
                <a:extLst>
                  <a:ext uri="{FF2B5EF4-FFF2-40B4-BE49-F238E27FC236}">
                    <a16:creationId xmlns:a16="http://schemas.microsoft.com/office/drawing/2014/main" id="{979AFF5A-0F12-9095-53AD-1E8E9430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Rectangle 81">
                <a:extLst>
                  <a:ext uri="{FF2B5EF4-FFF2-40B4-BE49-F238E27FC236}">
                    <a16:creationId xmlns:a16="http://schemas.microsoft.com/office/drawing/2014/main" id="{CA043161-5869-3438-C8B0-26B135D66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Freeform 82">
                <a:extLst>
                  <a:ext uri="{FF2B5EF4-FFF2-40B4-BE49-F238E27FC236}">
                    <a16:creationId xmlns:a16="http://schemas.microsoft.com/office/drawing/2014/main" id="{F854A7C9-BF23-416C-DE21-C287ED783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custGeom>
                <a:avLst/>
                <a:gdLst>
                  <a:gd name="T0" fmla="*/ 0 w 15200"/>
                  <a:gd name="T1" fmla="*/ 4 h 960"/>
                  <a:gd name="T2" fmla="*/ 4 w 15200"/>
                  <a:gd name="T3" fmla="*/ 0 h 960"/>
                  <a:gd name="T4" fmla="*/ 15196 w 15200"/>
                  <a:gd name="T5" fmla="*/ 0 h 960"/>
                  <a:gd name="T6" fmla="*/ 15200 w 15200"/>
                  <a:gd name="T7" fmla="*/ 4 h 960"/>
                  <a:gd name="T8" fmla="*/ 15200 w 15200"/>
                  <a:gd name="T9" fmla="*/ 956 h 960"/>
                  <a:gd name="T10" fmla="*/ 15196 w 15200"/>
                  <a:gd name="T11" fmla="*/ 960 h 960"/>
                  <a:gd name="T12" fmla="*/ 4 w 15200"/>
                  <a:gd name="T13" fmla="*/ 960 h 960"/>
                  <a:gd name="T14" fmla="*/ 0 w 15200"/>
                  <a:gd name="T15" fmla="*/ 956 h 960"/>
                  <a:gd name="T16" fmla="*/ 0 w 15200"/>
                  <a:gd name="T17" fmla="*/ 4 h 960"/>
                  <a:gd name="T18" fmla="*/ 8 w 15200"/>
                  <a:gd name="T19" fmla="*/ 956 h 960"/>
                  <a:gd name="T20" fmla="*/ 4 w 15200"/>
                  <a:gd name="T21" fmla="*/ 952 h 960"/>
                  <a:gd name="T22" fmla="*/ 15196 w 15200"/>
                  <a:gd name="T23" fmla="*/ 952 h 960"/>
                  <a:gd name="T24" fmla="*/ 15192 w 15200"/>
                  <a:gd name="T25" fmla="*/ 956 h 960"/>
                  <a:gd name="T26" fmla="*/ 15192 w 15200"/>
                  <a:gd name="T27" fmla="*/ 4 h 960"/>
                  <a:gd name="T28" fmla="*/ 15196 w 15200"/>
                  <a:gd name="T29" fmla="*/ 8 h 960"/>
                  <a:gd name="T30" fmla="*/ 4 w 15200"/>
                  <a:gd name="T31" fmla="*/ 8 h 960"/>
                  <a:gd name="T32" fmla="*/ 8 w 15200"/>
                  <a:gd name="T33" fmla="*/ 4 h 960"/>
                  <a:gd name="T34" fmla="*/ 8 w 15200"/>
                  <a:gd name="T35" fmla="*/ 956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200" h="960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lnTo>
                      <a:pt x="15196" y="0"/>
                    </a:lnTo>
                    <a:cubicBezTo>
                      <a:pt x="15199" y="0"/>
                      <a:pt x="15200" y="2"/>
                      <a:pt x="15200" y="4"/>
                    </a:cubicBezTo>
                    <a:lnTo>
                      <a:pt x="15200" y="956"/>
                    </a:lnTo>
                    <a:cubicBezTo>
                      <a:pt x="15200" y="959"/>
                      <a:pt x="15199" y="960"/>
                      <a:pt x="15196" y="960"/>
                    </a:cubicBezTo>
                    <a:lnTo>
                      <a:pt x="4" y="960"/>
                    </a:lnTo>
                    <a:cubicBezTo>
                      <a:pt x="2" y="960"/>
                      <a:pt x="0" y="959"/>
                      <a:pt x="0" y="956"/>
                    </a:cubicBezTo>
                    <a:lnTo>
                      <a:pt x="0" y="4"/>
                    </a:lnTo>
                    <a:close/>
                    <a:moveTo>
                      <a:pt x="8" y="956"/>
                    </a:moveTo>
                    <a:lnTo>
                      <a:pt x="4" y="952"/>
                    </a:lnTo>
                    <a:lnTo>
                      <a:pt x="15196" y="952"/>
                    </a:lnTo>
                    <a:lnTo>
                      <a:pt x="15192" y="956"/>
                    </a:lnTo>
                    <a:lnTo>
                      <a:pt x="15192" y="4"/>
                    </a:lnTo>
                    <a:lnTo>
                      <a:pt x="15196" y="8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8" y="95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9B92D8ED-A306-B6EF-361F-52B67F9A3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145">
              <a:extLst>
                <a:ext uri="{FF2B5EF4-FFF2-40B4-BE49-F238E27FC236}">
                  <a16:creationId xmlns:a16="http://schemas.microsoft.com/office/drawing/2014/main" id="{EAFA3D0D-E1F4-CCBA-0285-00A5B5FCF424}"/>
                </a:ext>
              </a:extLst>
            </p:cNvPr>
            <p:cNvGrpSpPr/>
            <p:nvPr userDrawn="1"/>
          </p:nvGrpSpPr>
          <p:grpSpPr>
            <a:xfrm>
              <a:off x="5338537" y="4005085"/>
              <a:ext cx="485213" cy="192013"/>
              <a:chOff x="5325837" y="3988732"/>
              <a:chExt cx="485213" cy="192013"/>
            </a:xfrm>
          </p:grpSpPr>
          <p:sp>
            <p:nvSpPr>
              <p:cNvPr id="98" name="Rectangle 84">
                <a:extLst>
                  <a:ext uri="{FF2B5EF4-FFF2-40B4-BE49-F238E27FC236}">
                    <a16:creationId xmlns:a16="http://schemas.microsoft.com/office/drawing/2014/main" id="{EF089FA5-800C-4F36-81FA-BED49D38BE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79307" y="3988732"/>
                <a:ext cx="431743" cy="12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Preto azul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Rectangle 85">
                <a:extLst>
                  <a:ext uri="{FF2B5EF4-FFF2-40B4-BE49-F238E27FC236}">
                    <a16:creationId xmlns:a16="http://schemas.microsoft.com/office/drawing/2014/main" id="{8BC46617-756B-CF3B-FD05-768C24761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5837" y="41038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091F2C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142">
              <a:extLst>
                <a:ext uri="{FF2B5EF4-FFF2-40B4-BE49-F238E27FC236}">
                  <a16:creationId xmlns:a16="http://schemas.microsoft.com/office/drawing/2014/main" id="{A4BC9E77-82A5-3EFA-3058-2EC65BA0E748}"/>
                </a:ext>
              </a:extLst>
            </p:cNvPr>
            <p:cNvGrpSpPr/>
            <p:nvPr userDrawn="1"/>
          </p:nvGrpSpPr>
          <p:grpSpPr>
            <a:xfrm>
              <a:off x="5313660" y="4724852"/>
              <a:ext cx="216433" cy="207245"/>
              <a:chOff x="5294610" y="4714700"/>
              <a:chExt cx="216433" cy="207245"/>
            </a:xfrm>
          </p:grpSpPr>
          <p:sp>
            <p:nvSpPr>
              <p:cNvPr id="95" name="Rectangle 90">
                <a:extLst>
                  <a:ext uri="{FF2B5EF4-FFF2-40B4-BE49-F238E27FC236}">
                    <a16:creationId xmlns:a16="http://schemas.microsoft.com/office/drawing/2014/main" id="{AF09E3BD-9728-A21E-5A82-AB81A42FE3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10" y="471470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CD9BC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CD9BC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Rectangle 91">
                <a:extLst>
                  <a:ext uri="{FF2B5EF4-FFF2-40B4-BE49-F238E27FC236}">
                    <a16:creationId xmlns:a16="http://schemas.microsoft.com/office/drawing/2014/main" id="{E2F168F8-F012-F54E-D6E8-988E1F30A0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6" y="4714701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7062F2A9-8366-B9D7-CE56-9D3BEDDFC33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18683" y="48450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702573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138">
              <a:extLst>
                <a:ext uri="{FF2B5EF4-FFF2-40B4-BE49-F238E27FC236}">
                  <a16:creationId xmlns:a16="http://schemas.microsoft.com/office/drawing/2014/main" id="{C7648200-1077-8B14-64FA-84104D6CF8D5}"/>
                </a:ext>
              </a:extLst>
            </p:cNvPr>
            <p:cNvGrpSpPr/>
            <p:nvPr userDrawn="1"/>
          </p:nvGrpSpPr>
          <p:grpSpPr>
            <a:xfrm>
              <a:off x="5313659" y="4235795"/>
              <a:ext cx="231401" cy="208940"/>
              <a:chOff x="5294609" y="4225643"/>
              <a:chExt cx="231401" cy="208940"/>
            </a:xfrm>
          </p:grpSpPr>
          <p:sp>
            <p:nvSpPr>
              <p:cNvPr id="92" name="Rectangle 94">
                <a:extLst>
                  <a:ext uri="{FF2B5EF4-FFF2-40B4-BE49-F238E27FC236}">
                    <a16:creationId xmlns:a16="http://schemas.microsoft.com/office/drawing/2014/main" id="{536D9EF9-6251-269B-28DE-E378138209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02573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02573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Rectangle 95">
                <a:extLst>
                  <a:ext uri="{FF2B5EF4-FFF2-40B4-BE49-F238E27FC236}">
                    <a16:creationId xmlns:a16="http://schemas.microsoft.com/office/drawing/2014/main" id="{0BA7170F-2B9C-2CCF-7C8B-8B44BB477A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5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Rectangle 96">
                <a:extLst>
                  <a:ext uri="{FF2B5EF4-FFF2-40B4-BE49-F238E27FC236}">
                    <a16:creationId xmlns:a16="http://schemas.microsoft.com/office/drawing/2014/main" id="{C8D1150F-B2CF-DAE3-A2D4-55786231E0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962" y="4357639"/>
                <a:ext cx="20304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CD9BCF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112">
              <a:extLst>
                <a:ext uri="{FF2B5EF4-FFF2-40B4-BE49-F238E27FC236}">
                  <a16:creationId xmlns:a16="http://schemas.microsoft.com/office/drawing/2014/main" id="{A06DB24E-D29F-3ECA-48C9-2CDEE6311782}"/>
                </a:ext>
              </a:extLst>
            </p:cNvPr>
            <p:cNvGrpSpPr/>
            <p:nvPr userDrawn="1"/>
          </p:nvGrpSpPr>
          <p:grpSpPr>
            <a:xfrm>
              <a:off x="5280323" y="4976997"/>
              <a:ext cx="2263775" cy="231837"/>
              <a:chOff x="5280323" y="4976997"/>
              <a:chExt cx="2263775" cy="231837"/>
            </a:xfrm>
          </p:grpSpPr>
          <p:sp>
            <p:nvSpPr>
              <p:cNvPr id="90" name="Rectangle 97">
                <a:extLst>
                  <a:ext uri="{FF2B5EF4-FFF2-40B4-BE49-F238E27FC236}">
                    <a16:creationId xmlns:a16="http://schemas.microsoft.com/office/drawing/2014/main" id="{32B1E0D8-76A9-F151-5149-4F14B42F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ectangle 98">
                <a:extLst>
                  <a:ext uri="{FF2B5EF4-FFF2-40B4-BE49-F238E27FC236}">
                    <a16:creationId xmlns:a16="http://schemas.microsoft.com/office/drawing/2014/main" id="{0251CB51-501A-8EF3-B6BA-AFEA5E945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99">
              <a:extLst>
                <a:ext uri="{FF2B5EF4-FFF2-40B4-BE49-F238E27FC236}">
                  <a16:creationId xmlns:a16="http://schemas.microsoft.com/office/drawing/2014/main" id="{DE773428-3901-6189-57D0-D9539E6B0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5353" y="4998427"/>
              <a:ext cx="1923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000000</a:t>
              </a:r>
              <a:endParaRPr kumimoji="0" lang="en-US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76" name="Group 110">
              <a:extLst>
                <a:ext uri="{FF2B5EF4-FFF2-40B4-BE49-F238E27FC236}">
                  <a16:creationId xmlns:a16="http://schemas.microsoft.com/office/drawing/2014/main" id="{7A4AC604-D0F1-64D5-4C17-1E9A5CFEBF42}"/>
                </a:ext>
              </a:extLst>
            </p:cNvPr>
            <p:cNvGrpSpPr/>
            <p:nvPr userDrawn="1"/>
          </p:nvGrpSpPr>
          <p:grpSpPr>
            <a:xfrm>
              <a:off x="2987973" y="3983653"/>
              <a:ext cx="2263775" cy="231837"/>
              <a:chOff x="2987972" y="3987038"/>
              <a:chExt cx="2268538" cy="230144"/>
            </a:xfrm>
          </p:grpSpPr>
          <p:sp>
            <p:nvSpPr>
              <p:cNvPr id="88" name="Rectangle 100">
                <a:extLst>
                  <a:ext uri="{FF2B5EF4-FFF2-40B4-BE49-F238E27FC236}">
                    <a16:creationId xmlns:a16="http://schemas.microsoft.com/office/drawing/2014/main" id="{759D5EB9-CA64-7641-298E-FEE162B61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solidFill>
                <a:srgbClr val="E8E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D7F8DD37-5200-F99E-8510-0F9E59FFC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144">
              <a:extLst>
                <a:ext uri="{FF2B5EF4-FFF2-40B4-BE49-F238E27FC236}">
                  <a16:creationId xmlns:a16="http://schemas.microsoft.com/office/drawing/2014/main" id="{4040D053-3BB2-95A6-F8A6-726273DF98E6}"/>
                </a:ext>
              </a:extLst>
            </p:cNvPr>
            <p:cNvGrpSpPr/>
            <p:nvPr userDrawn="1"/>
          </p:nvGrpSpPr>
          <p:grpSpPr>
            <a:xfrm>
              <a:off x="3044072" y="4005086"/>
              <a:ext cx="613209" cy="190320"/>
              <a:chOff x="3027401" y="3980272"/>
              <a:chExt cx="613209" cy="190320"/>
            </a:xfrm>
          </p:grpSpPr>
          <p:sp>
            <p:nvSpPr>
              <p:cNvPr id="86" name="Rectangle 102">
                <a:extLst>
                  <a:ext uri="{FF2B5EF4-FFF2-40B4-BE49-F238E27FC236}">
                    <a16:creationId xmlns:a16="http://schemas.microsoft.com/office/drawing/2014/main" id="{C88EBB53-3096-FB1E-E9B2-AEC2C69B76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99864" y="3980272"/>
                <a:ext cx="54074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>
                    <a:solidFill>
                      <a:srgbClr val="1A1A1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Cinza neutro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ectangle 103">
                <a:extLst>
                  <a:ext uri="{FF2B5EF4-FFF2-40B4-BE49-F238E27FC236}">
                    <a16:creationId xmlns:a16="http://schemas.microsoft.com/office/drawing/2014/main" id="{6D1AA927-24A4-8BDA-FE78-E892852004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7401" y="4093648"/>
                <a:ext cx="196635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E8E6DF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135">
              <a:extLst>
                <a:ext uri="{FF2B5EF4-FFF2-40B4-BE49-F238E27FC236}">
                  <a16:creationId xmlns:a16="http://schemas.microsoft.com/office/drawing/2014/main" id="{F77F1B3B-1D83-1347-1A89-5E6FEB43EAAC}"/>
                </a:ext>
              </a:extLst>
            </p:cNvPr>
            <p:cNvGrpSpPr/>
            <p:nvPr userDrawn="1"/>
          </p:nvGrpSpPr>
          <p:grpSpPr>
            <a:xfrm>
              <a:off x="4161941" y="4479482"/>
              <a:ext cx="217239" cy="208932"/>
              <a:chOff x="4150022" y="4465944"/>
              <a:chExt cx="217239" cy="208932"/>
            </a:xfrm>
          </p:grpSpPr>
          <p:sp>
            <p:nvSpPr>
              <p:cNvPr id="83" name="Rectangle 33">
                <a:extLst>
                  <a:ext uri="{FF2B5EF4-FFF2-40B4-BE49-F238E27FC236}">
                    <a16:creationId xmlns:a16="http://schemas.microsoft.com/office/drawing/2014/main" id="{2C92730D-4595-85F9-216F-2C7D89FA66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Rectangle 34">
                <a:extLst>
                  <a:ext uri="{FF2B5EF4-FFF2-40B4-BE49-F238E27FC236}">
                    <a16:creationId xmlns:a16="http://schemas.microsoft.com/office/drawing/2014/main" id="{048D0BD3-6578-DCA6-FD8B-A18525BD42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901" y="4597932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F4364C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Rectangle 14">
                <a:extLst>
                  <a:ext uri="{FF2B5EF4-FFF2-40B4-BE49-F238E27FC236}">
                    <a16:creationId xmlns:a16="http://schemas.microsoft.com/office/drawing/2014/main" id="{14EE38D1-F9B9-EA7C-8410-8E2EC300A4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9" y="44693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140">
              <a:extLst>
                <a:ext uri="{FF2B5EF4-FFF2-40B4-BE49-F238E27FC236}">
                  <a16:creationId xmlns:a16="http://schemas.microsoft.com/office/drawing/2014/main" id="{85540BD3-045B-E3E5-DB1E-0C459B3F909F}"/>
                </a:ext>
              </a:extLst>
            </p:cNvPr>
            <p:cNvGrpSpPr/>
            <p:nvPr userDrawn="1"/>
          </p:nvGrpSpPr>
          <p:grpSpPr>
            <a:xfrm>
              <a:off x="5313659" y="4479478"/>
              <a:ext cx="226856" cy="212328"/>
              <a:chOff x="5294609" y="4467632"/>
              <a:chExt cx="226856" cy="212328"/>
            </a:xfrm>
          </p:grpSpPr>
          <p:sp>
            <p:nvSpPr>
              <p:cNvPr id="80" name="Rectangle 87">
                <a:extLst>
                  <a:ext uri="{FF2B5EF4-FFF2-40B4-BE49-F238E27FC236}">
                    <a16:creationId xmlns:a16="http://schemas.microsoft.com/office/drawing/2014/main" id="{E6A3F9E7-1DCB-C10A-B147-78B38D7845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4676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Rectangle 88">
                <a:extLst>
                  <a:ext uri="{FF2B5EF4-FFF2-40B4-BE49-F238E27FC236}">
                    <a16:creationId xmlns:a16="http://schemas.microsoft.com/office/drawing/2014/main" id="{1D343AE2-5B07-935C-D110-BCF5D1AA8D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692" y="4603016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C73ECC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Rectangle 95">
                <a:extLst>
                  <a:ext uri="{FF2B5EF4-FFF2-40B4-BE49-F238E27FC236}">
                    <a16:creationId xmlns:a16="http://schemas.microsoft.com/office/drawing/2014/main" id="{70688A6E-D5DA-2C00-F782-3EE162ED6A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4" y="44676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34" name="Imagem 133">
            <a:extLst>
              <a:ext uri="{FF2B5EF4-FFF2-40B4-BE49-F238E27FC236}">
                <a16:creationId xmlns:a16="http://schemas.microsoft.com/office/drawing/2014/main" id="{6D87FBBB-B5C8-AE2C-A7D0-CE984C423D77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135" name="Google Shape;11;g109ffa863cd_0_285">
            <a:extLst>
              <a:ext uri="{FF2B5EF4-FFF2-40B4-BE49-F238E27FC236}">
                <a16:creationId xmlns:a16="http://schemas.microsoft.com/office/drawing/2014/main" id="{FDBD2388-1B74-6275-E8C8-3D44CC4FE9B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11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6" r:id="rId1"/>
    <p:sldLayoutId id="2147484811" r:id="rId2"/>
    <p:sldLayoutId id="2147484740" r:id="rId3"/>
    <p:sldLayoutId id="2147484741" r:id="rId4"/>
    <p:sldLayoutId id="2147484742" r:id="rId5"/>
    <p:sldLayoutId id="2147484743" r:id="rId6"/>
    <p:sldLayoutId id="2147484749" r:id="rId7"/>
    <p:sldLayoutId id="2147484750" r:id="rId8"/>
    <p:sldLayoutId id="2147484751" r:id="rId9"/>
    <p:sldLayoutId id="2147484752" r:id="rId10"/>
    <p:sldLayoutId id="2147484753" r:id="rId11"/>
    <p:sldLayoutId id="2147484756" r:id="rId12"/>
    <p:sldLayoutId id="2147484757" r:id="rId13"/>
    <p:sldLayoutId id="2147484758" r:id="rId14"/>
    <p:sldLayoutId id="2147484759" r:id="rId15"/>
    <p:sldLayoutId id="2147484761" r:id="rId16"/>
    <p:sldLayoutId id="2147484762" r:id="rId17"/>
    <p:sldLayoutId id="2147484765" r:id="rId18"/>
    <p:sldLayoutId id="2147484766" r:id="rId19"/>
    <p:sldLayoutId id="2147484767" r:id="rId20"/>
    <p:sldLayoutId id="2147484768" r:id="rId21"/>
    <p:sldLayoutId id="2147484769" r:id="rId22"/>
    <p:sldLayoutId id="2147484770" r:id="rId23"/>
    <p:sldLayoutId id="2147484771" r:id="rId24"/>
    <p:sldLayoutId id="2147484772" r:id="rId25"/>
    <p:sldLayoutId id="2147484774" r:id="rId26"/>
    <p:sldLayoutId id="2147484775" r:id="rId27"/>
    <p:sldLayoutId id="2147484776" r:id="rId28"/>
    <p:sldLayoutId id="2147484777" r:id="rId29"/>
    <p:sldLayoutId id="2147484778" r:id="rId30"/>
    <p:sldLayoutId id="2147484779" r:id="rId31"/>
    <p:sldLayoutId id="2147484780" r:id="rId32"/>
    <p:sldLayoutId id="2147484782" r:id="rId33"/>
    <p:sldLayoutId id="2147484783" r:id="rId34"/>
    <p:sldLayoutId id="2147484784" r:id="rId35"/>
    <p:sldLayoutId id="2147484785" r:id="rId36"/>
    <p:sldLayoutId id="2147484786" r:id="rId37"/>
    <p:sldLayoutId id="2147484787" r:id="rId38"/>
    <p:sldLayoutId id="2147484788" r:id="rId39"/>
    <p:sldLayoutId id="2147484790" r:id="rId40"/>
    <p:sldLayoutId id="2147484831" r:id="rId41"/>
  </p:sldLayoutIdLst>
  <p:transition>
    <p:fade/>
  </p:transition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lang="en-US" sz="4000" b="1" i="0" u="none" strike="noStrike" kern="1200" cap="none" dirty="0">
          <a:solidFill>
            <a:srgbClr val="EA4E60"/>
          </a:solidFill>
          <a:latin typeface="Century Gothic"/>
          <a:ea typeface="+mj-ea"/>
          <a:cs typeface="+mj-cs"/>
          <a:sym typeface="Arial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820" r:id="rId2"/>
    <p:sldLayoutId id="2147484821" r:id="rId3"/>
    <p:sldLayoutId id="2147484822" r:id="rId4"/>
    <p:sldLayoutId id="2147484823" r:id="rId5"/>
    <p:sldLayoutId id="2147484824" r:id="rId6"/>
    <p:sldLayoutId id="2147484825" r:id="rId7"/>
    <p:sldLayoutId id="2147484826" r:id="rId8"/>
    <p:sldLayoutId id="2147484827" r:id="rId9"/>
    <p:sldLayoutId id="2147484828" r:id="rId10"/>
    <p:sldLayoutId id="2147484829" r:id="rId11"/>
    <p:sldLayoutId id="2147484830" r:id="rId12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53AD96-15EF-B187-172D-CCF852A5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34" y="2446124"/>
            <a:ext cx="4758929" cy="1612069"/>
          </a:xfrm>
        </p:spPr>
        <p:txBody>
          <a:bodyPr/>
          <a:lstStyle/>
          <a:p>
            <a:r>
              <a:rPr lang="pt-BR"/>
              <a:t>Explorar as ferramentas </a:t>
            </a:r>
            <a:br>
              <a:rPr lang="pt-BR"/>
            </a:br>
            <a:r>
              <a:rPr lang="pt-BR"/>
              <a:t>de desenvolvedor para interação com o workspace</a:t>
            </a:r>
            <a:endParaRPr lang="en-IN"/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3974887E-3A1F-6ED0-42E8-1BA5B7C5C5DE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13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B293DD1-BCDD-4DDD-82EC-8675E4FB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83704" cy="369332"/>
          </a:xfrm>
        </p:spPr>
        <p:txBody>
          <a:bodyPr>
            <a:noAutofit/>
          </a:bodyPr>
          <a:lstStyle/>
          <a:p>
            <a:r>
              <a:rPr lang="pt-BR"/>
              <a:t>Explorar o estúdio</a:t>
            </a:r>
          </a:p>
        </p:txBody>
      </p:sp>
      <p:pic>
        <p:nvPicPr>
          <p:cNvPr id="3" name="Picture Placeholder 2" descr="Diagram of different hyperparameter values resulting in different models by performing hyperparameter tuning.">
            <a:extLst>
              <a:ext uri="{FF2B5EF4-FFF2-40B4-BE49-F238E27FC236}">
                <a16:creationId xmlns:a16="http://schemas.microsoft.com/office/drawing/2014/main" id="{9AFAFDDD-21F8-1707-E2A3-054820AF0492}"/>
              </a:ext>
            </a:extLst>
          </p:cNvPr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" r="779"/>
          <a:stretch/>
        </p:blipFill>
        <p:spPr bwMode="auto">
          <a:xfrm>
            <a:off x="4276725" y="1241881"/>
            <a:ext cx="5651500" cy="3322637"/>
          </a:xfrm>
          <a:noFill/>
          <a:ln w="38100">
            <a:solidFill>
              <a:srgbClr val="C73E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30DA0D-6F97-CCB0-B02A-5428002CBD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37" y="1066800"/>
            <a:ext cx="3636963" cy="3672800"/>
          </a:xfrm>
        </p:spPr>
        <p:txBody>
          <a:bodyPr/>
          <a:lstStyle/>
          <a:p>
            <a:pPr marL="0" indent="0">
              <a:buNone/>
            </a:pPr>
            <a:r>
              <a:rPr lang="pt-BR"/>
              <a:t>Há duas maneiras comuns de acessar </a:t>
            </a:r>
            <a:br>
              <a:rPr lang="pt-BR"/>
            </a:br>
            <a:r>
              <a:rPr lang="pt-BR"/>
              <a:t>o Estúdio do Azure Machine Learning:</a:t>
            </a:r>
          </a:p>
          <a:p>
            <a:r>
              <a:rPr lang="pt-BR"/>
              <a:t>Inicie o Estúdio a partir </a:t>
            </a:r>
            <a:br>
              <a:rPr lang="pt-BR"/>
            </a:br>
            <a:r>
              <a:rPr lang="pt-BR"/>
              <a:t>da página Visão geral </a:t>
            </a:r>
            <a:br>
              <a:rPr lang="pt-BR"/>
            </a:br>
            <a:r>
              <a:rPr lang="pt-BR"/>
              <a:t>no portal do Azure</a:t>
            </a:r>
          </a:p>
          <a:p>
            <a:r>
              <a:rPr lang="pt-BR"/>
              <a:t>Navegue diretamente até </a:t>
            </a:r>
            <a:br>
              <a:rPr lang="pt-BR"/>
            </a:br>
            <a:r>
              <a:rPr lang="pt-BR"/>
              <a:t>o Estúdio fazendo login em https://ml.azure.com</a:t>
            </a:r>
          </a:p>
        </p:txBody>
      </p:sp>
      <p:sp>
        <p:nvSpPr>
          <p:cNvPr id="13" name="Espaço Reservado para Número de Slide 2">
            <a:extLst>
              <a:ext uri="{FF2B5EF4-FFF2-40B4-BE49-F238E27FC236}">
                <a16:creationId xmlns:a16="http://schemas.microsoft.com/office/drawing/2014/main" id="{99E1F66C-E549-1A52-9E76-09DB6609E5BB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3253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FBBE354-D36F-8555-D89B-C33360D4CE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3063" y="0"/>
            <a:ext cx="7880237" cy="719428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438912" tIns="68580" rIns="438912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9955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pt-BR">
                <a:latin typeface="+mj-lt"/>
                <a:ea typeface="Segoe UI Semibold"/>
                <a:cs typeface="Segoe UI Semibold"/>
              </a:rPr>
              <a:t>Explorar o SDK do Python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C9A897C-B4C8-A7FB-95C6-8187C02C6C13}"/>
              </a:ext>
            </a:extLst>
          </p:cNvPr>
          <p:cNvSpPr txBox="1"/>
          <p:nvPr/>
        </p:nvSpPr>
        <p:spPr>
          <a:xfrm>
            <a:off x="434579" y="844971"/>
            <a:ext cx="8268719" cy="323165"/>
          </a:xfrm>
          <a:prstGeom prst="rect">
            <a:avLst/>
          </a:prstGeom>
        </p:spPr>
        <p:txBody>
          <a:bodyPr vert="horz" wrap="square" lIns="0" tIns="34290" rIns="0" bIns="3429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defRPr lang="en-US" sz="20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‒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+mj-lt"/>
              <a:buAutoNum type="arabicPeriod"/>
            </a:pPr>
            <a:r>
              <a:rPr lang="pt-BR" sz="1650" spc="0">
                <a:latin typeface="Segoe UI Semibold"/>
                <a:ea typeface="Segoe UI Semibold"/>
                <a:cs typeface="Segoe UI Semibold"/>
              </a:rPr>
              <a:t>Instalar o SDK do 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38424-EF84-498F-3F15-DDD883409651}"/>
              </a:ext>
            </a:extLst>
          </p:cNvPr>
          <p:cNvSpPr txBox="1"/>
          <p:nvPr/>
        </p:nvSpPr>
        <p:spPr>
          <a:xfrm>
            <a:off x="434579" y="1278415"/>
            <a:ext cx="8268719" cy="407510"/>
          </a:xfrm>
          <a:prstGeom prst="rect">
            <a:avLst/>
          </a:prstGeom>
          <a:noFill/>
          <a:ln w="38100">
            <a:solidFill>
              <a:srgbClr val="C73ECC"/>
            </a:solidFill>
          </a:ln>
        </p:spPr>
        <p:txBody>
          <a:bodyPr wrap="square" lIns="137160" tIns="109728" rIns="137160" bIns="109728" rtlCol="0">
            <a:noAutofit/>
          </a:bodyPr>
          <a:lstStyle/>
          <a:p>
            <a:pPr>
              <a:spcAft>
                <a:spcPts val="450"/>
              </a:spcAft>
            </a:pPr>
            <a:r>
              <a:rPr lang="en-US" sz="1350">
                <a:latin typeface="Consolas" panose="020B0609020204030204" pitchFamily="49" charset="0"/>
              </a:rPr>
              <a:t>pip install azure-ai-ml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57DB99E-2A91-2A55-6A3E-987075684775}"/>
              </a:ext>
            </a:extLst>
          </p:cNvPr>
          <p:cNvSpPr txBox="1"/>
          <p:nvPr/>
        </p:nvSpPr>
        <p:spPr>
          <a:xfrm>
            <a:off x="434579" y="1997926"/>
            <a:ext cx="8268719" cy="323165"/>
          </a:xfrm>
          <a:prstGeom prst="rect">
            <a:avLst/>
          </a:prstGeom>
        </p:spPr>
        <p:txBody>
          <a:bodyPr vert="horz" wrap="square" lIns="0" tIns="34290" rIns="0" bIns="3429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defRPr lang="en-US" sz="20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‒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+mj-lt"/>
              <a:buAutoNum type="arabicPeriod" startAt="2"/>
            </a:pPr>
            <a:r>
              <a:rPr lang="pt-BR" sz="1650" spc="0">
                <a:latin typeface="Segoe UI Semibold"/>
                <a:ea typeface="Segoe UI Semibold"/>
                <a:cs typeface="Segoe UI Semibold"/>
              </a:rPr>
              <a:t>Conectar-se ao workspace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81829-FF9E-66CE-CAF2-EB0005DD2B80}"/>
              </a:ext>
            </a:extLst>
          </p:cNvPr>
          <p:cNvSpPr txBox="1"/>
          <p:nvPr/>
        </p:nvSpPr>
        <p:spPr>
          <a:xfrm>
            <a:off x="434579" y="2431371"/>
            <a:ext cx="8268719" cy="1788695"/>
          </a:xfrm>
          <a:prstGeom prst="rect">
            <a:avLst/>
          </a:prstGeom>
          <a:noFill/>
          <a:ln w="38100">
            <a:solidFill>
              <a:srgbClr val="C73ECC"/>
            </a:solidFill>
          </a:ln>
        </p:spPr>
        <p:txBody>
          <a:bodyPr wrap="square" lIns="137160" tIns="109728" rIns="137160" bIns="109728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350">
                <a:solidFill>
                  <a:srgbClr val="0101FD"/>
                </a:solidFill>
                <a:latin typeface="Consolas" panose="020B0609020204030204" pitchFamily="49" charset="0"/>
              </a:rPr>
              <a:t>from</a:t>
            </a:r>
            <a:r>
              <a:rPr lang="en-US" sz="135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sz="1350">
                <a:latin typeface="Consolas" panose="020B0609020204030204" pitchFamily="49" charset="0"/>
              </a:rPr>
              <a:t>azure.ai.ml </a:t>
            </a:r>
            <a:r>
              <a:rPr lang="en-US" sz="1350">
                <a:solidFill>
                  <a:srgbClr val="0101FD"/>
                </a:solidFill>
                <a:latin typeface="Consolas" panose="020B0609020204030204" pitchFamily="49" charset="0"/>
              </a:rPr>
              <a:t>import</a:t>
            </a:r>
            <a:r>
              <a:rPr lang="en-US" sz="135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sz="1350" err="1">
                <a:latin typeface="Consolas" panose="020B0609020204030204" pitchFamily="49" charset="0"/>
              </a:rPr>
              <a:t>MLClient</a:t>
            </a:r>
            <a:endParaRPr lang="en-US" sz="1350">
              <a:latin typeface="Consolas" panose="020B0609020204030204" pitchFamily="49" charset="0"/>
            </a:endParaRPr>
          </a:p>
          <a:p>
            <a:pPr>
              <a:spcAft>
                <a:spcPts val="450"/>
              </a:spcAft>
            </a:pPr>
            <a:r>
              <a:rPr lang="en-US" sz="1350">
                <a:solidFill>
                  <a:srgbClr val="0101FD"/>
                </a:solidFill>
                <a:latin typeface="Consolas" panose="020B0609020204030204" pitchFamily="49" charset="0"/>
              </a:rPr>
              <a:t>from</a:t>
            </a:r>
            <a:r>
              <a:rPr lang="en-US" sz="135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sz="1350" err="1">
                <a:latin typeface="Consolas" panose="020B0609020204030204" pitchFamily="49" charset="0"/>
              </a:rPr>
              <a:t>azure.identity</a:t>
            </a:r>
            <a:r>
              <a:rPr lang="en-US" sz="1350">
                <a:latin typeface="Consolas" panose="020B0609020204030204" pitchFamily="49" charset="0"/>
              </a:rPr>
              <a:t> </a:t>
            </a:r>
            <a:r>
              <a:rPr lang="en-US" sz="1350">
                <a:solidFill>
                  <a:srgbClr val="0101FD"/>
                </a:solidFill>
                <a:latin typeface="Consolas" panose="020B0609020204030204" pitchFamily="49" charset="0"/>
              </a:rPr>
              <a:t>import</a:t>
            </a:r>
            <a:r>
              <a:rPr lang="en-US" sz="135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 </a:t>
            </a:r>
            <a:r>
              <a:rPr lang="en-US" sz="1350" err="1">
                <a:latin typeface="Consolas" panose="020B0609020204030204" pitchFamily="49" charset="0"/>
              </a:rPr>
              <a:t>DefaultAzureCredential</a:t>
            </a:r>
            <a:endParaRPr lang="en-US" sz="1350">
              <a:latin typeface="Consolas" panose="020B0609020204030204" pitchFamily="49" charset="0"/>
            </a:endParaRPr>
          </a:p>
          <a:p>
            <a:pPr>
              <a:spcAft>
                <a:spcPts val="450"/>
              </a:spcAft>
            </a:pPr>
            <a:endParaRPr lang="en-US" sz="135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  <a:p>
            <a:pPr>
              <a:spcAft>
                <a:spcPts val="450"/>
              </a:spcAft>
            </a:pPr>
            <a:r>
              <a:rPr lang="en-US" sz="1350" err="1">
                <a:latin typeface="Consolas" panose="020B0609020204030204" pitchFamily="49" charset="0"/>
              </a:rPr>
              <a:t>ml_client</a:t>
            </a:r>
            <a:r>
              <a:rPr lang="en-US" sz="1350">
                <a:latin typeface="Consolas" panose="020B0609020204030204" pitchFamily="49" charset="0"/>
              </a:rPr>
              <a:t> = </a:t>
            </a:r>
            <a:r>
              <a:rPr lang="en-US" sz="1350" err="1">
                <a:latin typeface="Consolas" panose="020B0609020204030204" pitchFamily="49" charset="0"/>
              </a:rPr>
              <a:t>MLClient</a:t>
            </a:r>
            <a:r>
              <a:rPr lang="en-US" sz="1350">
                <a:latin typeface="Consolas" panose="020B0609020204030204" pitchFamily="49" charset="0"/>
              </a:rPr>
              <a:t>(</a:t>
            </a:r>
          </a:p>
          <a:p>
            <a:pPr>
              <a:spcAft>
                <a:spcPts val="450"/>
              </a:spcAft>
            </a:pPr>
            <a:r>
              <a:rPr lang="en-US" sz="1350">
                <a:latin typeface="Consolas" panose="020B0609020204030204" pitchFamily="49" charset="0"/>
              </a:rPr>
              <a:t>    </a:t>
            </a:r>
            <a:r>
              <a:rPr lang="en-US" sz="1350" err="1">
                <a:latin typeface="Consolas" panose="020B0609020204030204" pitchFamily="49" charset="0"/>
              </a:rPr>
              <a:t>DefaultAzureCredential</a:t>
            </a:r>
            <a:r>
              <a:rPr lang="en-US" sz="1350">
                <a:latin typeface="Consolas" panose="020B0609020204030204" pitchFamily="49" charset="0"/>
              </a:rPr>
              <a:t>(), </a:t>
            </a:r>
            <a:r>
              <a:rPr lang="en-US" sz="1350" err="1">
                <a:latin typeface="Consolas" panose="020B0609020204030204" pitchFamily="49" charset="0"/>
              </a:rPr>
              <a:t>subscription_id</a:t>
            </a:r>
            <a:r>
              <a:rPr lang="en-US" sz="1350">
                <a:latin typeface="Consolas" panose="020B0609020204030204" pitchFamily="49" charset="0"/>
              </a:rPr>
              <a:t>, </a:t>
            </a:r>
            <a:r>
              <a:rPr lang="en-US" sz="1350" err="1">
                <a:latin typeface="Consolas" panose="020B0609020204030204" pitchFamily="49" charset="0"/>
              </a:rPr>
              <a:t>resource_group</a:t>
            </a:r>
            <a:r>
              <a:rPr lang="en-US" sz="1350">
                <a:latin typeface="Consolas" panose="020B0609020204030204" pitchFamily="49" charset="0"/>
              </a:rPr>
              <a:t>, workspace</a:t>
            </a:r>
          </a:p>
          <a:p>
            <a:pPr>
              <a:spcAft>
                <a:spcPts val="450"/>
              </a:spcAft>
            </a:pPr>
            <a:r>
              <a:rPr lang="en-US" sz="135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Espaço Reservado para Número de Slide 2">
            <a:extLst>
              <a:ext uri="{FF2B5EF4-FFF2-40B4-BE49-F238E27FC236}">
                <a16:creationId xmlns:a16="http://schemas.microsoft.com/office/drawing/2014/main" id="{549038EE-056B-D7CA-6AD2-272906BFB05D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2740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/>
          <a:lstStyle/>
          <a:p>
            <a:r>
              <a:rPr lang="pt-BR"/>
              <a:t>Explorar a CLI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6721AD6-863E-79CB-A6FF-D1690E68EC4D}"/>
              </a:ext>
            </a:extLst>
          </p:cNvPr>
          <p:cNvSpPr txBox="1"/>
          <p:nvPr/>
        </p:nvSpPr>
        <p:spPr>
          <a:xfrm>
            <a:off x="441196" y="1068860"/>
            <a:ext cx="8114975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lang="en-US" sz="1568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294"/>
              </a:spcBef>
              <a:spcAft>
                <a:spcPts val="441"/>
              </a:spcAft>
            </a:pPr>
            <a:r>
              <a:rPr lang="pt-BR" sz="1350">
                <a:solidFill>
                  <a:schemeClr val="bg1"/>
                </a:solidFill>
                <a:ea typeface="Segoe UI"/>
                <a:cs typeface="Segoe UI"/>
              </a:rPr>
              <a:t>A CLI do Azure costuma ser usada por administradores e engenheiros para automatizar tarefas no Azure.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04D2F5-1415-F3DA-A491-237C191E0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73" y="1751156"/>
            <a:ext cx="792974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74EFA16-E60B-E044-58F1-D70B83C38DF9}"/>
              </a:ext>
            </a:extLst>
          </p:cNvPr>
          <p:cNvSpPr txBox="1"/>
          <p:nvPr/>
        </p:nvSpPr>
        <p:spPr>
          <a:xfrm>
            <a:off x="441197" y="1850523"/>
            <a:ext cx="7929918" cy="159356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lang="en-US" sz="1568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ts val="900"/>
              </a:spcAft>
            </a:pPr>
            <a:r>
              <a:rPr lang="pt-BR" sz="1350">
                <a:solidFill>
                  <a:schemeClr val="bg1"/>
                </a:solidFill>
                <a:ea typeface="Segoe UI"/>
                <a:cs typeface="Segoe UI"/>
              </a:rPr>
              <a:t>Há muitas vantagens em usar a CLI do Azure com o Azure Machine Learning. A CLI do Azure permite:</a:t>
            </a:r>
          </a:p>
          <a:p>
            <a:pPr marL="254794" lvl="1" indent="-170260"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200">
                <a:solidFill>
                  <a:schemeClr val="bg1"/>
                </a:solidFill>
                <a:ea typeface="Segoe UI"/>
                <a:cs typeface="Segoe UI"/>
              </a:rPr>
              <a:t>Automatizar a criação e a configuração de ativos e recursos para torná-la </a:t>
            </a:r>
            <a:r>
              <a:rPr lang="pt-BR" sz="1200" b="1">
                <a:solidFill>
                  <a:schemeClr val="bg1"/>
                </a:solidFill>
                <a:ea typeface="Segoe UI"/>
                <a:cs typeface="Segoe UI"/>
              </a:rPr>
              <a:t>repetível</a:t>
            </a:r>
            <a:r>
              <a:rPr lang="pt-BR" sz="1200">
                <a:solidFill>
                  <a:schemeClr val="bg1"/>
                </a:solidFill>
                <a:ea typeface="Segoe UI"/>
                <a:cs typeface="Segoe UI"/>
              </a:rPr>
              <a:t>.</a:t>
            </a:r>
          </a:p>
          <a:p>
            <a:pPr marL="254794" lvl="1" indent="-170260"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200">
                <a:solidFill>
                  <a:schemeClr val="bg1"/>
                </a:solidFill>
                <a:ea typeface="Segoe UI"/>
                <a:cs typeface="Segoe UI"/>
              </a:rPr>
              <a:t>Garantir a </a:t>
            </a:r>
            <a:r>
              <a:rPr lang="pt-BR" sz="1200" b="1">
                <a:solidFill>
                  <a:schemeClr val="bg1"/>
                </a:solidFill>
                <a:ea typeface="Segoe UI"/>
                <a:cs typeface="Segoe UI"/>
              </a:rPr>
              <a:t>consistência</a:t>
            </a:r>
            <a:r>
              <a:rPr lang="pt-BR" sz="1200">
                <a:solidFill>
                  <a:schemeClr val="bg1"/>
                </a:solidFill>
                <a:ea typeface="Segoe UI"/>
                <a:cs typeface="Segoe UI"/>
              </a:rPr>
              <a:t> dos recursos que precisam ser replicados em vários ambientes</a:t>
            </a:r>
          </a:p>
          <a:p>
            <a:pPr marL="254794" lvl="1" indent="-170260"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pt-BR" sz="1200">
                <a:solidFill>
                  <a:schemeClr val="bg1"/>
                </a:solidFill>
                <a:ea typeface="Segoe UI"/>
                <a:cs typeface="Segoe UI"/>
              </a:rPr>
              <a:t>Incorporar a configuração de ativos de aprendizado de máquina em </a:t>
            </a:r>
            <a:r>
              <a:rPr lang="pt-BR" sz="1200" b="1">
                <a:solidFill>
                  <a:schemeClr val="bg1"/>
                </a:solidFill>
                <a:ea typeface="Segoe UI"/>
                <a:cs typeface="Segoe UI"/>
              </a:rPr>
              <a:t>fluxos de trabalho das DevOps </a:t>
            </a:r>
            <a:br>
              <a:rPr lang="pt-BR" sz="1200" b="1">
                <a:solidFill>
                  <a:schemeClr val="bg1"/>
                </a:solidFill>
                <a:ea typeface="Segoe UI"/>
                <a:cs typeface="Segoe UI"/>
              </a:rPr>
            </a:br>
            <a:r>
              <a:rPr lang="pt-BR" sz="1200" b="1">
                <a:solidFill>
                  <a:schemeClr val="bg1"/>
                </a:solidFill>
                <a:ea typeface="Segoe UI"/>
                <a:cs typeface="Segoe UI"/>
              </a:rPr>
              <a:t>(operações de desenvolvedor)</a:t>
            </a:r>
            <a:r>
              <a:rPr lang="pt-BR" sz="1200">
                <a:solidFill>
                  <a:schemeClr val="bg1"/>
                </a:solidFill>
                <a:ea typeface="Segoe UI"/>
                <a:cs typeface="Segoe UI"/>
              </a:rPr>
              <a:t>, tais como pipelines de </a:t>
            </a:r>
            <a:r>
              <a:rPr lang="pt-BR" sz="1200" b="1">
                <a:solidFill>
                  <a:schemeClr val="bg1"/>
                </a:solidFill>
                <a:ea typeface="Segoe UI"/>
                <a:cs typeface="Segoe UI"/>
              </a:rPr>
              <a:t>integração contínua</a:t>
            </a:r>
            <a:r>
              <a:rPr lang="pt-BR" sz="1200">
                <a:solidFill>
                  <a:schemeClr val="bg1"/>
                </a:solidFill>
                <a:ea typeface="Segoe UI"/>
                <a:cs typeface="Segoe UI"/>
              </a:rPr>
              <a:t> e de </a:t>
            </a:r>
            <a:r>
              <a:rPr lang="pt-BR" sz="1200" b="1">
                <a:solidFill>
                  <a:schemeClr val="bg1"/>
                </a:solidFill>
                <a:ea typeface="Segoe UI"/>
                <a:cs typeface="Segoe UI"/>
              </a:rPr>
              <a:t>implantação contínua</a:t>
            </a:r>
            <a:r>
              <a:rPr lang="pt-BR" sz="1200">
                <a:solidFill>
                  <a:schemeClr val="bg1"/>
                </a:solidFill>
                <a:ea typeface="Segoe UI"/>
                <a:cs typeface="Segoe UI"/>
              </a:rPr>
              <a:t> (CI/CD).</a:t>
            </a:r>
          </a:p>
        </p:txBody>
      </p:sp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A5849AE1-ECEF-E8EB-7EBF-13B194F81472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4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98C8503-AFC4-DCFF-BB3E-14844818C8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334981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438912" tIns="68580" rIns="438912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9955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pt-BR">
                <a:latin typeface="+mj-lt"/>
                <a:cs typeface="Segoe UI Semibold"/>
              </a:rPr>
              <a:t>Usar a CLI do Azure para criar computação</a:t>
            </a:r>
            <a:endParaRPr lang="en-IN">
              <a:latin typeface="+mj-lt"/>
              <a:cs typeface="Segoe UI Semibold"/>
            </a:endParaRP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FAB0BB9D-69E9-E7FF-1716-E7AED83F29DA}"/>
              </a:ext>
            </a:extLst>
          </p:cNvPr>
          <p:cNvSpPr txBox="1"/>
          <p:nvPr/>
        </p:nvSpPr>
        <p:spPr>
          <a:xfrm>
            <a:off x="437640" y="1538858"/>
            <a:ext cx="8268719" cy="323165"/>
          </a:xfrm>
          <a:prstGeom prst="rect">
            <a:avLst/>
          </a:prstGeom>
        </p:spPr>
        <p:txBody>
          <a:bodyPr vert="horz" wrap="square" lIns="0" tIns="34290" rIns="0" bIns="3429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defRPr lang="en-US" sz="20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‒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+mj-lt"/>
              <a:buAutoNum type="arabicPeriod"/>
            </a:pPr>
            <a:r>
              <a:rPr lang="pt-BR" sz="1650" spc="0">
                <a:latin typeface="Segoe UI Semibold"/>
                <a:ea typeface="Segoe UI Semibold"/>
                <a:cs typeface="Segoe UI Semibold"/>
              </a:rPr>
              <a:t>Instalar no Windows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A7B1D-4843-144C-915D-D06382738D54}"/>
              </a:ext>
            </a:extLst>
          </p:cNvPr>
          <p:cNvSpPr txBox="1"/>
          <p:nvPr/>
        </p:nvSpPr>
        <p:spPr>
          <a:xfrm>
            <a:off x="437640" y="1972301"/>
            <a:ext cx="8268719" cy="452432"/>
          </a:xfrm>
          <a:prstGeom prst="rect">
            <a:avLst/>
          </a:prstGeom>
          <a:noFill/>
          <a:ln w="38100">
            <a:solidFill>
              <a:srgbClr val="C73ECC"/>
            </a:solidFill>
          </a:ln>
        </p:spPr>
        <p:txBody>
          <a:bodyPr wrap="square" lIns="137160" tIns="109728" rIns="137160" bIns="109728" rtlCol="0">
            <a:spAutoFit/>
          </a:bodyPr>
          <a:lstStyle/>
          <a:p>
            <a:pPr>
              <a:spcAft>
                <a:spcPts val="450"/>
              </a:spcAft>
            </a:pPr>
            <a:r>
              <a:rPr lang="es-ES" sz="1500" err="1">
                <a:latin typeface="Consolas" panose="020B0609020204030204" pitchFamily="49" charset="0"/>
              </a:rPr>
              <a:t>az</a:t>
            </a:r>
            <a:r>
              <a:rPr lang="es-ES" sz="1500">
                <a:latin typeface="Consolas" panose="020B0609020204030204" pitchFamily="49" charset="0"/>
              </a:rPr>
              <a:t> </a:t>
            </a:r>
            <a:r>
              <a:rPr lang="es-ES" sz="1500" err="1">
                <a:latin typeface="Consolas" panose="020B0609020204030204" pitchFamily="49" charset="0"/>
              </a:rPr>
              <a:t>extension</a:t>
            </a:r>
            <a:r>
              <a:rPr lang="es-ES" sz="1500">
                <a:latin typeface="Consolas" panose="020B0609020204030204" pitchFamily="49" charset="0"/>
              </a:rPr>
              <a:t> </a:t>
            </a:r>
            <a:r>
              <a:rPr lang="es-ES" sz="1500" err="1">
                <a:latin typeface="Consolas" panose="020B0609020204030204" pitchFamily="49" charset="0"/>
              </a:rPr>
              <a:t>add</a:t>
            </a:r>
            <a:r>
              <a:rPr lang="es-ES" sz="1500">
                <a:latin typeface="Consolas" panose="020B0609020204030204" pitchFamily="49" charset="0"/>
              </a:rPr>
              <a:t> -n ml -y</a:t>
            </a:r>
            <a:endParaRPr lang="en-US" sz="1500">
              <a:latin typeface="Consolas" panose="020B0609020204030204" pitchFamily="49" charset="0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0C5AD20-B58D-422F-7EC6-11763A72D45C}"/>
              </a:ext>
            </a:extLst>
          </p:cNvPr>
          <p:cNvSpPr txBox="1"/>
          <p:nvPr/>
        </p:nvSpPr>
        <p:spPr>
          <a:xfrm>
            <a:off x="437640" y="2691813"/>
            <a:ext cx="8268719" cy="323165"/>
          </a:xfrm>
          <a:prstGeom prst="rect">
            <a:avLst/>
          </a:prstGeom>
        </p:spPr>
        <p:txBody>
          <a:bodyPr vert="horz" wrap="square" lIns="0" tIns="34290" rIns="0" bIns="3429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defRPr lang="en-US" sz="200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‒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+mj-lt"/>
              <a:buAutoNum type="arabicPeriod" startAt="2"/>
            </a:pPr>
            <a:r>
              <a:rPr lang="pt-BR" sz="1650" spc="-37">
                <a:latin typeface="Segoe UI Semibold"/>
                <a:ea typeface="Segoe UI Semibold"/>
                <a:cs typeface="Segoe UI Semibold"/>
              </a:rPr>
              <a:t>Trabalhar com a CLI do Azure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D8F9C-AB50-6942-DDF5-D4EBB8E85A52}"/>
              </a:ext>
            </a:extLst>
          </p:cNvPr>
          <p:cNvSpPr txBox="1"/>
          <p:nvPr/>
        </p:nvSpPr>
        <p:spPr>
          <a:xfrm>
            <a:off x="437640" y="3125256"/>
            <a:ext cx="8268719" cy="683264"/>
          </a:xfrm>
          <a:prstGeom prst="rect">
            <a:avLst/>
          </a:prstGeom>
          <a:noFill/>
          <a:ln w="38100">
            <a:solidFill>
              <a:srgbClr val="C73ECC"/>
            </a:solidFill>
          </a:ln>
        </p:spPr>
        <p:txBody>
          <a:bodyPr wrap="square" lIns="137160" tIns="109728" rIns="137160" bIns="109728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1500" err="1">
                <a:solidFill>
                  <a:srgbClr val="0101FD"/>
                </a:solidFill>
                <a:latin typeface="Consolas" panose="020B0609020204030204" pitchFamily="49" charset="0"/>
              </a:rPr>
              <a:t>az</a:t>
            </a:r>
            <a:r>
              <a:rPr lang="en-US" sz="1500">
                <a:solidFill>
                  <a:srgbClr val="0101FD"/>
                </a:solidFill>
                <a:latin typeface="Consolas" panose="020B0609020204030204" pitchFamily="49" charset="0"/>
              </a:rPr>
              <a:t> ml compute create </a:t>
            </a:r>
            <a:r>
              <a:rPr lang="en-US" sz="1500">
                <a:latin typeface="Consolas" panose="020B0609020204030204" pitchFamily="49" charset="0"/>
              </a:rPr>
              <a:t>--file </a:t>
            </a:r>
            <a:r>
              <a:rPr lang="en-US" sz="1500" err="1">
                <a:latin typeface="Consolas" panose="020B0609020204030204" pitchFamily="49" charset="0"/>
              </a:rPr>
              <a:t>compute.yml</a:t>
            </a:r>
            <a:r>
              <a:rPr lang="en-US" sz="1500">
                <a:latin typeface="Consolas" panose="020B0609020204030204" pitchFamily="49" charset="0"/>
              </a:rPr>
              <a:t> --resource-group my-resource-group </a:t>
            </a:r>
            <a:br>
              <a:rPr lang="en-US" sz="1500">
                <a:latin typeface="Consolas" panose="020B0609020204030204" pitchFamily="49" charset="0"/>
              </a:rPr>
            </a:br>
            <a:r>
              <a:rPr lang="en-US" sz="1500">
                <a:latin typeface="Consolas" panose="020B0609020204030204" pitchFamily="49" charset="0"/>
              </a:rPr>
              <a:t>--workspace-name my-workspace</a:t>
            </a:r>
          </a:p>
        </p:txBody>
      </p:sp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E9FCB0E9-C723-82C3-9398-FD291FF1BBBA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0219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.0.1160"/>
  <p:tag name="AS_RELEASE_DATE" val="2021.10.31"/>
  <p:tag name="AS_TITLE" val="Aspose.Slides for Java"/>
  <p:tag name="AS_VERSION" val="21.10"/>
</p:tagLst>
</file>

<file path=ppt/theme/theme1.xml><?xml version="1.0" encoding="utf-8"?>
<a:theme xmlns:a="http://schemas.openxmlformats.org/drawingml/2006/main" name="TemaDIO">
  <a:themeElements>
    <a:clrScheme name="Personalizada 17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DIO" id="{AC6D6224-3FDE-4D9A-B89C-F6069641D288}" vid="{47CC8EA5-B541-49B7-8506-58A83BEFB76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96E5E4-A495-4392-8041-AFC5295ECE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576F77-F4D3-4F9C-BD53-EDDCC19CB267}">
  <ds:schemaRefs>
    <ds:schemaRef ds:uri="59afee55-fc30-40da-a84e-ff6fc62c4efa"/>
    <ds:schemaRef ds:uri="92cc7923-7bd6-4c52-a535-c267c30bc123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8D12CD5-BB2C-45E7-A9D0-D19A0589A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881</Words>
  <Application>Microsoft Office PowerPoint</Application>
  <PresentationFormat>Apresentação na tela (16:9)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Consolas</vt:lpstr>
      <vt:lpstr>Segoe UI</vt:lpstr>
      <vt:lpstr>Segoe UI Black</vt:lpstr>
      <vt:lpstr>Segoe UI Light</vt:lpstr>
      <vt:lpstr>Segoe UI Semibold</vt:lpstr>
      <vt:lpstr>Wingdings</vt:lpstr>
      <vt:lpstr>TemaDIO</vt:lpstr>
      <vt:lpstr>Office Theme</vt:lpstr>
      <vt:lpstr>Explorar as ferramentas  de desenvolvedor para interação com o workspace</vt:lpstr>
      <vt:lpstr>Explorar o estúdio</vt:lpstr>
      <vt:lpstr>Explorar o SDK do Python</vt:lpstr>
      <vt:lpstr>Explorar a CLI</vt:lpstr>
      <vt:lpstr>Usar a CLI do Azure para criar computação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>Elidiana Andrade da Silva</cp:lastModifiedBy>
  <cp:revision>3</cp:revision>
  <dcterms:created xsi:type="dcterms:W3CDTF">2023-09-11T05:58:30Z</dcterms:created>
  <dcterms:modified xsi:type="dcterms:W3CDTF">2025-02-28T14:33:15Z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>0x01010070AB3889E58DB141A6E1281B02136174|-369733750</vt:lpwstr>
  </property>
  <property fmtid="{D5CDD505-2E9C-101B-9397-08002B2CF9AE}" pid="3" name="ContentTypeId">
    <vt:lpwstr>0x01010001E48B58A68BE64E9120D347E3E06B3A</vt:lpwstr>
  </property>
  <property fmtid="{D5CDD505-2E9C-101B-9397-08002B2CF9AE}" pid="4" name="ItemRetentionFormula">
    <vt:lpwstr>&lt;formula id="Microsoft.Office.RecordsManagement.PolicyFeatures.Expiration.Formula.BuiltIn"&gt;&lt;number&gt;30&lt;/number&gt;&lt;property&gt;Modified&lt;/property&gt;&lt;propertyId&gt;28cf69c5-fa48-462a-b5cd-27b6f9d2bd5f&lt;/propertyId&gt;&lt;period&gt;days&lt;/period&gt;&lt;/formula&gt;</vt:lpwstr>
  </property>
  <property fmtid="{D5CDD505-2E9C-101B-9397-08002B2CF9AE}" pid="5" name="MediaServiceImageTags">
    <vt:lpwstr/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nabled">
    <vt:lpwstr>True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SetDate">
    <vt:lpwstr>2020-04-30T16:58:44.8526099Z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Sensitivity">
    <vt:lpwstr>General</vt:lpwstr>
  </property>
</Properties>
</file>