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Override1.xml" ContentType="application/vnd.openxmlformats-officedocument.themeOverrid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791" r:id="rId4"/>
    <p:sldMasterId id="2147484818" r:id="rId5"/>
  </p:sldMasterIdLst>
  <p:notesMasterIdLst>
    <p:notesMasterId r:id="rId9"/>
  </p:notesMasterIdLst>
  <p:handoutMasterIdLst>
    <p:handoutMasterId r:id="rId10"/>
  </p:handoutMasterIdLst>
  <p:sldIdLst>
    <p:sldId id="2147479731" r:id="rId6"/>
    <p:sldId id="1864" r:id="rId7"/>
    <p:sldId id="2147479725" r:id="rId8"/>
  </p:sldIdLst>
  <p:sldSz cx="9144000" cy="5143500" type="screen16x9"/>
  <p:notesSz cx="6858000" cy="9144000"/>
  <p:custDataLst>
    <p:tags r:id="rId11"/>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Agenda" id="{8AE33FD4-2031-47CB-BD18-841DCB4E2B8F}">
          <p14:sldIdLst>
            <p14:sldId id="2147479731"/>
            <p14:sldId id="1864"/>
            <p14:sldId id="2147479725"/>
          </p14:sldIdLst>
        </p14:section>
        <p14:section name="Recap" id="{8B864E3B-378C-4CAF-A8E3-F8D91E977CA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4E60"/>
    <a:srgbClr val="FFFFFF"/>
    <a:srgbClr val="27282C"/>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34B54-A42D-4F97-AA11-4D8242386222}" v="1" dt="2025-02-25T13:45:39.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1V>
      <a:tcStyle>
        <a:tcBdr>
          <a:top>
            <a:lnRef idx="1">
              <a:schemeClr val="accent1"/>
            </a:lnRef>
          </a:top>
          <a:bottom>
            <a:lnRef idx="1">
              <a:schemeClr val="accent1"/>
            </a:lnRef>
          </a:bottom>
        </a:tcBdr>
        <a:fill>
          <a:solidFill>
            <a:schemeClr val="accent1">
              <a:alpha val="40000"/>
            </a:schemeClr>
          </a:solidFill>
        </a:fill>
      </a:tcStyle>
    </a:band1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1V>
      <a:tcStyle>
        <a:tcBdr>
          <a:top>
            <a:lnRef idx="1">
              <a:schemeClr val="accent2"/>
            </a:lnRef>
          </a:top>
          <a:bottom>
            <a:lnRef idx="1">
              <a:schemeClr val="accent2"/>
            </a:lnRef>
          </a:bottom>
        </a:tcBdr>
        <a:fill>
          <a:solidFill>
            <a:schemeClr val="accent2">
              <a:alpha val="40000"/>
            </a:schemeClr>
          </a:solidFill>
        </a:fill>
      </a:tcStyle>
    </a:band1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1V>
      <a:tcStyle>
        <a:tcBdr>
          <a:top>
            <a:lnRef idx="1">
              <a:schemeClr val="accent3"/>
            </a:lnRef>
          </a:top>
          <a:bottom>
            <a:lnRef idx="1">
              <a:schemeClr val="accent3"/>
            </a:lnRef>
          </a:bottom>
        </a:tcBdr>
        <a:fill>
          <a:solidFill>
            <a:schemeClr val="accent3">
              <a:alpha val="40000"/>
            </a:schemeClr>
          </a:solidFill>
        </a:fill>
      </a:tcStyle>
    </a:band1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1V>
      <a:tcStyle>
        <a:tcBdr>
          <a:top>
            <a:lnRef idx="1">
              <a:schemeClr val="accent4"/>
            </a:lnRef>
          </a:top>
          <a:bottom>
            <a:lnRef idx="1">
              <a:schemeClr val="accent4"/>
            </a:lnRef>
          </a:bottom>
        </a:tcBdr>
        <a:fill>
          <a:solidFill>
            <a:schemeClr val="accent4">
              <a:alpha val="40000"/>
            </a:schemeClr>
          </a:solidFill>
        </a:fill>
      </a:tcStyle>
    </a:band1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1V>
      <a:tcStyle>
        <a:tcBdr>
          <a:top>
            <a:lnRef idx="1">
              <a:schemeClr val="accent5"/>
            </a:lnRef>
          </a:top>
          <a:bottom>
            <a:lnRef idx="1">
              <a:schemeClr val="accent5"/>
            </a:lnRef>
          </a:bottom>
        </a:tcBdr>
        <a:fill>
          <a:solidFill>
            <a:schemeClr val="accent5">
              <a:alpha val="40000"/>
            </a:schemeClr>
          </a:solidFill>
        </a:fill>
      </a:tcStyle>
    </a:band1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1V>
      <a:tcStyle>
        <a:tcBdr>
          <a:top>
            <a:lnRef idx="1">
              <a:schemeClr val="accent6"/>
            </a:lnRef>
          </a:top>
          <a:bottom>
            <a:lnRef idx="1">
              <a:schemeClr val="accent6"/>
            </a:lnRef>
          </a:bottom>
        </a:tcBdr>
        <a:fill>
          <a:solidFill>
            <a:schemeClr val="accent6">
              <a:alpha val="40000"/>
            </a:schemeClr>
          </a:solidFill>
        </a:fill>
      </a:tcStyle>
    </a:band1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08" y="13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gs" Target="tags/tag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Chikuji" userId="a16d1477be174d20" providerId="LiveId" clId="{78834B54-A42D-4F97-AA11-4D8242386222}"/>
    <pc:docChg chg="mod">
      <pc:chgData name="Felipe Chikuji" userId="a16d1477be174d20" providerId="LiveId" clId="{78834B54-A42D-4F97-AA11-4D8242386222}" dt="2025-02-25T13:45:39.777" v="0"/>
      <pc:docMkLst>
        <pc:docMk/>
      </pc:docMkLst>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Calibri" panose="020F0502020204030204"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Calibri" panose="020F0502020204030204" pitchFamily="34" charset="0"/>
              </a:rPr>
              <a:t>2/28/2025 11:36 AM</a:t>
            </a:fld>
            <a:endParaRPr lang="en-US">
              <a:latin typeface="Calibri" panose="020F0502020204030204"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Calibri" panose="020F0502020204030204" pitchFamily="34" charset="0"/>
                <a:ea typeface="Calibri" panose="020F0502020204030204" pitchFamily="34" charset="0"/>
                <a:cs typeface="Calibri" panose="020F0502020204030204"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Calibri" panose="020F0502020204030204" pitchFamily="34" charset="0"/>
              </a:rPr>
              <a:t>‹nº›</a:t>
            </a:fld>
            <a:endParaRPr lang="en-US">
              <a:latin typeface="Calibri" panose="020F0502020204030204"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Calibri" panose="020F0502020204030204"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atin typeface="Calibri" panose="020F0502020204030204" pitchFamily="34" charset="0"/>
                <a:ea typeface="Calibri" panose="020F0502020204030204" pitchFamily="34" charset="0"/>
                <a:cs typeface="Calibri" panose="020F0502020204030204" pitchFamily="34" charset="0"/>
              </a:defRPr>
            </a:lvl1pPr>
          </a:lstStyle>
          <a:p>
            <a:pPr defTabSz="914099" eaLnBrk="0" hangingPunct="0"/>
            <a:r>
              <a:rPr lang="en-US" sz="400">
                <a:gradFill>
                  <a:gsLst>
                    <a:gs pos="0">
                      <a:prstClr val="black"/>
                    </a:gs>
                    <a:gs pos="100000">
                      <a:prstClr val="black"/>
                    </a:gs>
                  </a:gsLst>
                  <a:lin ang="5400000" scaled="0"/>
                </a:gradFill>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Calibri" panose="020F0502020204030204" pitchFamily="34" charset="0"/>
              </a:defRPr>
            </a:lvl1pPr>
          </a:lstStyle>
          <a:p>
            <a:fld id="{DCE60099-03E7-4FA1-8A7F-E6E6CFB0F855}" type="datetime8">
              <a:rPr lang="en-US" smtClean="0"/>
              <a:pPr/>
              <a:t>2/28/2025 11:36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Calibri" panose="020F0502020204030204" pitchFamily="34" charset="0"/>
              </a:defRPr>
            </a:lvl1pPr>
          </a:lstStyle>
          <a:p>
            <a:fld id="{B4008EB6-D09E-4580-8CD6-DDB14511944F}" type="slidenum">
              <a:rPr lang="en-US" smtClean="0"/>
              <a:pPr/>
              <a:t>‹nº›</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685775" rtl="0" eaLnBrk="1" latinLnBrk="0" hangingPunct="1">
      <a:lnSpc>
        <a:spcPct val="90000"/>
      </a:lnSpc>
      <a:spcAft>
        <a:spcPts val="250"/>
      </a:spcAft>
      <a:defRPr sz="662" kern="1200">
        <a:solidFill>
          <a:schemeClr val="tx1"/>
        </a:solidFill>
        <a:latin typeface="Segoe UI Light" pitchFamily="34" charset="0"/>
        <a:ea typeface="+mn-ea"/>
        <a:cs typeface="+mn-cs"/>
      </a:defRPr>
    </a:lvl1pPr>
    <a:lvl2pPr marL="159737" indent="-79372"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2pPr>
    <a:lvl3pPr marL="246053"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3pPr>
    <a:lvl4pPr marL="362136" indent="-110129"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4pPr>
    <a:lvl5pPr marL="461351" indent="-86318" algn="l" defTabSz="685775" rtl="0" eaLnBrk="1" latinLnBrk="0" hangingPunct="1">
      <a:lnSpc>
        <a:spcPct val="90000"/>
      </a:lnSpc>
      <a:spcAft>
        <a:spcPts val="250"/>
      </a:spcAft>
      <a:buFont typeface="Arial" panose="020B0604020202020204" pitchFamily="34" charset="0"/>
      <a:buChar char="•"/>
      <a:defRPr sz="662" kern="1200">
        <a:solidFill>
          <a:schemeClr val="tx1"/>
        </a:solidFill>
        <a:latin typeface="Segoe UI Light" pitchFamily="34" charset="0"/>
        <a:ea typeface="+mn-ea"/>
        <a:cs typeface="+mn-cs"/>
      </a:defRPr>
    </a:lvl5pPr>
    <a:lvl6pPr marL="1714439" algn="l" defTabSz="685775" rtl="0" eaLnBrk="1" latinLnBrk="0" hangingPunct="1">
      <a:defRPr sz="882" kern="1200">
        <a:solidFill>
          <a:schemeClr val="tx1"/>
        </a:solidFill>
        <a:latin typeface="+mn-lt"/>
        <a:ea typeface="+mn-ea"/>
        <a:cs typeface="+mn-cs"/>
      </a:defRPr>
    </a:lvl6pPr>
    <a:lvl7pPr marL="2057326" algn="l" defTabSz="685775" rtl="0" eaLnBrk="1" latinLnBrk="0" hangingPunct="1">
      <a:defRPr sz="882" kern="1200">
        <a:solidFill>
          <a:schemeClr val="tx1"/>
        </a:solidFill>
        <a:latin typeface="+mn-lt"/>
        <a:ea typeface="+mn-ea"/>
        <a:cs typeface="+mn-cs"/>
      </a:defRPr>
    </a:lvl7pPr>
    <a:lvl8pPr marL="2400213" algn="l" defTabSz="685775" rtl="0" eaLnBrk="1" latinLnBrk="0" hangingPunct="1">
      <a:defRPr sz="882" kern="1200">
        <a:solidFill>
          <a:schemeClr val="tx1"/>
        </a:solidFill>
        <a:latin typeface="+mn-lt"/>
        <a:ea typeface="+mn-ea"/>
        <a:cs typeface="+mn-cs"/>
      </a:defRPr>
    </a:lvl8pPr>
    <a:lvl9pPr marL="2743102" algn="l" defTabSz="685775" rtl="0" eaLnBrk="1" latinLnBrk="0" hangingPunct="1">
      <a:defRPr sz="882"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ct val="0"/>
              </a:spcBef>
              <a:spcAft>
                <a:spcPts val="333"/>
              </a:spcAft>
              <a:buClrTx/>
              <a:buSzTx/>
              <a:buFontTx/>
              <a:buNone/>
              <a:defRPr/>
            </a:pPr>
            <a:r>
              <a:rPr lang="pt-BR" sz="2000" b="1" i="0" strike="noStrike" cap="none" spc="0" baseline="0">
                <a:solidFill>
                  <a:srgbClr val="000000"/>
                </a:solidFill>
                <a:effectLst/>
                <a:latin typeface="Segoe UI Light"/>
                <a:ea typeface="Segoe UI Light"/>
                <a:cs typeface="Segoe UI Light"/>
              </a:rPr>
              <a:t>Observação para o instrutor:</a:t>
            </a:r>
            <a:r>
              <a:rPr lang="pt-BR" sz="2000" b="0" i="0" strike="noStrike" cap="none" spc="0" baseline="0">
                <a:solidFill>
                  <a:srgbClr val="000000"/>
                </a:solidFill>
                <a:effectLst/>
                <a:latin typeface="Segoe UI Light"/>
                <a:ea typeface="Segoe UI Light"/>
                <a:cs typeface="Segoe UI Light"/>
              </a:rPr>
              <a:t> a visão geral esquemática é uma visão geral simplificada para mostrar como diferentes destinos de computação são usados em diferentes estágios do processo de ciência de dados. Ela não pretende ser uma lista completa de todos os cálculos e seus usos. Por exemplo, o </a:t>
            </a:r>
            <a:r>
              <a:rPr lang="pt-BR" sz="2000" b="0" i="0" strike="noStrike" cap="none" spc="0" baseline="0" err="1">
                <a:solidFill>
                  <a:srgbClr val="000000"/>
                </a:solidFill>
                <a:effectLst/>
                <a:latin typeface="Segoe UI Light"/>
                <a:ea typeface="Segoe UI Light"/>
                <a:cs typeface="Segoe UI Light"/>
              </a:rPr>
              <a:t>AutoML</a:t>
            </a:r>
            <a:r>
              <a:rPr lang="pt-BR" sz="2000" b="0" i="0" strike="noStrike" cap="none" spc="0" baseline="0">
                <a:solidFill>
                  <a:srgbClr val="000000"/>
                </a:solidFill>
                <a:effectLst/>
                <a:latin typeface="Segoe UI Light"/>
                <a:ea typeface="Segoe UI Light"/>
                <a:cs typeface="Segoe UI Light"/>
              </a:rPr>
              <a:t> é excluído da visão geral por uma questão de simplicidade.</a:t>
            </a:r>
            <a:endParaRPr lang="en-US" sz="2000"/>
          </a:p>
          <a:p>
            <a:endParaRPr lang="en-US" sz="2000" b="0">
              <a:solidFill>
                <a:srgbClr val="D4D4D4"/>
              </a:solidFill>
              <a:effectLst/>
              <a:latin typeface="Consolas" panose="020B0609020204030204" pitchFamily="49" charset="0"/>
            </a:endParaRPr>
          </a:p>
          <a:p>
            <a:r>
              <a:rPr lang="pt-BR" sz="2000" b="0" i="0" strike="noStrike" cap="none" spc="0" baseline="0">
                <a:solidFill>
                  <a:srgbClr val="D4D4D4"/>
                </a:solidFill>
                <a:effectLst/>
                <a:latin typeface="Consolas"/>
                <a:ea typeface="Consolas"/>
                <a:cs typeface="Consolas"/>
              </a:rPr>
              <a:t>No Azure Machine Learning, os </a:t>
            </a:r>
            <a:r>
              <a:rPr lang="pt-BR" sz="2000" b="0" i="1" strike="noStrike" cap="none" spc="0" baseline="0">
                <a:solidFill>
                  <a:srgbClr val="D4D4D4"/>
                </a:solidFill>
                <a:effectLst/>
                <a:latin typeface="Consolas"/>
                <a:ea typeface="Consolas"/>
                <a:cs typeface="Consolas"/>
              </a:rPr>
              <a:t>destinos de computação</a:t>
            </a:r>
            <a:r>
              <a:rPr lang="pt-BR" sz="2000" b="0" i="0" strike="noStrike" cap="none" spc="0" baseline="0">
                <a:solidFill>
                  <a:srgbClr val="D4D4D4"/>
                </a:solidFill>
                <a:effectLst/>
                <a:latin typeface="Consolas"/>
                <a:ea typeface="Consolas"/>
                <a:cs typeface="Consolas"/>
              </a:rPr>
              <a:t> são computadores físicos ou virtuais nos quais os trabalhos são executados.</a:t>
            </a:r>
          </a:p>
          <a:p>
            <a:br>
              <a:rPr sz="2000"/>
            </a:br>
            <a:r>
              <a:rPr lang="pt-BR" sz="2000" b="1" i="0" strike="noStrike" cap="none" spc="0" baseline="0">
                <a:solidFill>
                  <a:srgbClr val="569CD6"/>
                </a:solidFill>
                <a:effectLst/>
                <a:latin typeface="Consolas"/>
                <a:ea typeface="Consolas"/>
                <a:cs typeface="Consolas"/>
              </a:rPr>
              <a:t>Entender os tipos de computação disponíveis</a:t>
            </a:r>
            <a:endParaRPr lang="en-US" sz="2000" b="0">
              <a:solidFill>
                <a:srgbClr val="D4D4D4"/>
              </a:solidFill>
              <a:effectLst/>
              <a:latin typeface="Consolas" panose="020B0609020204030204" pitchFamily="49" charset="0"/>
            </a:endParaRPr>
          </a:p>
          <a:p>
            <a:br>
              <a:rPr sz="2000"/>
            </a:br>
            <a:r>
              <a:rPr lang="pt-BR" sz="2000" b="0" i="0" strike="noStrike" cap="none" spc="0" baseline="0">
                <a:solidFill>
                  <a:srgbClr val="D4D4D4"/>
                </a:solidFill>
                <a:effectLst/>
                <a:latin typeface="Consolas"/>
                <a:ea typeface="Consolas"/>
                <a:cs typeface="Consolas"/>
              </a:rPr>
              <a:t>O Azure Machine Learning dá suporte a diversos tipos de computação para experimentação, treinamento e implantação. Com muitos tipos de computação, é possível selecionar o tipo de destino de computação mais apropriado para as necessidades específicas.</a:t>
            </a:r>
          </a:p>
          <a:p>
            <a:pPr marL="0" indent="0" algn="l">
              <a:buFont typeface="Arial" panose="020B0604020202020204" pitchFamily="34" charset="0"/>
              <a:buNone/>
            </a:pPr>
            <a:endParaRPr lang="en-US" b="1" i="0">
              <a:solidFill>
                <a:srgbClr val="161616"/>
              </a:solidFill>
              <a:effectLst/>
              <a:latin typeface="Segoe UI" panose="020B0502040204020203" pitchFamily="34" charset="0"/>
            </a:endParaRP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Instância de computação</a:t>
            </a:r>
            <a:r>
              <a:rPr lang="pt-BR" sz="882" b="0" i="0" strike="noStrike" cap="none" spc="0" baseline="0">
                <a:solidFill>
                  <a:srgbClr val="D4D4D4"/>
                </a:solidFill>
                <a:effectLst/>
                <a:latin typeface="Consolas"/>
                <a:ea typeface="Consolas"/>
                <a:cs typeface="Consolas"/>
              </a:rPr>
              <a:t>: comporta-se de maneira semelhante a uma máquina virtual e é usada principalmente para executar notebooks. É ideal para </a:t>
            </a:r>
            <a:r>
              <a:rPr lang="pt-BR" sz="882" b="0" i="1" strike="noStrike" cap="none" spc="0" baseline="0">
                <a:solidFill>
                  <a:srgbClr val="D4D4D4"/>
                </a:solidFill>
                <a:effectLst/>
                <a:latin typeface="Consolas"/>
                <a:ea typeface="Consolas"/>
                <a:cs typeface="Consolas"/>
              </a:rPr>
              <a:t>experimentação</a:t>
            </a:r>
            <a:r>
              <a:rPr lang="pt-BR" sz="882" b="0" i="0" strike="noStrike" cap="none" spc="0" baseline="0">
                <a:solidFill>
                  <a:srgbClr val="D4D4D4"/>
                </a:solidFill>
                <a:effectLst/>
                <a:latin typeface="Consolas"/>
                <a:ea typeface="Consolas"/>
                <a:cs typeface="Consolas"/>
              </a:rPr>
              <a:t>.</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Clusters de computação</a:t>
            </a:r>
            <a:r>
              <a:rPr lang="pt-BR" sz="882" b="0" i="0" strike="noStrike" cap="none" spc="0" baseline="0">
                <a:solidFill>
                  <a:srgbClr val="D4D4D4"/>
                </a:solidFill>
                <a:effectLst/>
                <a:latin typeface="Consolas"/>
                <a:ea typeface="Consolas"/>
                <a:cs typeface="Consolas"/>
              </a:rPr>
              <a:t>: clusters de diversos nós de máquinas virtuais que aumentam ou diminuem a capacidade automaticamente de acordo com a demanda. Uma maneira econômica de executar scripts que precisam processar grandes volumes de dados. Os clusters também permitem usar o processamento paralelo para distribuir a carga de trabalho e reduzir o tempo necessário para executar um script.</a:t>
            </a:r>
          </a:p>
          <a:p>
            <a:r>
              <a:rPr lang="pt-BR" sz="882" b="0" i="0" strike="noStrike" cap="none" spc="0" baseline="0">
                <a:solidFill>
                  <a:srgbClr val="6796E6"/>
                </a:solidFill>
                <a:effectLst/>
                <a:latin typeface="Consolas"/>
                <a:ea typeface="Consolas"/>
                <a:cs typeface="Consolas"/>
              </a:rPr>
              <a:t>–</a:t>
            </a:r>
            <a:r>
              <a:rPr lang="pt-BR" sz="882" b="1" i="0" strike="noStrike" cap="none" spc="0" baseline="0">
                <a:solidFill>
                  <a:srgbClr val="569CD6"/>
                </a:solidFill>
                <a:effectLst/>
                <a:latin typeface="Consolas"/>
                <a:ea typeface="Consolas"/>
                <a:cs typeface="Consolas"/>
              </a:rPr>
              <a:t>Clusters do </a:t>
            </a:r>
            <a:r>
              <a:rPr lang="pt-BR" sz="882" b="1" i="0" strike="noStrike" cap="none" spc="0" baseline="0" err="1">
                <a:solidFill>
                  <a:srgbClr val="569CD6"/>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cluster baseado na tecnologia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que fornece mais controle sobre como a computação é configurada e gerenciada. É possível anexar seu cluster autogerenciado do AKS (Azure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computação em nuvem ou um cluster do </a:t>
            </a:r>
            <a:r>
              <a:rPr lang="pt-BR" sz="882" b="0" i="0" strike="noStrike" cap="none" spc="0" baseline="0" err="1">
                <a:solidFill>
                  <a:srgbClr val="D4D4D4"/>
                </a:solidFill>
                <a:effectLst/>
                <a:latin typeface="Consolas"/>
                <a:ea typeface="Consolas"/>
                <a:cs typeface="Consolas"/>
              </a:rPr>
              <a:t>Arc</a:t>
            </a:r>
            <a:r>
              <a:rPr lang="pt-BR" sz="882" b="0" i="0" strike="noStrike" cap="none" spc="0" baseline="0">
                <a:solidFill>
                  <a:srgbClr val="D4D4D4"/>
                </a:solidFill>
                <a:effectLst/>
                <a:latin typeface="Consolas"/>
                <a:ea typeface="Consolas"/>
                <a:cs typeface="Consolas"/>
              </a:rPr>
              <a:t>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cargas de trabalho locais.</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Computação anexada</a:t>
            </a:r>
            <a:r>
              <a:rPr lang="pt-BR" sz="882" b="0" i="0" strike="noStrike" cap="none" spc="0" baseline="0">
                <a:solidFill>
                  <a:srgbClr val="D4D4D4"/>
                </a:solidFill>
                <a:effectLst/>
                <a:latin typeface="Consolas"/>
                <a:ea typeface="Consolas"/>
                <a:cs typeface="Consolas"/>
              </a:rPr>
              <a:t>: anexe seus recursos de computação do Azure existentes ao </a:t>
            </a:r>
            <a:r>
              <a:rPr lang="pt-BR" sz="882" b="0" i="0" strike="noStrike" cap="none" spc="0" baseline="0" err="1">
                <a:solidFill>
                  <a:srgbClr val="D4D4D4"/>
                </a:solidFill>
                <a:effectLst/>
                <a:latin typeface="Consolas"/>
                <a:ea typeface="Consolas"/>
                <a:cs typeface="Consolas"/>
              </a:rPr>
              <a:t>workspace</a:t>
            </a:r>
            <a:r>
              <a:rPr lang="pt-BR" sz="882" b="0" i="0" strike="noStrike" cap="none" spc="0" baseline="0">
                <a:solidFill>
                  <a:srgbClr val="D4D4D4"/>
                </a:solidFill>
                <a:effectLst/>
                <a:latin typeface="Consolas"/>
                <a:ea typeface="Consolas"/>
                <a:cs typeface="Consolas"/>
              </a:rPr>
              <a:t>, como Máquinas virtuais ou clusters do Azure </a:t>
            </a:r>
            <a:r>
              <a:rPr lang="pt-BR" sz="882" b="0" i="0" strike="noStrike" cap="none" spc="0" baseline="0" err="1">
                <a:solidFill>
                  <a:srgbClr val="D4D4D4"/>
                </a:solidFill>
                <a:effectLst/>
                <a:latin typeface="Consolas"/>
                <a:ea typeface="Consolas"/>
                <a:cs typeface="Consolas"/>
              </a:rPr>
              <a:t>Databricks</a:t>
            </a:r>
            <a:r>
              <a:rPr lang="pt-BR" sz="882" b="0" i="0" strike="noStrike" cap="none" spc="0" baseline="0">
                <a:solidFill>
                  <a:srgbClr val="D4D4D4"/>
                </a:solidFill>
                <a:effectLst/>
                <a:latin typeface="Consolas"/>
                <a:ea typeface="Consolas"/>
                <a:cs typeface="Consolas"/>
              </a:rPr>
              <a:t>.</a:t>
            </a:r>
          </a:p>
          <a:p>
            <a:r>
              <a:rPr lang="pt-BR" sz="882" b="0" i="0" strike="noStrike" cap="none" spc="0" baseline="0">
                <a:solidFill>
                  <a:srgbClr val="6796E6"/>
                </a:solidFill>
                <a:effectLst/>
                <a:latin typeface="Consolas"/>
                <a:ea typeface="Consolas"/>
                <a:cs typeface="Consolas"/>
              </a:rPr>
              <a:t>– </a:t>
            </a:r>
            <a:r>
              <a:rPr lang="pt-BR" sz="882" b="1" i="0" strike="noStrike" cap="none" spc="0" baseline="0">
                <a:solidFill>
                  <a:srgbClr val="569CD6"/>
                </a:solidFill>
                <a:effectLst/>
                <a:latin typeface="Consolas"/>
                <a:ea typeface="Consolas"/>
                <a:cs typeface="Consolas"/>
              </a:rPr>
              <a:t>Computação sem servidor</a:t>
            </a:r>
            <a:r>
              <a:rPr lang="pt-BR" sz="882" b="0" i="0" strike="noStrike" cap="none" spc="0" baseline="0">
                <a:solidFill>
                  <a:srgbClr val="D4D4D4"/>
                </a:solidFill>
                <a:effectLst/>
                <a:latin typeface="Consolas"/>
                <a:ea typeface="Consolas"/>
                <a:cs typeface="Consolas"/>
              </a:rPr>
              <a:t>: uma computação totalmente gerenciada e sob demanda que você pode utilizar para trabalhos de treinamento.</a:t>
            </a:r>
          </a:p>
          <a:p>
            <a:pPr marL="0" indent="0" algn="l">
              <a:buFont typeface="Arial" panose="020B0604020202020204" pitchFamily="34" charset="0"/>
              <a:buNone/>
            </a:pPr>
            <a:endParaRPr lang="en-US" b="0" i="0">
              <a:solidFill>
                <a:srgbClr val="161616"/>
              </a:solidFill>
              <a:effectLst/>
              <a:latin typeface="Segoe UI" panose="020B0502040204020203" pitchFamily="34" charset="0"/>
            </a:endParaRPr>
          </a:p>
          <a:p>
            <a:r>
              <a:rPr lang="pt-BR" sz="882" b="1" i="0" strike="noStrike" cap="none" spc="0" baseline="0">
                <a:solidFill>
                  <a:srgbClr val="161616"/>
                </a:solidFill>
                <a:effectLst/>
                <a:latin typeface="Segoe UI"/>
                <a:ea typeface="Segoe UI"/>
                <a:cs typeface="Segoe UI"/>
              </a:rPr>
              <a:t>Observação: </a:t>
            </a:r>
            <a:r>
              <a:rPr lang="pt-BR" sz="882" b="0" i="0" strike="noStrike" cap="none" spc="0" baseline="0">
                <a:solidFill>
                  <a:srgbClr val="D4D4D4"/>
                </a:solidFill>
                <a:effectLst/>
                <a:latin typeface="Consolas"/>
                <a:ea typeface="Consolas"/>
                <a:cs typeface="Consolas"/>
              </a:rPr>
              <a:t>o Azure Machine Learning oferece a opção de criar e gerenciar sua própria computação ou usar computação totalmente gerenciada por ele.</a:t>
            </a:r>
          </a:p>
          <a:p>
            <a:pPr marL="0" indent="0" algn="l">
              <a:buFont typeface="Arial" panose="020B0604020202020204" pitchFamily="34" charset="0"/>
              <a:buNone/>
            </a:pPr>
            <a:endParaRPr lang="en-US" b="0" i="0">
              <a:solidFill>
                <a:srgbClr val="161616"/>
              </a:solidFill>
              <a:effectLst/>
              <a:latin typeface="Segoe UI" panose="020B0502040204020203" pitchFamily="34" charset="0"/>
            </a:endParaRPr>
          </a:p>
          <a:p>
            <a:pPr marL="0" indent="0" algn="l">
              <a:buFont typeface="Arial" panose="020B0604020202020204" pitchFamily="34" charset="0"/>
              <a:buNone/>
            </a:pPr>
            <a:r>
              <a:rPr lang="pt-BR" sz="882" b="0" i="0" strike="noStrike" cap="none" spc="0" baseline="0">
                <a:solidFill>
                  <a:srgbClr val="161616"/>
                </a:solidFill>
                <a:effectLst/>
                <a:latin typeface="Segoe UI"/>
                <a:ea typeface="Segoe UI"/>
                <a:cs typeface="Segoe UI"/>
              </a:rPr>
              <a:t>É possível criar destinos de computação no Estúdio do Azure Machine Learning, usando a CLI (interface de linha de comando) do Azure ou por meio do SDK (kit de desenvolvimento de software) do Python.</a:t>
            </a:r>
          </a:p>
          <a:p>
            <a:endParaRPr lang="en-US"/>
          </a:p>
          <a:p>
            <a:r>
              <a:rPr lang="pt-BR" sz="882" b="1" i="0" strike="noStrike" cap="none" spc="0" baseline="0">
                <a:solidFill>
                  <a:srgbClr val="569CD6"/>
                </a:solidFill>
                <a:effectLst/>
                <a:latin typeface="Consolas"/>
                <a:ea typeface="Consolas"/>
                <a:cs typeface="Consolas"/>
              </a:rPr>
              <a:t>Escolher um destino de computação para experimentação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Imagine que você é um cientista de dados e precisa desenvolver um novo modelo de machine learning. Você provavelmente terá um pequeno subconjunto dos dados de treinamento com os quais poderá realizar experimentos.</a:t>
            </a:r>
          </a:p>
          <a:p>
            <a:br>
              <a:rPr sz="882"/>
            </a:br>
            <a:r>
              <a:rPr lang="pt-BR" sz="882" b="0" i="0" strike="noStrike" cap="none" spc="0" baseline="0">
                <a:solidFill>
                  <a:srgbClr val="D4D4D4"/>
                </a:solidFill>
                <a:effectLst/>
                <a:latin typeface="Consolas"/>
                <a:ea typeface="Consolas"/>
                <a:cs typeface="Consolas"/>
              </a:rPr>
              <a:t>Durante a experimentação e o desenvolvimento, é possível trabalhar com um </a:t>
            </a:r>
            <a:r>
              <a:rPr lang="pt-BR" sz="882" b="0" i="0" strike="noStrike" cap="none" spc="0" baseline="0" err="1">
                <a:solidFill>
                  <a:srgbClr val="D4D4D4"/>
                </a:solidFill>
                <a:effectLst/>
                <a:latin typeface="Consolas"/>
                <a:ea typeface="Consolas"/>
                <a:cs typeface="Consolas"/>
              </a:rPr>
              <a:t>Jupyter</a:t>
            </a:r>
            <a:r>
              <a:rPr lang="pt-BR" sz="882" b="0" i="0" strike="noStrike" cap="none" spc="0" baseline="0">
                <a:solidFill>
                  <a:srgbClr val="D4D4D4"/>
                </a:solidFill>
                <a:effectLst/>
                <a:latin typeface="Consolas"/>
                <a:ea typeface="Consolas"/>
                <a:cs typeface="Consolas"/>
              </a:rPr>
              <a:t> notebook. Uma experiência de notebook se beneficia mais de uma computação em execução contínua.</a:t>
            </a:r>
          </a:p>
          <a:p>
            <a:br>
              <a:rPr sz="882"/>
            </a:br>
            <a:r>
              <a:rPr lang="pt-BR" sz="882" b="0" i="0" strike="noStrike" cap="none" spc="0" baseline="0">
                <a:solidFill>
                  <a:srgbClr val="D4D4D4"/>
                </a:solidFill>
                <a:effectLst/>
                <a:latin typeface="Consolas"/>
                <a:ea typeface="Consolas"/>
                <a:cs typeface="Consolas"/>
              </a:rPr>
              <a:t>Muitos cientistas de dados estão familiarizados com a execução de notebooks em seus dispositivos locais. Uma alternativa de nuvem gerenciada pelo Azure Machine Learning é uma </a:t>
            </a:r>
            <a:r>
              <a:rPr lang="pt-BR" sz="882" b="0" i="1" strike="noStrike" cap="none" spc="0" baseline="0">
                <a:solidFill>
                  <a:srgbClr val="D4D4D4"/>
                </a:solidFill>
                <a:effectLst/>
                <a:latin typeface="Consolas"/>
                <a:ea typeface="Consolas"/>
                <a:cs typeface="Consolas"/>
              </a:rPr>
              <a:t>instância de computação</a:t>
            </a:r>
            <a:r>
              <a:rPr lang="pt-BR" sz="882" b="0" i="0" strike="noStrike" cap="none" spc="0" baseline="0">
                <a:solidFill>
                  <a:srgbClr val="D4D4D4"/>
                </a:solidFill>
                <a:effectLst/>
                <a:latin typeface="Consolas"/>
                <a:ea typeface="Consolas"/>
                <a:cs typeface="Consolas"/>
              </a:rPr>
              <a:t>. Como alternativa, você também pode optar pela </a:t>
            </a:r>
            <a:r>
              <a:rPr lang="pt-BR" sz="882" b="0" i="1" strike="noStrike" cap="none" spc="0" baseline="0">
                <a:solidFill>
                  <a:srgbClr val="D4D4D4"/>
                </a:solidFill>
                <a:effectLst/>
                <a:latin typeface="Consolas"/>
                <a:ea typeface="Consolas"/>
                <a:cs typeface="Consolas"/>
              </a:rPr>
              <a:t>computação sem servidor do Spark</a:t>
            </a:r>
            <a:r>
              <a:rPr lang="pt-BR" sz="882" b="0" i="0" strike="noStrike" cap="none" spc="0" baseline="0">
                <a:solidFill>
                  <a:srgbClr val="D4D4D4"/>
                </a:solidFill>
                <a:effectLst/>
                <a:latin typeface="Consolas"/>
                <a:ea typeface="Consolas"/>
                <a:cs typeface="Consolas"/>
              </a:rPr>
              <a:t> para executar o código do Spark em notebooks, se quiser usar o poder de computação distribuído do Spark.</a:t>
            </a:r>
          </a:p>
          <a:p>
            <a:br>
              <a:rPr sz="882"/>
            </a:br>
            <a:r>
              <a:rPr lang="pt-BR" sz="882" b="1" i="0" strike="noStrike" cap="none" spc="0" baseline="0">
                <a:solidFill>
                  <a:srgbClr val="569CD6"/>
                </a:solidFill>
                <a:effectLst/>
                <a:latin typeface="Consolas"/>
                <a:ea typeface="Consolas"/>
                <a:cs typeface="Consolas"/>
              </a:rPr>
              <a:t>Escolher um destino de computação para produção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Após a experimentação, é possível treinar seus modelos executando scripts Python para se preparar para a produção. Os scripts serão mais fáceis de automatizar e agendar para quando for necessário treinar novamente o modelo de maneira contínua ao longo do tempo. É possível executar scripts como trabalhos (pipeline).</a:t>
            </a:r>
          </a:p>
          <a:p>
            <a:br>
              <a:rPr sz="882"/>
            </a:br>
            <a:r>
              <a:rPr lang="pt-BR" sz="882" b="0" i="0" strike="noStrike" cap="none" spc="0" baseline="0">
                <a:solidFill>
                  <a:srgbClr val="D4D4D4"/>
                </a:solidFill>
                <a:effectLst/>
                <a:latin typeface="Consolas"/>
                <a:ea typeface="Consolas"/>
                <a:cs typeface="Consolas"/>
              </a:rPr>
              <a:t>Ao passar para a produção, você deseja que o destino de computação esteja pronto para lidar com grandes volumes de dados. Quanto mais dados forem usados, melhor será o modelo de machine learning.</a:t>
            </a:r>
          </a:p>
          <a:p>
            <a:br>
              <a:rPr sz="882"/>
            </a:br>
            <a:r>
              <a:rPr lang="pt-BR" sz="882" b="0" i="0" strike="noStrike" cap="none" spc="0" baseline="0">
                <a:solidFill>
                  <a:srgbClr val="D4D4D4"/>
                </a:solidFill>
                <a:effectLst/>
                <a:latin typeface="Consolas"/>
                <a:ea typeface="Consolas"/>
                <a:cs typeface="Consolas"/>
              </a:rPr>
              <a:t>Ao treinar modelos com scripts, você precisa de um destino de computação sob demanda. Um </a:t>
            </a:r>
            <a:r>
              <a:rPr lang="pt-BR" sz="882" b="0" i="1" strike="noStrike" cap="none" spc="0" baseline="0">
                <a:solidFill>
                  <a:srgbClr val="D4D4D4"/>
                </a:solidFill>
                <a:effectLst/>
                <a:latin typeface="Consolas"/>
                <a:ea typeface="Consolas"/>
                <a:cs typeface="Consolas"/>
              </a:rPr>
              <a:t>cluster de cálculo</a:t>
            </a:r>
            <a:r>
              <a:rPr lang="pt-BR" sz="882" b="0" i="0" strike="noStrike" cap="none" spc="0" baseline="0">
                <a:solidFill>
                  <a:srgbClr val="D4D4D4"/>
                </a:solidFill>
                <a:effectLst/>
                <a:latin typeface="Consolas"/>
                <a:ea typeface="Consolas"/>
                <a:cs typeface="Consolas"/>
              </a:rPr>
              <a:t> aumentará a capacidade automaticamente quando os scripts precisarem ser executados e a reduzirá automaticamente quando a execução deles terminar. Se você quiser uma alternativa que não precise criar e gerenciar, poderá usar a </a:t>
            </a:r>
            <a:r>
              <a:rPr lang="pt-BR" sz="882" b="0" i="1" strike="noStrike" cap="none" spc="0" baseline="0">
                <a:solidFill>
                  <a:srgbClr val="D4D4D4"/>
                </a:solidFill>
                <a:effectLst/>
                <a:latin typeface="Consolas"/>
                <a:ea typeface="Consolas"/>
                <a:cs typeface="Consolas"/>
              </a:rPr>
              <a:t>computação sem servidor</a:t>
            </a:r>
            <a:r>
              <a:rPr lang="pt-BR" sz="882" b="0" i="0" strike="noStrike" cap="none" spc="0" baseline="0">
                <a:solidFill>
                  <a:srgbClr val="D4D4D4"/>
                </a:solidFill>
                <a:effectLst/>
                <a:latin typeface="Consolas"/>
                <a:ea typeface="Consolas"/>
                <a:cs typeface="Consolas"/>
              </a:rPr>
              <a:t> do Azure Machine Learning.</a:t>
            </a:r>
          </a:p>
          <a:p>
            <a:br>
              <a:rPr sz="882"/>
            </a:br>
            <a:r>
              <a:rPr lang="pt-BR" sz="882" b="1" i="0" strike="noStrike" cap="none" spc="0" baseline="0">
                <a:solidFill>
                  <a:srgbClr val="569CD6"/>
                </a:solidFill>
                <a:effectLst/>
                <a:latin typeface="Consolas"/>
                <a:ea typeface="Consolas"/>
                <a:cs typeface="Consolas"/>
              </a:rPr>
              <a:t>Escolher um destino de computação para implantação</a:t>
            </a:r>
            <a:endParaRPr lang="en-US" b="0">
              <a:solidFill>
                <a:srgbClr val="D4D4D4"/>
              </a:solidFill>
              <a:effectLst/>
              <a:latin typeface="Consolas" panose="020B0609020204030204" pitchFamily="49" charset="0"/>
            </a:endParaRPr>
          </a:p>
          <a:p>
            <a:br>
              <a:rPr sz="882"/>
            </a:br>
            <a:r>
              <a:rPr lang="pt-BR" sz="882" b="0" i="0" strike="noStrike" cap="none" spc="0" baseline="0">
                <a:solidFill>
                  <a:srgbClr val="D4D4D4"/>
                </a:solidFill>
                <a:effectLst/>
                <a:latin typeface="Consolas"/>
                <a:ea typeface="Consolas"/>
                <a:cs typeface="Consolas"/>
              </a:rPr>
              <a:t>O tipo de computação que você precisa ao usar seu modelo para gerar previsões depende se você deseja previsões em lote ou em tempo real.</a:t>
            </a:r>
          </a:p>
          <a:p>
            <a:br>
              <a:rPr sz="882"/>
            </a:br>
            <a:r>
              <a:rPr lang="pt-BR" sz="882" b="0" i="0" strike="noStrike" cap="none" spc="0" baseline="0">
                <a:solidFill>
                  <a:srgbClr val="D4D4D4"/>
                </a:solidFill>
                <a:effectLst/>
                <a:latin typeface="Consolas"/>
                <a:ea typeface="Consolas"/>
                <a:cs typeface="Consolas"/>
              </a:rPr>
              <a:t>Para previsões em lote, você pode executar um trabalho de pipeline no Azure Machine Learning. Os destinos de computação, como clusters de computação e a computação sem servidor do Azure Machine Learning, são ideais para trabalhos de pipeline, pois são sob demanda e escalonáveis.</a:t>
            </a:r>
          </a:p>
          <a:p>
            <a:br>
              <a:rPr sz="882"/>
            </a:br>
            <a:r>
              <a:rPr lang="pt-BR" sz="882" b="0" i="0" strike="noStrike" cap="none" spc="0" baseline="0">
                <a:solidFill>
                  <a:srgbClr val="D4D4D4"/>
                </a:solidFill>
                <a:effectLst/>
                <a:latin typeface="Consolas"/>
                <a:ea typeface="Consolas"/>
                <a:cs typeface="Consolas"/>
              </a:rPr>
              <a:t>Quando você deseja previsões em tempo real, precisa de um tipo de computação em execução contínua. As implantações em tempo real, portanto, se beneficiam de uma computação mais leve (e, portanto, mais econômica). Os contêineres são ideais para implantações em tempo real. Quando você implanta seu modelo em um ponto de extremidade online gerenciado, o Azure Machine Learning cria e gerencia contêineres para você executar seu modelo. Como alternativa, você pode anexar clusters do </a:t>
            </a:r>
            <a:r>
              <a:rPr lang="pt-BR" sz="882" b="0" i="0" strike="noStrike" cap="none" spc="0" baseline="0" err="1">
                <a:solidFill>
                  <a:srgbClr val="D4D4D4"/>
                </a:solidFill>
                <a:effectLst/>
                <a:latin typeface="Consolas"/>
                <a:ea typeface="Consolas"/>
                <a:cs typeface="Consolas"/>
              </a:rPr>
              <a:t>Kubernetes</a:t>
            </a:r>
            <a:r>
              <a:rPr lang="pt-BR" sz="882" b="0" i="0" strike="noStrike" cap="none" spc="0" baseline="0">
                <a:solidFill>
                  <a:srgbClr val="D4D4D4"/>
                </a:solidFill>
                <a:effectLst/>
                <a:latin typeface="Consolas"/>
                <a:ea typeface="Consolas"/>
                <a:cs typeface="Consolas"/>
              </a:rPr>
              <a:t> para gerenciar a computação necessária para gerar previsões em tempo real.</a:t>
            </a:r>
          </a:p>
          <a:p>
            <a:endParaRPr lang="en-US"/>
          </a:p>
          <a:p>
            <a:endParaRPr lang="en-US"/>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2</a:t>
            </a:fld>
            <a:endParaRPr lang="en-US"/>
          </a:p>
        </p:txBody>
      </p:sp>
    </p:spTree>
    <p:extLst>
      <p:ext uri="{BB962C8B-B14F-4D97-AF65-F5344CB8AC3E}">
        <p14:creationId xmlns:p14="http://schemas.microsoft.com/office/powerpoint/2010/main" val="394270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882" b="1" i="0" strike="noStrike" cap="none" spc="0" baseline="0">
                <a:solidFill>
                  <a:srgbClr val="569CD6"/>
                </a:solidFill>
                <a:effectLst/>
                <a:latin typeface="Consolas"/>
                <a:ea typeface="Consolas"/>
                <a:cs typeface="Consolas"/>
              </a:rPr>
              <a:t>Atribuir uma instância de computação a um usuário</a:t>
            </a:r>
            <a:endParaRPr lang="en-US" b="0">
              <a:solidFill>
                <a:srgbClr val="D4D4D4"/>
              </a:solidFill>
              <a:effectLst/>
              <a:latin typeface="Consolas" panose="020B0609020204030204" pitchFamily="49" charset="0"/>
            </a:endParaRPr>
          </a:p>
          <a:p>
            <a:r>
              <a:rPr lang="pt-BR" sz="882" b="0" i="0" strike="noStrike" cap="none" spc="0" baseline="0">
                <a:solidFill>
                  <a:srgbClr val="D4D4D4"/>
                </a:solidFill>
                <a:effectLst/>
                <a:latin typeface="Consolas"/>
                <a:ea typeface="Consolas"/>
                <a:cs typeface="Consolas"/>
              </a:rPr>
              <a:t>Como cientista de dados, você pode anexar uma instância de computação a notebooks para executar células neles. Para trabalhar com a instância de computação, ela precisa ser atribuída a você como um usuário.</a:t>
            </a:r>
          </a:p>
          <a:p>
            <a:r>
              <a:rPr lang="pt-BR" sz="882" b="0" i="0" strike="noStrike" cap="none" spc="0" baseline="0">
                <a:solidFill>
                  <a:srgbClr val="D4D4D4"/>
                </a:solidFill>
                <a:effectLst/>
                <a:latin typeface="Consolas"/>
                <a:ea typeface="Consolas"/>
                <a:cs typeface="Consolas"/>
              </a:rPr>
              <a:t>Uma instância de computação só pode ser atribuída a </a:t>
            </a:r>
            <a:r>
              <a:rPr lang="pt-BR" sz="882" b="0" i="1" strike="noStrike" cap="none" spc="0" baseline="0">
                <a:solidFill>
                  <a:srgbClr val="D4D4D4"/>
                </a:solidFill>
                <a:effectLst/>
                <a:latin typeface="Consolas"/>
                <a:ea typeface="Consolas"/>
                <a:cs typeface="Consolas"/>
              </a:rPr>
              <a:t>um</a:t>
            </a:r>
            <a:r>
              <a:rPr lang="pt-BR" sz="882" b="0" i="0" strike="noStrike" cap="none" spc="0" baseline="0">
                <a:solidFill>
                  <a:srgbClr val="D4D4D4"/>
                </a:solidFill>
                <a:effectLst/>
                <a:latin typeface="Consolas"/>
                <a:ea typeface="Consolas"/>
                <a:cs typeface="Consolas"/>
              </a:rPr>
              <a:t> usuário, pois ela não pode lidar com cargas de trabalho paralelas. Ao criar uma instância de computação, se você tiver as permissões apropriadas, será possível atribuí-la a outra pessoa.</a:t>
            </a:r>
          </a:p>
          <a:p>
            <a:endParaRPr lang="en-US" b="0">
              <a:solidFill>
                <a:srgbClr val="D4D4D4"/>
              </a:solidFill>
              <a:effectLst/>
              <a:latin typeface="Consolas" panose="020B0609020204030204" pitchFamily="49" charset="0"/>
            </a:endParaRPr>
          </a:p>
          <a:p>
            <a:r>
              <a:rPr lang="pt-BR" sz="882" b="1" i="0" strike="noStrike" cap="none" spc="0" baseline="0">
                <a:solidFill>
                  <a:srgbClr val="569CD6"/>
                </a:solidFill>
                <a:effectLst/>
                <a:latin typeface="Consolas"/>
                <a:ea typeface="Consolas"/>
                <a:cs typeface="Consolas"/>
              </a:rPr>
              <a:t>Minimizar o tempo de computação</a:t>
            </a:r>
            <a:endParaRPr lang="en-US" b="0">
              <a:solidFill>
                <a:srgbClr val="D4D4D4"/>
              </a:solidFill>
              <a:effectLst/>
              <a:latin typeface="Consolas" panose="020B0609020204030204" pitchFamily="49" charset="0"/>
            </a:endParaRPr>
          </a:p>
          <a:p>
            <a:r>
              <a:rPr lang="pt-BR" sz="882" b="0" i="0" strike="noStrike" cap="none" spc="0" baseline="0">
                <a:solidFill>
                  <a:srgbClr val="D4D4D4"/>
                </a:solidFill>
                <a:effectLst/>
                <a:latin typeface="Consolas"/>
                <a:ea typeface="Consolas"/>
                <a:cs typeface="Consolas"/>
              </a:rPr>
              <a:t>Quando você está trabalhando ativamente no código em um notebook, sua instância de computação deve estar em execução. Quando você não está executando nenhum código, sua instância de computação deve ser interrompida para economizar custos.</a:t>
            </a:r>
          </a:p>
          <a:p>
            <a:r>
              <a:rPr lang="pt-BR" sz="882" b="0" i="0" strike="noStrike" cap="none" spc="0" baseline="0">
                <a:solidFill>
                  <a:srgbClr val="D4D4D4"/>
                </a:solidFill>
                <a:effectLst/>
                <a:latin typeface="Consolas"/>
                <a:ea typeface="Consolas"/>
                <a:cs typeface="Consolas"/>
              </a:rPr>
              <a:t>Quando uma instância de computação é atribuída a você, é possível iniciá-la e interrompê-la sempre que for preciso. Também é possível adicionar um agendamento a ela para definir horários de início e parada específicos. Além disso, você pode configurar uma computação para desligar automaticamente quando ela estiver ociosa por um determinado período.</a:t>
            </a:r>
          </a:p>
          <a:p>
            <a:r>
              <a:rPr lang="pt-BR" sz="882" b="0" i="0" strike="noStrike" cap="none" spc="0" baseline="0">
                <a:solidFill>
                  <a:srgbClr val="D4D4D4"/>
                </a:solidFill>
                <a:effectLst/>
                <a:latin typeface="Consolas"/>
                <a:ea typeface="Consolas"/>
                <a:cs typeface="Consolas"/>
              </a:rPr>
              <a:t>Ao agendar a interrupção da instância de computação para o final de cada dia, você evitará custos desnecessários caso se esqueça de realizar a parada.</a:t>
            </a:r>
          </a:p>
          <a:p>
            <a:endParaRPr lang="en-US" b="0">
              <a:solidFill>
                <a:srgbClr val="D4D4D4"/>
              </a:solidFill>
              <a:effectLst/>
              <a:latin typeface="Consolas" panose="020B0609020204030204" pitchFamily="49" charset="0"/>
            </a:endParaRPr>
          </a:p>
        </p:txBody>
      </p:sp>
      <p:sp>
        <p:nvSpPr>
          <p:cNvPr id="4" name="Header Placeholder 3"/>
          <p:cNvSpPr>
            <a:spLocks noGrp="1"/>
          </p:cNvSpPr>
          <p:nvPr>
            <p:ph type="hdr" sz="quarter" idx="6"/>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pt-BR" sz="400" b="0" i="0" strike="noStrike" cap="none" spc="0" baseline="0">
                <a:gradFill>
                  <a:gsLst>
                    <a:gs pos="0">
                      <a:srgbClr val="000000"/>
                    </a:gs>
                    <a:gs pos="100000">
                      <a:srgbClr val="000000"/>
                    </a:gs>
                  </a:gsLst>
                  <a:lin ang="5400000"/>
                  <a:tileRect l="-100000" t="-100000"/>
                </a:gradFill>
                <a:effectLst/>
                <a:latin typeface="Segoe UI"/>
                <a:ea typeface="Segoe UI"/>
                <a:cs typeface="Segoe UI"/>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t>3</a:t>
            </a:fld>
            <a:endParaRPr lang="en-US"/>
          </a:p>
        </p:txBody>
      </p:sp>
    </p:spTree>
    <p:extLst>
      <p:ext uri="{BB962C8B-B14F-4D97-AF65-F5344CB8AC3E}">
        <p14:creationId xmlns:p14="http://schemas.microsoft.com/office/powerpoint/2010/main" val="1091042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ection slide">
    <p:bg>
      <p:bgPr>
        <a:solidFill>
          <a:srgbClr val="27282C"/>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2D19AFB-6939-2FBA-48C9-66A2961406A7}"/>
              </a:ext>
            </a:extLst>
          </p:cNvPr>
          <p:cNvSpPr>
            <a:spLocks noGrp="1"/>
          </p:cNvSpPr>
          <p:nvPr>
            <p:ph type="title" hasCustomPrompt="1"/>
          </p:nvPr>
        </p:nvSpPr>
        <p:spPr>
          <a:xfrm>
            <a:off x="427434" y="2446125"/>
            <a:ext cx="4758929" cy="553998"/>
          </a:xfrm>
          <a:noFill/>
        </p:spPr>
        <p:txBody>
          <a:bodyPr wrap="square" lIns="0" tIns="0" rIns="0" bIns="0" anchor="b" anchorCtr="0">
            <a:spAutoFit/>
          </a:bodyPr>
          <a:lstStyle>
            <a:lvl1pPr>
              <a:defRPr lang="en-US" sz="4000" b="1" i="0" u="none" strike="noStrike" kern="1200" cap="none">
                <a:solidFill>
                  <a:srgbClr val="EA4E60"/>
                </a:solidFill>
                <a:latin typeface="Century Gothic"/>
                <a:ea typeface="Century Gothic"/>
                <a:cs typeface="Century Gothic"/>
                <a:sym typeface="Arial"/>
              </a:defRPr>
            </a:lvl1pPr>
          </a:lstStyle>
          <a:p>
            <a:r>
              <a:rPr lang="en-US"/>
              <a:t>Section divider title</a:t>
            </a:r>
          </a:p>
        </p:txBody>
      </p:sp>
    </p:spTree>
    <p:extLst>
      <p:ext uri="{BB962C8B-B14F-4D97-AF65-F5344CB8AC3E}">
        <p14:creationId xmlns:p14="http://schemas.microsoft.com/office/powerpoint/2010/main" val="41909722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838" userDrawn="1">
          <p15:clr>
            <a:srgbClr val="FBAE40"/>
          </p15:clr>
        </p15:guide>
        <p15:guide id="2" orient="horz" pos="1985"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3-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6" y="1531616"/>
            <a:ext cx="9131789"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712373"/>
            <a:ext cx="260820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38967141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2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4-column_Text_with Subheads-Icons">
    <p:bg>
      <p:bgPr>
        <a:solidFill>
          <a:srgbClr val="27282C"/>
        </a:solidFill>
        <a:effectLst/>
      </p:bgPr>
    </p:bg>
    <p:spTree>
      <p:nvGrpSpPr>
        <p:cNvPr id="1" name=""/>
        <p:cNvGrpSpPr/>
        <p:nvPr/>
      </p:nvGrpSpPr>
      <p:grpSpPr>
        <a:xfrm>
          <a:off x="0" y="0"/>
          <a:ext cx="0" cy="0"/>
          <a:chOff x="0" y="0"/>
          <a:chExt cx="0" cy="0"/>
        </a:xfrm>
      </p:grpSpPr>
      <p:cxnSp>
        <p:nvCxnSpPr>
          <p:cNvPr id="5" name="Straight Connector 4" descr="Microsoft Certification renewal process flow">
            <a:extLst>
              <a:ext uri="{FF2B5EF4-FFF2-40B4-BE49-F238E27FC236}">
                <a16:creationId xmlns:a16="http://schemas.microsoft.com/office/drawing/2014/main" id="{ED4FC5EF-0434-AB45-07F5-AAD2BF06D8B8}"/>
              </a:ext>
              <a:ext uri="{C183D7F6-B498-43B3-948B-1728B52AA6E4}">
                <adec:decorative xmlns:adec="http://schemas.microsoft.com/office/drawing/2017/decorative" val="0"/>
              </a:ext>
            </a:extLst>
          </p:cNvPr>
          <p:cNvCxnSpPr/>
          <p:nvPr userDrawn="1"/>
        </p:nvCxnSpPr>
        <p:spPr>
          <a:xfrm>
            <a:off x="1325" y="1531616"/>
            <a:ext cx="9141714" cy="0"/>
          </a:xfrm>
          <a:prstGeom prst="line">
            <a:avLst/>
          </a:prstGeom>
          <a:noFill/>
          <a:ln w="76200" cap="flat">
            <a:gradFill>
              <a:gsLst>
                <a:gs pos="0">
                  <a:srgbClr val="FF5C39"/>
                </a:gs>
                <a:gs pos="54796">
                  <a:srgbClr val="C73ECC"/>
                </a:gs>
                <a:gs pos="100000">
                  <a:srgbClr val="8DC8E8"/>
                </a:gs>
              </a:gsLst>
              <a:lin ang="21399750" scaled="1"/>
            </a:gradFill>
            <a:prstDash val="solid"/>
            <a:miter/>
          </a:ln>
        </p:spPr>
      </p:cxn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0" y="2246463"/>
            <a:ext cx="2609303" cy="230833"/>
          </a:xfrm>
          <a:prstGeom prst="rect">
            <a:avLst/>
          </a:prstGeom>
        </p:spPr>
        <p:txBody>
          <a:bodyPr anchor="t"/>
          <a:lstStyle>
            <a:lvl1pPr marL="0" indent="0" algn="ctr">
              <a:spcBef>
                <a:spcPct val="0"/>
              </a:spcBef>
              <a:buNone/>
              <a:defRPr sz="1500">
                <a:solidFill>
                  <a:schemeClr val="tx1"/>
                </a:solidFill>
                <a:latin typeface="+mj-lt"/>
              </a:defRPr>
            </a:lvl1pPr>
          </a:lstStyle>
          <a:p>
            <a:pPr lvl="0"/>
            <a:r>
              <a:rPr lang="en-US"/>
              <a:t>Click to edit Master text styles</a:t>
            </a:r>
          </a:p>
        </p:txBody>
      </p:sp>
      <p:sp>
        <p:nvSpPr>
          <p:cNvPr id="10" name="Text Placeholder 3">
            <a:extLst>
              <a:ext uri="{FF2B5EF4-FFF2-40B4-BE49-F238E27FC236}">
                <a16:creationId xmlns:a16="http://schemas.microsoft.com/office/drawing/2014/main" id="{244C1821-6346-D755-83F0-EC5D04C1AFA5}"/>
              </a:ext>
            </a:extLst>
          </p:cNvPr>
          <p:cNvSpPr>
            <a:spLocks noGrp="1"/>
          </p:cNvSpPr>
          <p:nvPr>
            <p:ph type="body" sz="quarter" idx="15"/>
          </p:nvPr>
        </p:nvSpPr>
        <p:spPr>
          <a:xfrm>
            <a:off x="43815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5" name="Text Placeholder 3">
            <a:extLst>
              <a:ext uri="{FF2B5EF4-FFF2-40B4-BE49-F238E27FC236}">
                <a16:creationId xmlns:a16="http://schemas.microsoft.com/office/drawing/2014/main" id="{AE8BC1E6-3311-A73F-871A-923C49C012F0}"/>
              </a:ext>
            </a:extLst>
          </p:cNvPr>
          <p:cNvSpPr>
            <a:spLocks noGrp="1"/>
          </p:cNvSpPr>
          <p:nvPr>
            <p:ph type="body" sz="quarter" idx="23"/>
          </p:nvPr>
        </p:nvSpPr>
        <p:spPr>
          <a:xfrm>
            <a:off x="3268161"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16" name="Text Placeholder 3">
            <a:extLst>
              <a:ext uri="{FF2B5EF4-FFF2-40B4-BE49-F238E27FC236}">
                <a16:creationId xmlns:a16="http://schemas.microsoft.com/office/drawing/2014/main" id="{888C01D0-23FB-7438-A9BF-8E99080C98BE}"/>
              </a:ext>
            </a:extLst>
          </p:cNvPr>
          <p:cNvSpPr>
            <a:spLocks noGrp="1"/>
          </p:cNvSpPr>
          <p:nvPr>
            <p:ph type="body" sz="quarter" idx="25"/>
          </p:nvPr>
        </p:nvSpPr>
        <p:spPr>
          <a:xfrm>
            <a:off x="6098170" y="2712373"/>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Oval 7">
            <a:extLst>
              <a:ext uri="{FF2B5EF4-FFF2-40B4-BE49-F238E27FC236}">
                <a16:creationId xmlns:a16="http://schemas.microsoft.com/office/drawing/2014/main" id="{6E673AD2-B8AF-CC3C-D898-30292FC1719F}"/>
              </a:ext>
              <a:ext uri="{C183D7F6-B498-43B3-948B-1728B52AA6E4}">
                <adec:decorative xmlns:adec="http://schemas.microsoft.com/office/drawing/2017/decorative" val="1"/>
              </a:ext>
            </a:extLst>
          </p:cNvPr>
          <p:cNvSpPr/>
          <p:nvPr userDrawn="1"/>
        </p:nvSpPr>
        <p:spPr bwMode="auto">
          <a:xfrm>
            <a:off x="138240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9" name="Oval 8">
            <a:extLst>
              <a:ext uri="{FF2B5EF4-FFF2-40B4-BE49-F238E27FC236}">
                <a16:creationId xmlns:a16="http://schemas.microsoft.com/office/drawing/2014/main" id="{56859B90-45D2-D990-09AA-8F85B79F1077}"/>
              </a:ext>
              <a:ext uri="{C183D7F6-B498-43B3-948B-1728B52AA6E4}">
                <adec:decorative xmlns:adec="http://schemas.microsoft.com/office/drawing/2017/decorative" val="1"/>
              </a:ext>
            </a:extLst>
          </p:cNvPr>
          <p:cNvSpPr/>
          <p:nvPr userDrawn="1"/>
        </p:nvSpPr>
        <p:spPr bwMode="auto">
          <a:xfrm>
            <a:off x="4203401"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
        <p:nvSpPr>
          <p:cNvPr id="12" name="Oval 11">
            <a:extLst>
              <a:ext uri="{FF2B5EF4-FFF2-40B4-BE49-F238E27FC236}">
                <a16:creationId xmlns:a16="http://schemas.microsoft.com/office/drawing/2014/main" id="{287FE1B2-0C16-29CA-99C4-4C44A8047A50}"/>
              </a:ext>
              <a:ext uri="{C183D7F6-B498-43B3-948B-1728B52AA6E4}">
                <adec:decorative xmlns:adec="http://schemas.microsoft.com/office/drawing/2017/decorative" val="1"/>
              </a:ext>
            </a:extLst>
          </p:cNvPr>
          <p:cNvSpPr/>
          <p:nvPr userDrawn="1"/>
        </p:nvSpPr>
        <p:spPr bwMode="auto">
          <a:xfrm>
            <a:off x="7024397" y="1157234"/>
            <a:ext cx="737196" cy="737196"/>
          </a:xfrm>
          <a:prstGeom prst="ellipse">
            <a:avLst/>
          </a:prstGeom>
          <a:solidFill>
            <a:srgbClr val="FFFFFF"/>
          </a:solidFill>
          <a:ln w="12700" cap="flat">
            <a:solidFill>
              <a:schemeClr val="bg1">
                <a:lumMod val="85000"/>
              </a:schemeClr>
            </a:solidFill>
            <a:miter lim="400000"/>
          </a:ln>
          <a:effectLst/>
        </p:spPr>
        <p:txBody>
          <a:bodyPr rot="0" spcFirstLastPara="1" vertOverflow="overflow" horzOverflow="overflow" vert="horz" wrap="square" lIns="38100" tIns="38100" rIns="38100" bIns="38100" numCol="1" spcCol="38100" rtlCol="0" anchor="ctr">
            <a:noAutofit/>
          </a:bodyPr>
          <a:lstStyle/>
          <a:p>
            <a:pPr marL="3428" marR="0" lvl="0" indent="0" algn="l" defTabSz="309500" rtl="0" eaLnBrk="1" fontAlgn="auto" latinLnBrk="0" hangingPunct="1">
              <a:lnSpc>
                <a:spcPct val="100000"/>
              </a:lnSpc>
              <a:spcBef>
                <a:spcPct val="0"/>
              </a:spcBef>
              <a:spcAft>
                <a:spcPct val="0"/>
              </a:spcAft>
              <a:buClrTx/>
              <a:buSzTx/>
              <a:buFontTx/>
              <a:buNone/>
              <a:defRPr/>
            </a:pPr>
            <a:endParaRPr kumimoji="0" lang="en-IN" sz="1200" b="0" i="0" u="none" strike="noStrike" kern="0" cap="none" spc="0" normalizeH="0" baseline="0" noProof="0">
              <a:ln>
                <a:noFill/>
              </a:ln>
              <a:solidFill>
                <a:srgbClr val="2F2F2F"/>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223411906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44"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1098"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24"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880" userDrawn="1">
          <p15:clr>
            <a:srgbClr val="FBAE40"/>
          </p15:clr>
        </p15:guide>
        <p15:guide id="42" pos="4662" userDrawn="1">
          <p15:clr>
            <a:srgbClr val="FBAE40"/>
          </p15:clr>
        </p15:guide>
        <p15:guide id="43" orient="horz" pos="963" userDrawn="1">
          <p15:clr>
            <a:srgbClr val="FBAE40"/>
          </p15:clr>
        </p15:guide>
        <p15:guide id="44" pos="2955" userDrawn="1">
          <p15:clr>
            <a:srgbClr val="FBAE40"/>
          </p15:clr>
        </p15:guide>
        <p15:guide id="45" orient="horz" pos="160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op horizontal photo">
    <p:bg>
      <p:bgPr>
        <a:solidFill>
          <a:srgbClr val="27282C"/>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367F0464-FA9D-1DC7-827A-17DF799B90E9}"/>
              </a:ext>
            </a:extLst>
          </p:cNvPr>
          <p:cNvSpPr>
            <a:spLocks noGrp="1"/>
          </p:cNvSpPr>
          <p:nvPr>
            <p:ph type="body" sz="quarter" idx="15"/>
          </p:nvPr>
        </p:nvSpPr>
        <p:spPr>
          <a:xfrm>
            <a:off x="439792" y="3734161"/>
            <a:ext cx="3913133"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8" name="Text Placeholder 3">
            <a:extLst>
              <a:ext uri="{FF2B5EF4-FFF2-40B4-BE49-F238E27FC236}">
                <a16:creationId xmlns:a16="http://schemas.microsoft.com/office/drawing/2014/main" id="{51FB34ED-A66E-89F2-95F6-C0038B49554C}"/>
              </a:ext>
            </a:extLst>
          </p:cNvPr>
          <p:cNvSpPr>
            <a:spLocks noGrp="1"/>
          </p:cNvSpPr>
          <p:nvPr>
            <p:ph type="body" sz="quarter" idx="20"/>
          </p:nvPr>
        </p:nvSpPr>
        <p:spPr>
          <a:xfrm>
            <a:off x="4690248" y="3734161"/>
            <a:ext cx="3890330"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2" name="Picture Placeholder" descr="This photo is a 'placeholder' only. Drag or drop your photo here, or click and tap the center to insert a photo.">
            <a:extLst>
              <a:ext uri="{FF2B5EF4-FFF2-40B4-BE49-F238E27FC236}">
                <a16:creationId xmlns:a16="http://schemas.microsoft.com/office/drawing/2014/main" id="{E6FC6DD5-F717-45AB-C65A-E483E17C4FEC}"/>
              </a:ext>
            </a:extLst>
          </p:cNvPr>
          <p:cNvSpPr>
            <a:spLocks noGrp="1"/>
          </p:cNvSpPr>
          <p:nvPr>
            <p:ph type="pic" sz="quarter" idx="21" hasCustomPrompt="1"/>
          </p:nvPr>
        </p:nvSpPr>
        <p:spPr bwMode="ltGray">
          <a:xfrm>
            <a:off x="0" y="0"/>
            <a:ext cx="9144000" cy="344805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5342099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op horizontal photo, subheads, and title">
    <p:bg>
      <p:bgPr>
        <a:solidFill>
          <a:srgbClr val="27282C"/>
        </a:solidFill>
        <a:effectLst/>
      </p:bgPr>
    </p:bg>
    <p:spTree>
      <p:nvGrpSpPr>
        <p:cNvPr id="1" name=""/>
        <p:cNvGrpSpPr/>
        <p:nvPr/>
      </p:nvGrpSpPr>
      <p:grpSpPr>
        <a:xfrm>
          <a:off x="0" y="0"/>
          <a:ext cx="0" cy="0"/>
          <a:chOff x="0" y="0"/>
          <a:chExt cx="0" cy="0"/>
        </a:xfrm>
      </p:grpSpPr>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Title 1">
            <a:extLst>
              <a:ext uri="{FF2B5EF4-FFF2-40B4-BE49-F238E27FC236}">
                <a16:creationId xmlns:a16="http://schemas.microsoft.com/office/drawing/2014/main" id="{A1F55E03-DF85-0E93-780C-71A8898D2AD4}"/>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7" name="Picture Placeholder" descr="This photo is a 'placeholder' only. Drag or drop your photo here, or click and tap the center to insert a photo.">
            <a:extLst>
              <a:ext uri="{FF2B5EF4-FFF2-40B4-BE49-F238E27FC236}">
                <a16:creationId xmlns:a16="http://schemas.microsoft.com/office/drawing/2014/main" id="{6624839F-BBCE-45B6-246E-E8C737903DF8}"/>
              </a:ext>
            </a:extLst>
          </p:cNvPr>
          <p:cNvSpPr>
            <a:spLocks noGrp="1"/>
          </p:cNvSpPr>
          <p:nvPr>
            <p:ph type="pic" sz="quarter" idx="21" hasCustomPrompt="1"/>
          </p:nvPr>
        </p:nvSpPr>
        <p:spPr bwMode="ltGray">
          <a:xfrm>
            <a:off x="0" y="864574"/>
            <a:ext cx="9144000" cy="258347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2210120217"/>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op horizontal photo and subheads">
    <p:bg>
      <p:bgPr>
        <a:solidFill>
          <a:srgbClr val="27282C"/>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39E0A83-7ED9-6F5C-AEC4-5B98F5388F70}"/>
              </a:ext>
            </a:extLst>
          </p:cNvPr>
          <p:cNvSpPr/>
          <p:nvPr userDrawn="1"/>
        </p:nvSpPr>
        <p:spPr bwMode="auto">
          <a:xfrm>
            <a:off x="0" y="0"/>
            <a:ext cx="9144000" cy="3429000"/>
          </a:xfrm>
          <a:prstGeom prst="rect">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ext Placeholder 11">
            <a:extLst>
              <a:ext uri="{FF2B5EF4-FFF2-40B4-BE49-F238E27FC236}">
                <a16:creationId xmlns:a16="http://schemas.microsoft.com/office/drawing/2014/main" id="{6F456F5C-E654-C0BD-30BA-55CC632F074D}"/>
              </a:ext>
            </a:extLst>
          </p:cNvPr>
          <p:cNvSpPr>
            <a:spLocks noGrp="1"/>
          </p:cNvSpPr>
          <p:nvPr>
            <p:ph type="body" sz="quarter" idx="16"/>
          </p:nvPr>
        </p:nvSpPr>
        <p:spPr>
          <a:xfrm>
            <a:off x="438150" y="3717078"/>
            <a:ext cx="4023322"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3" name="Text Placeholder 3">
            <a:extLst>
              <a:ext uri="{FF2B5EF4-FFF2-40B4-BE49-F238E27FC236}">
                <a16:creationId xmlns:a16="http://schemas.microsoft.com/office/drawing/2014/main" id="{AAE74A98-D9A9-7258-AB00-FA281DFC7D2F}"/>
              </a:ext>
            </a:extLst>
          </p:cNvPr>
          <p:cNvSpPr>
            <a:spLocks noGrp="1"/>
          </p:cNvSpPr>
          <p:nvPr>
            <p:ph type="body" sz="quarter" idx="15"/>
          </p:nvPr>
        </p:nvSpPr>
        <p:spPr>
          <a:xfrm>
            <a:off x="439792" y="4018082"/>
            <a:ext cx="4021634"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Text Placeholder 11">
            <a:extLst>
              <a:ext uri="{FF2B5EF4-FFF2-40B4-BE49-F238E27FC236}">
                <a16:creationId xmlns:a16="http://schemas.microsoft.com/office/drawing/2014/main" id="{6A2D886A-4337-E9FA-7DBB-9D84D80A3A67}"/>
              </a:ext>
            </a:extLst>
          </p:cNvPr>
          <p:cNvSpPr>
            <a:spLocks noGrp="1"/>
          </p:cNvSpPr>
          <p:nvPr>
            <p:ph type="body" sz="quarter" idx="22"/>
          </p:nvPr>
        </p:nvSpPr>
        <p:spPr>
          <a:xfrm>
            <a:off x="4682529" y="3717078"/>
            <a:ext cx="4017368"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41A1665-88FA-58ED-F1C0-48840A180ACD}"/>
              </a:ext>
            </a:extLst>
          </p:cNvPr>
          <p:cNvSpPr>
            <a:spLocks noGrp="1"/>
          </p:cNvSpPr>
          <p:nvPr>
            <p:ph type="body" sz="quarter" idx="33"/>
          </p:nvPr>
        </p:nvSpPr>
        <p:spPr>
          <a:xfrm>
            <a:off x="4689326" y="4018082"/>
            <a:ext cx="4018199"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2" name="Picture Placeholder" descr="This photo is a 'placeholder' only. Drag or drop your photo here, or click and tap the center to insert a photo.">
            <a:extLst>
              <a:ext uri="{FF2B5EF4-FFF2-40B4-BE49-F238E27FC236}">
                <a16:creationId xmlns:a16="http://schemas.microsoft.com/office/drawing/2014/main" id="{E7ADEB9F-DC30-5B40-6D59-13194450FB08}"/>
              </a:ext>
            </a:extLst>
          </p:cNvPr>
          <p:cNvSpPr>
            <a:spLocks noGrp="1"/>
          </p:cNvSpPr>
          <p:nvPr>
            <p:ph type="pic" sz="quarter" idx="21" hasCustomPrompt="1"/>
          </p:nvPr>
        </p:nvSpPr>
        <p:spPr bwMode="ltGray">
          <a:xfrm>
            <a:off x="0" y="0"/>
            <a:ext cx="9144000" cy="3429000"/>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Tree>
    <p:extLst>
      <p:ext uri="{BB962C8B-B14F-4D97-AF65-F5344CB8AC3E}">
        <p14:creationId xmlns:p14="http://schemas.microsoft.com/office/powerpoint/2010/main" val="3295218579"/>
      </p:ext>
    </p:extLst>
  </p:cSld>
  <p:clrMapOvr>
    <a:masterClrMapping/>
  </p:clrMapOvr>
  <p:transition>
    <p:fade/>
  </p:transition>
  <p:extLst>
    <p:ext uri="{DCECCB84-F9BA-43D5-87BE-67443E8EF086}">
      <p15:sldGuideLst xmlns:p15="http://schemas.microsoft.com/office/powerpoint/2012/main">
        <p15:guide id="5" orient="horz" pos="2160" userDrawn="1">
          <p15:clr>
            <a:srgbClr val="5ACBF0"/>
          </p15:clr>
        </p15:guide>
        <p15:guide id="6" orient="horz" pos="2700"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column_Text_with Imag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3533017" cy="738664"/>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8" name="Text Placeholder 11">
            <a:extLst>
              <a:ext uri="{FF2B5EF4-FFF2-40B4-BE49-F238E27FC236}">
                <a16:creationId xmlns:a16="http://schemas.microsoft.com/office/drawing/2014/main" id="{4ACB92EB-B163-EB38-0156-C028F872F1C8}"/>
              </a:ext>
            </a:extLst>
          </p:cNvPr>
          <p:cNvSpPr>
            <a:spLocks noGrp="1"/>
          </p:cNvSpPr>
          <p:nvPr>
            <p:ph type="body" sz="quarter" idx="16"/>
          </p:nvPr>
        </p:nvSpPr>
        <p:spPr>
          <a:xfrm>
            <a:off x="438151" y="1195617"/>
            <a:ext cx="353599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9" name="Text Placeholder 3">
            <a:extLst>
              <a:ext uri="{FF2B5EF4-FFF2-40B4-BE49-F238E27FC236}">
                <a16:creationId xmlns:a16="http://schemas.microsoft.com/office/drawing/2014/main" id="{20190326-CB8A-9A65-714A-07CD312C349A}"/>
              </a:ext>
            </a:extLst>
          </p:cNvPr>
          <p:cNvSpPr>
            <a:spLocks noGrp="1"/>
          </p:cNvSpPr>
          <p:nvPr>
            <p:ph type="body" sz="quarter" idx="15"/>
          </p:nvPr>
        </p:nvSpPr>
        <p:spPr>
          <a:xfrm>
            <a:off x="439792" y="1564323"/>
            <a:ext cx="3534514" cy="1106970"/>
          </a:xfrm>
          <a:prstGeom prst="rect">
            <a:avLst/>
          </a:prstGeom>
        </p:spPr>
        <p:txBody>
          <a:bodyPr wrap="square">
            <a:spAutoFit/>
          </a:bodyPr>
          <a:lstStyle>
            <a:lvl1pPr>
              <a:defRPr lang="en-US" sz="2000"/>
            </a:lvl1pPr>
            <a:lvl2pPr>
              <a:defRPr lang="en-US"/>
            </a:lvl2pPr>
            <a:lvl3pPr>
              <a:defRPr lang="en-US"/>
            </a:lvl3pPr>
          </a:lstStyle>
          <a:p>
            <a:pPr marL="102870" lvl="0" indent="-102870"/>
            <a:r>
              <a:rPr lang="en-US"/>
              <a:t>Click to edit Master text styles</a:t>
            </a:r>
          </a:p>
          <a:p>
            <a:pPr lvl="1"/>
            <a:r>
              <a:rPr lang="en-US"/>
              <a:t>Second level</a:t>
            </a:r>
          </a:p>
          <a:p>
            <a:pPr lvl="2"/>
            <a:r>
              <a:rPr lang="en-US"/>
              <a:t>Third level</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7E90DBB6-E167-EFBB-7028-79615839561D}"/>
              </a:ext>
            </a:extLst>
          </p:cNvPr>
          <p:cNvSpPr>
            <a:spLocks noGrp="1"/>
          </p:cNvSpPr>
          <p:nvPr>
            <p:ph type="pic" sz="quarter" idx="19" hasCustomPrompt="1"/>
          </p:nvPr>
        </p:nvSpPr>
        <p:spPr bwMode="ltGray">
          <a:xfrm>
            <a:off x="4572000" y="0"/>
            <a:ext cx="4572000" cy="5143500"/>
          </a:xfrm>
          <a:prstGeom prst="rect">
            <a:avLst/>
          </a:prstGeom>
          <a:solidFill>
            <a:srgbClr val="F4F4F7"/>
          </a:solidFill>
        </p:spPr>
        <p:txBody>
          <a:bodyPr lIns="0" tIns="0" rIns="0" bIns="731520" anchor="ctr" anchorCtr="0">
            <a:noAutofit/>
          </a:bodyPr>
          <a:lstStyle>
            <a:lvl1pPr marL="0" indent="0" algn="ctr">
              <a:lnSpc>
                <a:spcPct val="100000"/>
              </a:lnSpc>
              <a:buNone/>
              <a:defRPr sz="900" b="1">
                <a:solidFill>
                  <a:srgbClr val="000000"/>
                </a:solidFill>
                <a:latin typeface="+mn-lt"/>
                <a:cs typeface="Calibri" panose="020F0502020204030204" pitchFamily="34" charset="0"/>
              </a:defRPr>
            </a:lvl1pPr>
          </a:lstStyle>
          <a:p>
            <a:r>
              <a:rPr lang="en-US"/>
              <a:t>Drag &amp; drop your photo here </a:t>
            </a:r>
            <a:br>
              <a:rPr lang="en-US"/>
            </a:br>
            <a:r>
              <a:rPr lang="en-US"/>
              <a:t>or click or tap icon below </a:t>
            </a:r>
            <a:br>
              <a:rPr lang="en-US"/>
            </a:br>
            <a:r>
              <a:rPr lang="en-US"/>
              <a:t>to insert</a:t>
            </a:r>
          </a:p>
          <a:p>
            <a:endParaRPr lang="en-US"/>
          </a:p>
          <a:p>
            <a:endParaRPr lang="en-US"/>
          </a:p>
        </p:txBody>
      </p:sp>
    </p:spTree>
    <p:extLst>
      <p:ext uri="{BB962C8B-B14F-4D97-AF65-F5344CB8AC3E}">
        <p14:creationId xmlns:p14="http://schemas.microsoft.com/office/powerpoint/2010/main" val="37661311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wo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4024314"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4023322"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9" name="Text Placeholder 3">
            <a:extLst>
              <a:ext uri="{FF2B5EF4-FFF2-40B4-BE49-F238E27FC236}">
                <a16:creationId xmlns:a16="http://schemas.microsoft.com/office/drawing/2014/main" id="{1056B6E8-083F-87EA-AD66-DF2D022A2515}"/>
              </a:ext>
            </a:extLst>
          </p:cNvPr>
          <p:cNvSpPr>
            <a:spLocks noGrp="1"/>
          </p:cNvSpPr>
          <p:nvPr>
            <p:ph type="body" sz="quarter" idx="15"/>
          </p:nvPr>
        </p:nvSpPr>
        <p:spPr>
          <a:xfrm>
            <a:off x="439792" y="3732332"/>
            <a:ext cx="4021634"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4681537" y="1193483"/>
            <a:ext cx="4018360"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4682529" y="3431328"/>
            <a:ext cx="40173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4689326" y="3732332"/>
            <a:ext cx="4018199" cy="237757"/>
          </a:xfrm>
          <a:prstGeom prst="rect">
            <a:avLst/>
          </a:prstGeom>
        </p:spPr>
        <p:txBody>
          <a:bodyPr wrap="square">
            <a:spAutoFit/>
          </a:bodyPr>
          <a:lstStyle>
            <a:lvl1pPr marL="0" indent="0">
              <a:buFont typeface="Arial" panose="020B0604020202020204" pitchFamily="34" charset="0"/>
              <a:buNone/>
              <a:defRPr sz="10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5093641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hree photos_with Capti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6144768"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716CBF8D-4C8A-D667-58CE-C8A22C93DED8}"/>
              </a:ext>
            </a:extLst>
          </p:cNvPr>
          <p:cNvSpPr>
            <a:spLocks noGrp="1"/>
          </p:cNvSpPr>
          <p:nvPr>
            <p:ph type="pic" sz="quarter" idx="19" hasCustomPrompt="1"/>
          </p:nvPr>
        </p:nvSpPr>
        <p:spPr bwMode="ltGray">
          <a:xfrm>
            <a:off x="43815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18" name="Text Placeholder 11">
            <a:extLst>
              <a:ext uri="{FF2B5EF4-FFF2-40B4-BE49-F238E27FC236}">
                <a16:creationId xmlns:a16="http://schemas.microsoft.com/office/drawing/2014/main" id="{FF2BCABA-7928-0037-D0EF-38F1FAAC5362}"/>
              </a:ext>
            </a:extLst>
          </p:cNvPr>
          <p:cNvSpPr>
            <a:spLocks noGrp="1"/>
          </p:cNvSpPr>
          <p:nvPr>
            <p:ph type="body" sz="quarter" idx="16"/>
          </p:nvPr>
        </p:nvSpPr>
        <p:spPr>
          <a:xfrm>
            <a:off x="438150" y="3431328"/>
            <a:ext cx="2609303"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265170" y="1193483"/>
            <a:ext cx="2611041" cy="2015252"/>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281095" y="3431328"/>
            <a:ext cx="2607668" cy="646331"/>
          </a:xfrm>
          <a:prstGeom prst="rect">
            <a:avLst/>
          </a:prstGeom>
        </p:spPr>
        <p:txBody>
          <a:bodyPr wrap="square">
            <a:spAutoFit/>
          </a:bodyPr>
          <a:lstStyle>
            <a:lvl1pPr>
              <a:defRPr lang="en-US" sz="2000"/>
            </a:lvl1pPr>
          </a:lstStyle>
          <a:p>
            <a:pPr marL="102870" lvl="0" indent="-102870"/>
            <a:r>
              <a:rPr lang="en-US"/>
              <a:t>Click to edit Master text styles</a:t>
            </a:r>
          </a:p>
        </p:txBody>
      </p:sp>
      <p:sp>
        <p:nvSpPr>
          <p:cNvPr id="8" name="Picture Placeholder" descr="This photo is a 'placeholder' only. Drag or drop your photo here, or click and tap the center to insert a photo.">
            <a:extLst>
              <a:ext uri="{FF2B5EF4-FFF2-40B4-BE49-F238E27FC236}">
                <a16:creationId xmlns:a16="http://schemas.microsoft.com/office/drawing/2014/main" id="{BAAE6802-21C6-E5BE-3A2D-31CF010C9EFB}"/>
              </a:ext>
            </a:extLst>
          </p:cNvPr>
          <p:cNvSpPr>
            <a:spLocks noGrp="1"/>
          </p:cNvSpPr>
          <p:nvPr>
            <p:ph type="pic" sz="quarter" idx="21" hasCustomPrompt="1"/>
          </p:nvPr>
        </p:nvSpPr>
        <p:spPr bwMode="ltGray">
          <a:xfrm>
            <a:off x="6096000" y="1193482"/>
            <a:ext cx="2614569" cy="2013119"/>
          </a:xfrm>
          <a:prstGeom prst="rect">
            <a:avLst/>
          </a:prstGeom>
          <a:solidFill>
            <a:srgbClr val="F4F4F7"/>
          </a:solidFill>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1" name="Text Placeholder 11">
            <a:extLst>
              <a:ext uri="{FF2B5EF4-FFF2-40B4-BE49-F238E27FC236}">
                <a16:creationId xmlns:a16="http://schemas.microsoft.com/office/drawing/2014/main" id="{F80D639A-857F-73A5-343B-28EC4082B8E5}"/>
              </a:ext>
            </a:extLst>
          </p:cNvPr>
          <p:cNvSpPr>
            <a:spLocks noGrp="1"/>
          </p:cNvSpPr>
          <p:nvPr>
            <p:ph type="body" sz="quarter" idx="24"/>
          </p:nvPr>
        </p:nvSpPr>
        <p:spPr>
          <a:xfrm>
            <a:off x="6100220" y="3428935"/>
            <a:ext cx="2614028" cy="646331"/>
          </a:xfrm>
          <a:prstGeom prst="rect">
            <a:avLst/>
          </a:prstGeom>
        </p:spPr>
        <p:txBody>
          <a:bodyPr wrap="square">
            <a:spAutoFit/>
          </a:bodyPr>
          <a:lstStyle>
            <a:lvl1pPr>
              <a:defRPr lang="en-US" sz="2000"/>
            </a:lvl1pPr>
          </a:lstStyle>
          <a:p>
            <a:pPr marL="102870" lvl="0" indent="-102870"/>
            <a:r>
              <a:rPr lang="en-US"/>
              <a:t>Click to edit Master text styles</a:t>
            </a:r>
          </a:p>
        </p:txBody>
      </p:sp>
    </p:spTree>
    <p:extLst>
      <p:ext uri="{BB962C8B-B14F-4D97-AF65-F5344CB8AC3E}">
        <p14:creationId xmlns:p14="http://schemas.microsoft.com/office/powerpoint/2010/main" val="26865414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Knowledge">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2"/>
            <a:ext cx="8258700" cy="438581"/>
          </a:xfrm>
        </p:spPr>
        <p:txBody>
          <a:bodyPr lIns="0" tIns="0" rIns="0" bIns="91440"/>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4"/>
            <a:ext cx="5432867" cy="253916"/>
          </a:xfrm>
          <a:prstGeom prst="rect">
            <a:avLst/>
          </a:prstGeom>
        </p:spPr>
        <p:txBody>
          <a:bodyPr lIns="0" tIns="0" rIns="0" bIns="91440"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1217769"/>
          </a:xfrm>
          <a:prstGeom prst="rect">
            <a:avLst/>
          </a:prstGeom>
        </p:spPr>
        <p:txBody>
          <a:bodyPr wrap="square" lIns="0" tIns="0" rIns="0" bIns="91440">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3" name="Footer Placeholder 2">
            <a:extLst>
              <a:ext uri="{FF2B5EF4-FFF2-40B4-BE49-F238E27FC236}">
                <a16:creationId xmlns:a16="http://schemas.microsoft.com/office/drawing/2014/main" id="{5D868818-0DFC-9169-4160-89B32CDF5130}"/>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grpSp>
        <p:nvGrpSpPr>
          <p:cNvPr id="5" name="Group 4">
            <a:extLst>
              <a:ext uri="{FF2B5EF4-FFF2-40B4-BE49-F238E27FC236}">
                <a16:creationId xmlns:a16="http://schemas.microsoft.com/office/drawing/2014/main" id="{BA3DF09A-F855-F868-80F5-0BE1A95EAC15}"/>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2" name="Oval 11">
              <a:extLst>
                <a:ext uri="{FF2B5EF4-FFF2-40B4-BE49-F238E27FC236}">
                  <a16:creationId xmlns:a16="http://schemas.microsoft.com/office/drawing/2014/main" id="{E02F3D99-76D3-5383-A61D-215BC38D43E1}"/>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136F99C5-D16E-7540-C83D-3442D1FCD55D}"/>
                </a:ext>
              </a:extLst>
            </p:cNvPr>
            <p:cNvPicPr/>
            <p:nvPr/>
          </p:nvPicPr>
          <p:blipFill>
            <a:blip r:embed="rId2"/>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14725952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30" y="1444855"/>
            <a:ext cx="5432867" cy="207749"/>
          </a:xfrm>
          <a:prstGeom prst="rect">
            <a:avLst/>
          </a:prstGeom>
        </p:spPr>
        <p:txBody>
          <a:bodyPr anchor="t"/>
          <a:lstStyle>
            <a:lvl1pPr marL="0" indent="0">
              <a:spcBef>
                <a:spcPct val="0"/>
              </a:spcBef>
              <a:buNone/>
              <a:defRPr sz="1400" b="1">
                <a:solidFill>
                  <a:srgbClr val="EA4E60"/>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5431225" cy="968470"/>
          </a:xfrm>
          <a:prstGeom prst="rect">
            <a:avLst/>
          </a:prstGeom>
        </p:spPr>
        <p:txBody>
          <a:bodyPr wrap="square">
            <a:spAutoFit/>
          </a:bodyPr>
          <a:lstStyle>
            <a:lvl1pPr marL="0" indent="0">
              <a:buFont typeface="Arial" panose="020B0604020202020204" pitchFamily="34" charset="0"/>
              <a:buNone/>
              <a:defRPr sz="1800">
                <a:solidFill>
                  <a:schemeClr val="tx1"/>
                </a:solidFill>
              </a:defRPr>
            </a:lvl1pPr>
            <a:lvl2pPr marL="102870" indent="0">
              <a:buFont typeface="Arial" panose="020B0604020202020204" pitchFamily="34" charset="0"/>
              <a:buNone/>
              <a:defRPr sz="1800">
                <a:solidFill>
                  <a:schemeClr val="tx1"/>
                </a:solidFill>
              </a:defRPr>
            </a:lvl2pPr>
            <a:lvl3pPr marL="198882" indent="0">
              <a:buFont typeface="Arial" panose="020B0604020202020204" pitchFamily="34" charset="0"/>
              <a:buNone/>
              <a:defRPr sz="18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grpSp>
        <p:nvGrpSpPr>
          <p:cNvPr id="9" name="Group 8">
            <a:extLst>
              <a:ext uri="{FF2B5EF4-FFF2-40B4-BE49-F238E27FC236}">
                <a16:creationId xmlns:a16="http://schemas.microsoft.com/office/drawing/2014/main" id="{76EA3CFB-9697-C0F0-7B4C-7E3873DE53FB}"/>
              </a:ext>
              <a:ext uri="{C183D7F6-B498-43B3-948B-1728B52AA6E4}">
                <adec:decorative xmlns:adec="http://schemas.microsoft.com/office/drawing/2017/decorative" val="1"/>
              </a:ext>
            </a:extLst>
          </p:cNvPr>
          <p:cNvGrpSpPr/>
          <p:nvPr userDrawn="1"/>
        </p:nvGrpSpPr>
        <p:grpSpPr>
          <a:xfrm>
            <a:off x="1922684" y="1189435"/>
            <a:ext cx="832950" cy="832950"/>
            <a:chOff x="5540700" y="2116300"/>
            <a:chExt cx="1110600" cy="1110600"/>
          </a:xfrm>
        </p:grpSpPr>
        <p:sp>
          <p:nvSpPr>
            <p:cNvPr id="10" name="Oval 9">
              <a:extLst>
                <a:ext uri="{FF2B5EF4-FFF2-40B4-BE49-F238E27FC236}">
                  <a16:creationId xmlns:a16="http://schemas.microsoft.com/office/drawing/2014/main" id="{746C21DA-1493-FA44-3F9C-34E05FF08B74}"/>
                </a:ext>
              </a:extLst>
            </p:cNvPr>
            <p:cNvSpPr/>
            <p:nvPr/>
          </p:nvSpPr>
          <p:spPr>
            <a:xfrm>
              <a:off x="5540700" y="2116300"/>
              <a:ext cx="1110600" cy="1110600"/>
            </a:xfrm>
            <a:prstGeom prst="ellipse">
              <a:avLst/>
            </a:prstGeom>
            <a:solidFill>
              <a:srgbClr val="8DC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33">
              <a:extLst>
                <a:ext uri="{FF2B5EF4-FFF2-40B4-BE49-F238E27FC236}">
                  <a16:creationId xmlns:a16="http://schemas.microsoft.com/office/drawing/2014/main" id="{645CE35C-3A93-7951-31D3-E08248B1C9C4}"/>
                </a:ext>
              </a:extLst>
            </p:cNvPr>
            <p:cNvPicPr/>
            <p:nvPr/>
          </p:nvPicPr>
          <p:blipFill>
            <a:blip r:embed="rId2">
              <a:extLst>
                <a:ext uri="{96DAC541-7B7A-43D3-8B79-37D633B846F1}">
                  <asvg:svgBlip xmlns:asvg="http://schemas.microsoft.com/office/drawing/2016/SVG/main" r:embed="rId3"/>
                </a:ext>
              </a:extLst>
            </a:blip>
            <a:stretch>
              <a:fillRect/>
            </a:stretch>
          </p:blipFill>
          <p:spPr>
            <a:xfrm>
              <a:off x="5749602" y="2325202"/>
              <a:ext cx="692796" cy="692796"/>
            </a:xfrm>
            <a:prstGeom prst="rect">
              <a:avLst/>
            </a:prstGeom>
            <a:noFill/>
          </p:spPr>
        </p:pic>
      </p:grpSp>
    </p:spTree>
    <p:extLst>
      <p:ext uri="{BB962C8B-B14F-4D97-AF65-F5344CB8AC3E}">
        <p14:creationId xmlns:p14="http://schemas.microsoft.com/office/powerpoint/2010/main" val="397279168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8260106"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2"/>
            <a:ext cx="8260106" cy="1217769"/>
          </a:xfrm>
          <a:prstGeom prst="rect">
            <a:avLst/>
          </a:prstGeom>
        </p:spPr>
        <p:txBody>
          <a:bodyPr wrap="square">
            <a:spAutoFit/>
          </a:bodyPr>
          <a:lstStyle>
            <a:lvl1pPr marL="102870" indent="-102870">
              <a:buFont typeface="Arial" panose="020B0604020202020204" pitchFamily="34" charset="0"/>
              <a:buChar char="•"/>
              <a:defRPr sz="2400">
                <a:solidFill>
                  <a:schemeClr val="tx1"/>
                </a:solidFill>
              </a:defRPr>
            </a:lvl1pPr>
            <a:lvl2pPr marL="198882" indent="-96012">
              <a:buFont typeface="Arial" panose="020B0604020202020204" pitchFamily="34" charset="0"/>
              <a:buChar char="•"/>
              <a:defRPr sz="2400">
                <a:solidFill>
                  <a:schemeClr val="tx1"/>
                </a:solidFill>
              </a:defRPr>
            </a:lvl2pPr>
            <a:lvl3pPr marL="288036" indent="-89154">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21992771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repare for labs">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9" name="Group 8">
            <a:extLst>
              <a:ext uri="{FF2B5EF4-FFF2-40B4-BE49-F238E27FC236}">
                <a16:creationId xmlns:a16="http://schemas.microsoft.com/office/drawing/2014/main" id="{F260BCEF-BA8C-42B9-D1E6-EED60C93E5F0}"/>
              </a:ext>
            </a:extLst>
          </p:cNvPr>
          <p:cNvGrpSpPr/>
          <p:nvPr userDrawn="1"/>
        </p:nvGrpSpPr>
        <p:grpSpPr>
          <a:xfrm>
            <a:off x="1922684" y="1189435"/>
            <a:ext cx="832950" cy="832950"/>
            <a:chOff x="2563579" y="1272115"/>
            <a:chExt cx="1110600" cy="1110600"/>
          </a:xfrm>
        </p:grpSpPr>
        <p:sp>
          <p:nvSpPr>
            <p:cNvPr id="10" name="Oval 9">
              <a:extLst>
                <a:ext uri="{FF2B5EF4-FFF2-40B4-BE49-F238E27FC236}">
                  <a16:creationId xmlns:a16="http://schemas.microsoft.com/office/drawing/2014/main" id="{34F743EF-1C3F-2BB6-EC5C-14389E448E71}"/>
                </a:ext>
              </a:extLst>
            </p:cNvPr>
            <p:cNvSpPr/>
            <p:nvPr/>
          </p:nvSpPr>
          <p:spPr>
            <a:xfrm>
              <a:off x="2563579" y="1272115"/>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22B6CEF7-CC05-CD93-EBB0-70FB66F30432}"/>
                </a:ext>
              </a:extLst>
            </p:cNvPr>
            <p:cNvPicPr/>
            <p:nvPr/>
          </p:nvPicPr>
          <p:blipFill>
            <a:blip r:embed="rId2"/>
            <a:stretch>
              <a:fillRect/>
            </a:stretch>
          </p:blipFill>
          <p:spPr>
            <a:xfrm>
              <a:off x="2766997" y="1476753"/>
              <a:ext cx="694944" cy="694944"/>
            </a:xfrm>
            <a:prstGeom prst="rect">
              <a:avLst/>
            </a:prstGeom>
          </p:spPr>
        </p:pic>
      </p:grpSp>
    </p:spTree>
    <p:extLst>
      <p:ext uri="{BB962C8B-B14F-4D97-AF65-F5344CB8AC3E}">
        <p14:creationId xmlns:p14="http://schemas.microsoft.com/office/powerpoint/2010/main" val="1846127718"/>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ricing">
    <p:bg>
      <p:bgPr>
        <a:solidFill>
          <a:srgbClr val="27282C"/>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B9FF9B-5C03-12AD-C2BC-F2A5193A8A2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6" name="Rectangle: Single Corner Rounded 5">
            <a:extLst>
              <a:ext uri="{FF2B5EF4-FFF2-40B4-BE49-F238E27FC236}">
                <a16:creationId xmlns:a16="http://schemas.microsoft.com/office/drawing/2014/main" id="{A02CAEB8-26C8-4DCC-A205-1958858BB2CA}"/>
              </a:ext>
              <a:ext uri="{C183D7F6-B498-43B3-948B-1728B52AA6E4}">
                <adec:decorative xmlns:adec="http://schemas.microsoft.com/office/drawing/2017/decorative" val="1"/>
              </a:ext>
            </a:extLst>
          </p:cNvPr>
          <p:cNvSpPr/>
          <p:nvPr userDrawn="1"/>
        </p:nvSpPr>
        <p:spPr bwMode="auto">
          <a:xfrm>
            <a:off x="-1" y="1435100"/>
            <a:ext cx="2340770" cy="3708400"/>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7" name="Text Placeholder 11">
            <a:extLst>
              <a:ext uri="{FF2B5EF4-FFF2-40B4-BE49-F238E27FC236}">
                <a16:creationId xmlns:a16="http://schemas.microsoft.com/office/drawing/2014/main" id="{5B1C1BF3-6AA8-9E3D-6C13-9D294A95EC9E}"/>
              </a:ext>
            </a:extLst>
          </p:cNvPr>
          <p:cNvSpPr>
            <a:spLocks noGrp="1"/>
          </p:cNvSpPr>
          <p:nvPr>
            <p:ph type="body" sz="quarter" idx="17"/>
          </p:nvPr>
        </p:nvSpPr>
        <p:spPr>
          <a:xfrm>
            <a:off x="3267029" y="1444854"/>
            <a:ext cx="4023168"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8" name="Text Placeholder 3">
            <a:extLst>
              <a:ext uri="{FF2B5EF4-FFF2-40B4-BE49-F238E27FC236}">
                <a16:creationId xmlns:a16="http://schemas.microsoft.com/office/drawing/2014/main" id="{CB36A2A5-3D3D-6672-23D6-32211E5333A2}"/>
              </a:ext>
            </a:extLst>
          </p:cNvPr>
          <p:cNvSpPr>
            <a:spLocks noGrp="1"/>
          </p:cNvSpPr>
          <p:nvPr>
            <p:ph type="body" sz="quarter" idx="35"/>
          </p:nvPr>
        </p:nvSpPr>
        <p:spPr>
          <a:xfrm>
            <a:off x="3268672" y="1933575"/>
            <a:ext cx="4021480"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4" name="Text Placeholder 11">
            <a:extLst>
              <a:ext uri="{FF2B5EF4-FFF2-40B4-BE49-F238E27FC236}">
                <a16:creationId xmlns:a16="http://schemas.microsoft.com/office/drawing/2014/main" id="{C4A355BE-EC00-02A7-CF83-86D8F4D79CE5}"/>
              </a:ext>
            </a:extLst>
          </p:cNvPr>
          <p:cNvSpPr>
            <a:spLocks noGrp="1"/>
          </p:cNvSpPr>
          <p:nvPr>
            <p:ph type="body" sz="quarter" idx="34"/>
          </p:nvPr>
        </p:nvSpPr>
        <p:spPr>
          <a:xfrm>
            <a:off x="441197" y="1906588"/>
            <a:ext cx="1520954"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grpSp>
        <p:nvGrpSpPr>
          <p:cNvPr id="5" name="Group 4">
            <a:extLst>
              <a:ext uri="{FF2B5EF4-FFF2-40B4-BE49-F238E27FC236}">
                <a16:creationId xmlns:a16="http://schemas.microsoft.com/office/drawing/2014/main" id="{F5C0986E-B689-6782-2E7B-724249108539}"/>
              </a:ext>
              <a:ext uri="{C183D7F6-B498-43B3-948B-1728B52AA6E4}">
                <adec:decorative xmlns:adec="http://schemas.microsoft.com/office/drawing/2017/decorative" val="1"/>
              </a:ext>
            </a:extLst>
          </p:cNvPr>
          <p:cNvGrpSpPr/>
          <p:nvPr userDrawn="1"/>
        </p:nvGrpSpPr>
        <p:grpSpPr>
          <a:xfrm>
            <a:off x="1922684" y="1189435"/>
            <a:ext cx="832950" cy="832950"/>
            <a:chOff x="1742946" y="2116300"/>
            <a:chExt cx="1110600" cy="1110600"/>
          </a:xfrm>
        </p:grpSpPr>
        <p:sp>
          <p:nvSpPr>
            <p:cNvPr id="12" name="Oval 11">
              <a:extLst>
                <a:ext uri="{FF2B5EF4-FFF2-40B4-BE49-F238E27FC236}">
                  <a16:creationId xmlns:a16="http://schemas.microsoft.com/office/drawing/2014/main" id="{6CAA49E0-DE74-4741-67A0-EFF39DD2D638}"/>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3" name="Picture 12">
              <a:extLst>
                <a:ext uri="{FF2B5EF4-FFF2-40B4-BE49-F238E27FC236}">
                  <a16:creationId xmlns:a16="http://schemas.microsoft.com/office/drawing/2014/main" id="{B35AFCD5-9997-32A3-C847-E02AC6233D3B}"/>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257652068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UI Lab">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5" name="Group 4">
            <a:extLst>
              <a:ext uri="{FF2B5EF4-FFF2-40B4-BE49-F238E27FC236}">
                <a16:creationId xmlns:a16="http://schemas.microsoft.com/office/drawing/2014/main" id="{6E20E92D-9C4E-2BF7-F5C3-1126C809696B}"/>
              </a:ext>
            </a:extLst>
          </p:cNvPr>
          <p:cNvGrpSpPr/>
          <p:nvPr userDrawn="1"/>
        </p:nvGrpSpPr>
        <p:grpSpPr>
          <a:xfrm>
            <a:off x="7584261" y="670322"/>
            <a:ext cx="832950" cy="832950"/>
            <a:chOff x="10112348" y="738519"/>
            <a:chExt cx="1110600" cy="1110600"/>
          </a:xfrm>
        </p:grpSpPr>
        <p:sp>
          <p:nvSpPr>
            <p:cNvPr id="10" name="Oval 9">
              <a:extLst>
                <a:ext uri="{FF2B5EF4-FFF2-40B4-BE49-F238E27FC236}">
                  <a16:creationId xmlns:a16="http://schemas.microsoft.com/office/drawing/2014/main" id="{7567CE8E-AD7A-BEDE-7D43-4F2561774537}"/>
                </a:ext>
              </a:extLst>
            </p:cNvPr>
            <p:cNvSpPr/>
            <p:nvPr/>
          </p:nvSpPr>
          <p:spPr>
            <a:xfrm>
              <a:off x="10112348" y="738519"/>
              <a:ext cx="1110600" cy="1110600"/>
            </a:xfrm>
            <a:prstGeom prst="ellipse">
              <a:avLst/>
            </a:prstGeom>
            <a:solidFill>
              <a:srgbClr val="C5B4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11" name="Picture 10" descr="A wrench and screwdriver on a black background&#10;&#10;Description automatically generated with medium confidence">
              <a:extLst>
                <a:ext uri="{FF2B5EF4-FFF2-40B4-BE49-F238E27FC236}">
                  <a16:creationId xmlns:a16="http://schemas.microsoft.com/office/drawing/2014/main" id="{081CBB52-335F-8D52-200D-2D007D689042}"/>
                </a:ext>
              </a:extLst>
            </p:cNvPr>
            <p:cNvPicPr/>
            <p:nvPr/>
          </p:nvPicPr>
          <p:blipFill>
            <a:blip r:embed="rId2"/>
            <a:stretch>
              <a:fillRect/>
            </a:stretch>
          </p:blipFill>
          <p:spPr>
            <a:xfrm>
              <a:off x="10315766" y="945273"/>
              <a:ext cx="694944" cy="694944"/>
            </a:xfrm>
            <a:prstGeom prst="rect">
              <a:avLst/>
            </a:prstGeom>
          </p:spPr>
        </p:pic>
      </p:grpSp>
    </p:spTree>
    <p:extLst>
      <p:ext uri="{BB962C8B-B14F-4D97-AF65-F5344CB8AC3E}">
        <p14:creationId xmlns:p14="http://schemas.microsoft.com/office/powerpoint/2010/main" val="22632750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icing 2">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grpSp>
        <p:nvGrpSpPr>
          <p:cNvPr id="4" name="Group 3">
            <a:extLst>
              <a:ext uri="{FF2B5EF4-FFF2-40B4-BE49-F238E27FC236}">
                <a16:creationId xmlns:a16="http://schemas.microsoft.com/office/drawing/2014/main" id="{EB724FB4-110F-14DB-C9A2-8DC893034C9B}"/>
              </a:ext>
              <a:ext uri="{C183D7F6-B498-43B3-948B-1728B52AA6E4}">
                <adec:decorative xmlns:adec="http://schemas.microsoft.com/office/drawing/2017/decorative" val="1"/>
              </a:ext>
            </a:extLst>
          </p:cNvPr>
          <p:cNvGrpSpPr/>
          <p:nvPr userDrawn="1"/>
        </p:nvGrpSpPr>
        <p:grpSpPr>
          <a:xfrm>
            <a:off x="7580954" y="670322"/>
            <a:ext cx="832950" cy="832950"/>
            <a:chOff x="1742946" y="2116300"/>
            <a:chExt cx="1110600" cy="1110600"/>
          </a:xfrm>
        </p:grpSpPr>
        <p:sp>
          <p:nvSpPr>
            <p:cNvPr id="6" name="Oval 5">
              <a:extLst>
                <a:ext uri="{FF2B5EF4-FFF2-40B4-BE49-F238E27FC236}">
                  <a16:creationId xmlns:a16="http://schemas.microsoft.com/office/drawing/2014/main" id="{CEC0BCC3-7EC5-6F81-B1AA-80A4894ABF0C}"/>
                </a:ext>
              </a:extLst>
            </p:cNvPr>
            <p:cNvSpPr/>
            <p:nvPr/>
          </p:nvSpPr>
          <p:spPr>
            <a:xfrm>
              <a:off x="1742946" y="2116300"/>
              <a:ext cx="1110600" cy="1110600"/>
            </a:xfrm>
            <a:prstGeom prst="ellipse">
              <a:avLst/>
            </a:prstGeom>
            <a:solidFill>
              <a:srgbClr val="FFA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7" name="Picture 6">
              <a:extLst>
                <a:ext uri="{FF2B5EF4-FFF2-40B4-BE49-F238E27FC236}">
                  <a16:creationId xmlns:a16="http://schemas.microsoft.com/office/drawing/2014/main" id="{9D467AA4-32D7-985C-93B4-6A2CF9D380C2}"/>
                </a:ext>
              </a:extLst>
            </p:cNvPr>
            <p:cNvPicPr/>
            <p:nvPr/>
          </p:nvPicPr>
          <p:blipFill>
            <a:blip r:embed="rId2">
              <a:extLst>
                <a:ext uri="{28A0092B-C50C-407E-A947-70E740481C1C}">
                  <a14:useLocalDpi xmlns:a14="http://schemas.microsoft.com/office/drawing/2010/main" val="0"/>
                </a:ext>
              </a:extLst>
            </a:blip>
            <a:stretch>
              <a:fillRect/>
            </a:stretch>
          </p:blipFill>
          <p:spPr>
            <a:xfrm>
              <a:off x="2006529" y="2335581"/>
              <a:ext cx="613466" cy="613466"/>
            </a:xfrm>
            <a:prstGeom prst="rect">
              <a:avLst/>
            </a:prstGeom>
          </p:spPr>
        </p:pic>
      </p:grpSp>
    </p:spTree>
    <p:extLst>
      <p:ext uri="{BB962C8B-B14F-4D97-AF65-F5344CB8AC3E}">
        <p14:creationId xmlns:p14="http://schemas.microsoft.com/office/powerpoint/2010/main" val="514625642"/>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column_Callout_with Image">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A0C1B43-5B0F-7090-B43D-4D154AC01AF9}"/>
              </a:ext>
              <a:ext uri="{C183D7F6-B498-43B3-948B-1728B52AA6E4}">
                <adec:decorative xmlns:adec="http://schemas.microsoft.com/office/drawing/2017/decorative" val="1"/>
              </a:ext>
            </a:extLst>
          </p:cNvPr>
          <p:cNvSpPr/>
          <p:nvPr userDrawn="1"/>
        </p:nvSpPr>
        <p:spPr bwMode="auto">
          <a:xfrm>
            <a:off x="803649" y="4752975"/>
            <a:ext cx="2000250" cy="219075"/>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6" name="Footer Placeholder 2">
            <a:extLst>
              <a:ext uri="{FF2B5EF4-FFF2-40B4-BE49-F238E27FC236}">
                <a16:creationId xmlns:a16="http://schemas.microsoft.com/office/drawing/2014/main" id="{2E22E512-824E-5687-C33B-5B41FE43E981}"/>
              </a:ext>
            </a:extLst>
          </p:cNvPr>
          <p:cNvSpPr txBox="1"/>
          <p:nvPr userDrawn="1"/>
        </p:nvSpPr>
        <p:spPr>
          <a:xfrm>
            <a:off x="3267075"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A07B0D1-31C1-C209-CE85-DD1D42B62A74}"/>
              </a:ext>
            </a:extLst>
          </p:cNvPr>
          <p:cNvSpPr>
            <a:spLocks noGrp="1"/>
          </p:cNvSpPr>
          <p:nvPr>
            <p:ph type="pic" sz="quarter" idx="20" hasCustomPrompt="1"/>
          </p:nvPr>
        </p:nvSpPr>
        <p:spPr bwMode="ltGray">
          <a:xfrm>
            <a:off x="3048000" y="969175"/>
            <a:ext cx="5651897" cy="2459826"/>
          </a:xfrm>
          <a:prstGeom prst="rect">
            <a:avLst/>
          </a:prstGeom>
          <a:solidFill>
            <a:srgbClr val="F4F4F7"/>
          </a:solidFill>
          <a:ln>
            <a:noFill/>
          </a:ln>
        </p:spPr>
        <p:txBody>
          <a:bodyPr lIns="0" tIns="0" rIns="0" bIns="73152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photo</a:t>
            </a:r>
          </a:p>
          <a:p>
            <a:r>
              <a:rPr lang="en-US"/>
              <a:t>here or click or tap </a:t>
            </a:r>
          </a:p>
          <a:p>
            <a:r>
              <a:rPr lang="en-US"/>
              <a:t>icon below to insert</a:t>
            </a:r>
          </a:p>
          <a:p>
            <a:endParaRPr lang="en-US"/>
          </a:p>
          <a:p>
            <a:endParaRPr lang="en-US"/>
          </a:p>
        </p:txBody>
      </p:sp>
      <p:sp>
        <p:nvSpPr>
          <p:cNvPr id="20" name="Text Placeholder 11">
            <a:extLst>
              <a:ext uri="{FF2B5EF4-FFF2-40B4-BE49-F238E27FC236}">
                <a16:creationId xmlns:a16="http://schemas.microsoft.com/office/drawing/2014/main" id="{B0CE4749-2B49-FDC6-1E4B-4745903086DB}"/>
              </a:ext>
            </a:extLst>
          </p:cNvPr>
          <p:cNvSpPr>
            <a:spLocks noGrp="1"/>
          </p:cNvSpPr>
          <p:nvPr>
            <p:ph type="body" sz="quarter" idx="22"/>
          </p:nvPr>
        </p:nvSpPr>
        <p:spPr>
          <a:xfrm>
            <a:off x="3048000" y="3622732"/>
            <a:ext cx="5651897" cy="138500"/>
          </a:xfrm>
          <a:prstGeom prst="rect">
            <a:avLst/>
          </a:prstGeom>
        </p:spPr>
        <p:txBody>
          <a:bodyPr anchor="t"/>
          <a:lstStyle>
            <a:lvl1pPr marL="0" indent="0">
              <a:spcBef>
                <a:spcPct val="0"/>
              </a:spcBef>
              <a:buNone/>
              <a:defRPr sz="900">
                <a:solidFill>
                  <a:schemeClr val="tx1"/>
                </a:solidFill>
                <a:latin typeface="+mj-lt"/>
              </a:defRPr>
            </a:lvl1pPr>
          </a:lstStyle>
          <a:p>
            <a:pPr lvl="0"/>
            <a:r>
              <a:rPr lang="en-US"/>
              <a:t>Click to edit Master text styles</a:t>
            </a:r>
          </a:p>
        </p:txBody>
      </p:sp>
      <p:sp>
        <p:nvSpPr>
          <p:cNvPr id="23" name="Text Placeholder 3">
            <a:extLst>
              <a:ext uri="{FF2B5EF4-FFF2-40B4-BE49-F238E27FC236}">
                <a16:creationId xmlns:a16="http://schemas.microsoft.com/office/drawing/2014/main" id="{FEC9D9DE-CE99-5608-0152-4E27F1BE0034}"/>
              </a:ext>
            </a:extLst>
          </p:cNvPr>
          <p:cNvSpPr>
            <a:spLocks noGrp="1"/>
          </p:cNvSpPr>
          <p:nvPr>
            <p:ph type="body" sz="quarter" idx="33"/>
          </p:nvPr>
        </p:nvSpPr>
        <p:spPr>
          <a:xfrm>
            <a:off x="3054797" y="3923735"/>
            <a:ext cx="5645100" cy="196208"/>
          </a:xfrm>
          <a:prstGeom prst="rect">
            <a:avLst/>
          </a:prstGeom>
        </p:spPr>
        <p:txBody>
          <a:bodyPr wrap="square">
            <a:spAutoFit/>
          </a:bodyPr>
          <a:lstStyle>
            <a:lvl1pPr marL="0" indent="0">
              <a:buFont typeface="Arial" panose="020B0604020202020204" pitchFamily="34" charset="0"/>
              <a:buNone/>
              <a:defRPr sz="750">
                <a:solidFill>
                  <a:schemeClr val="tx1"/>
                </a:solidFill>
              </a:defRPr>
            </a:lvl1pPr>
            <a:lvl2pPr marL="102870" indent="0">
              <a:buFont typeface="Arial" panose="020B0604020202020204" pitchFamily="34" charset="0"/>
              <a:buNone/>
              <a:defRPr>
                <a:solidFill>
                  <a:schemeClr val="tx1"/>
                </a:solidFill>
              </a:defRPr>
            </a:lvl2pPr>
            <a:lvl3pPr marL="308610" indent="-102870">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5" name="Rectangle: Single Corner Rounded 4">
            <a:extLst>
              <a:ext uri="{FF2B5EF4-FFF2-40B4-BE49-F238E27FC236}">
                <a16:creationId xmlns:a16="http://schemas.microsoft.com/office/drawing/2014/main" id="{F30B2090-3FEF-BD7A-3D1A-F15263CED050}"/>
              </a:ext>
              <a:ext uri="{C183D7F6-B498-43B3-948B-1728B52AA6E4}">
                <adec:decorative xmlns:adec="http://schemas.microsoft.com/office/drawing/2017/decorative" val="1"/>
              </a:ext>
            </a:extLst>
          </p:cNvPr>
          <p:cNvSpPr/>
          <p:nvPr userDrawn="1"/>
        </p:nvSpPr>
        <p:spPr bwMode="auto">
          <a:xfrm>
            <a:off x="-1" y="969174"/>
            <a:ext cx="2340770" cy="4174326"/>
          </a:xfrm>
          <a:prstGeom prst="round1Rect">
            <a:avLst>
              <a:gd name="adj" fmla="val 6737"/>
            </a:avLst>
          </a:prstGeom>
          <a:solidFill>
            <a:srgbClr val="F4F3F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9" name="Text Placeholder 11">
            <a:extLst>
              <a:ext uri="{FF2B5EF4-FFF2-40B4-BE49-F238E27FC236}">
                <a16:creationId xmlns:a16="http://schemas.microsoft.com/office/drawing/2014/main" id="{69AA33E8-65E2-5482-066C-B301F74B3FCC}"/>
              </a:ext>
            </a:extLst>
          </p:cNvPr>
          <p:cNvSpPr>
            <a:spLocks noGrp="1"/>
          </p:cNvSpPr>
          <p:nvPr>
            <p:ph type="body" sz="quarter" idx="34"/>
          </p:nvPr>
        </p:nvSpPr>
        <p:spPr>
          <a:xfrm>
            <a:off x="441197" y="1657576"/>
            <a:ext cx="1584940" cy="369332"/>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38502490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70"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40"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Learn Clickdown">
    <p:bg>
      <p:bgPr>
        <a:solidFill>
          <a:srgbClr val="27282C"/>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E890A9B-98DE-E407-1677-225E1CB27E04}"/>
              </a:ext>
              <a:ext uri="{C183D7F6-B498-43B3-948B-1728B52AA6E4}">
                <adec:decorative xmlns:adec="http://schemas.microsoft.com/office/drawing/2017/decorative" val="1"/>
              </a:ext>
            </a:extLst>
          </p:cNvPr>
          <p:cNvSpPr/>
          <p:nvPr userDrawn="1"/>
        </p:nvSpPr>
        <p:spPr bwMode="auto">
          <a:xfrm>
            <a:off x="1416" y="0"/>
            <a:ext cx="5168674" cy="5143500"/>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gradFill>
                <a:gsLst>
                  <a:gs pos="0">
                    <a:srgbClr val="FFFFFF"/>
                  </a:gs>
                  <a:gs pos="100000">
                    <a:srgbClr val="FFFFFF"/>
                  </a:gs>
                </a:gsLst>
                <a:lin ang="5400000" scaled="0"/>
              </a:gra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Rectangle: Top Corners Rounded 1">
            <a:extLst>
              <a:ext uri="{FF2B5EF4-FFF2-40B4-BE49-F238E27FC236}">
                <a16:creationId xmlns:a16="http://schemas.microsoft.com/office/drawing/2014/main" id="{960FA2C5-0F45-1F96-1312-4AD604060381}"/>
              </a:ext>
              <a:ext uri="{C183D7F6-B498-43B3-948B-1728B52AA6E4}">
                <adec:decorative xmlns:adec="http://schemas.microsoft.com/office/drawing/2017/decorative" val="1"/>
              </a:ext>
            </a:extLst>
          </p:cNvPr>
          <p:cNvSpPr/>
          <p:nvPr userDrawn="1"/>
        </p:nvSpPr>
        <p:spPr bwMode="auto">
          <a:xfrm rot="16200000" flipH="1">
            <a:off x="5969000" y="1011299"/>
            <a:ext cx="2844803" cy="3530599"/>
          </a:xfrm>
          <a:prstGeom prst="round2SameRect">
            <a:avLst>
              <a:gd name="adj1" fmla="val 2163"/>
              <a:gd name="adj2" fmla="val 0"/>
            </a:avLst>
          </a:prstGeom>
          <a:solidFill>
            <a:srgbClr val="E8E6DF"/>
          </a:solidFill>
          <a:ln w="6350">
            <a:noFill/>
          </a:ln>
          <a:effectLst>
            <a:outerShdw blurRad="127000" dist="76200" dir="9600000" algn="r" rotWithShape="0">
              <a:prstClr val="black">
                <a:alpha val="2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vert270" wrap="none" lIns="205740" tIns="0" rIns="205740" bIns="68580" numCol="1" spcCol="0" rtlCol="0" fromWordArt="0" anchor="ctr"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30000" noProof="0">
              <a:ln>
                <a:noFill/>
              </a:ln>
              <a:solidFill>
                <a:srgbClr val="FFFFFF"/>
              </a:solidFill>
              <a:effectLst/>
              <a:uLnTx/>
              <a:uFillTx/>
              <a:latin typeface="Calibri" panose="020F0502020204030204" pitchFamily="34" charset="0"/>
              <a:ea typeface="+mn-ea"/>
              <a:cs typeface="+mn-cs"/>
            </a:endParaRPr>
          </a:p>
        </p:txBody>
      </p:sp>
      <p:pic>
        <p:nvPicPr>
          <p:cNvPr id="3" name="Picture 2">
            <a:extLst>
              <a:ext uri="{FF2B5EF4-FFF2-40B4-BE49-F238E27FC236}">
                <a16:creationId xmlns:a16="http://schemas.microsoft.com/office/drawing/2014/main" id="{C7858406-DE31-8249-0E02-6D12B1500EB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94165" y="1319374"/>
            <a:ext cx="3553407" cy="2903010"/>
          </a:xfrm>
          <a:prstGeom prst="rect">
            <a:avLst/>
          </a:prstGeom>
          <a:noFill/>
          <a:ln w="38100">
            <a:noFill/>
          </a:ln>
          <a:effectLst/>
        </p:spPr>
      </p:pic>
      <p:sp>
        <p:nvSpPr>
          <p:cNvPr id="4" name="Picture Placeholder" descr="This photo is a 'placeholder' only. Drag or drop your photo here, or click and tap the center to insert a photo.">
            <a:extLst>
              <a:ext uri="{FF2B5EF4-FFF2-40B4-BE49-F238E27FC236}">
                <a16:creationId xmlns:a16="http://schemas.microsoft.com/office/drawing/2014/main" id="{D5402C46-D31C-FDEF-C231-716FBE6417FF}"/>
              </a:ext>
            </a:extLst>
          </p:cNvPr>
          <p:cNvSpPr>
            <a:spLocks noGrp="1"/>
          </p:cNvSpPr>
          <p:nvPr>
            <p:ph type="pic" sz="quarter" idx="20" hasCustomPrompt="1"/>
          </p:nvPr>
        </p:nvSpPr>
        <p:spPr bwMode="ltGray">
          <a:xfrm>
            <a:off x="5793582" y="1531145"/>
            <a:ext cx="3350419" cy="2483643"/>
          </a:xfrm>
          <a:prstGeom prst="rect">
            <a:avLst/>
          </a:prstGeom>
          <a:solidFill>
            <a:srgbClr val="F4F4F7"/>
          </a:solidFill>
          <a:ln>
            <a:noFill/>
          </a:ln>
        </p:spPr>
        <p:txBody>
          <a:bodyPr lIns="914400" tIns="0" rIns="914400" bIns="1463040" anchor="ctr" anchorCtr="0">
            <a:noAutofit/>
          </a:bodyPr>
          <a:lstStyle>
            <a:lvl1pPr marL="0" indent="0" algn="ctr">
              <a:lnSpc>
                <a:spcPct val="100000"/>
              </a:lnSpc>
              <a:buNone/>
              <a:defRPr sz="788" b="1">
                <a:solidFill>
                  <a:srgbClr val="000000"/>
                </a:solidFill>
                <a:latin typeface="+mn-lt"/>
                <a:cs typeface="Calibri" panose="020F0502020204030204" pitchFamily="34" charset="0"/>
              </a:defRPr>
            </a:lvl1pPr>
          </a:lstStyle>
          <a:p>
            <a:r>
              <a:rPr lang="en-US"/>
              <a:t>Drag &amp; drop your website screenshot here or click or tap icon below to insert</a:t>
            </a:r>
          </a:p>
          <a:p>
            <a:endParaRPr lang="en-US"/>
          </a:p>
          <a:p>
            <a:endParaRPr lang="en-US"/>
          </a:p>
        </p:txBody>
      </p:sp>
      <p:sp>
        <p:nvSpPr>
          <p:cNvPr id="5" name="Title 1">
            <a:extLst>
              <a:ext uri="{FF2B5EF4-FFF2-40B4-BE49-F238E27FC236}">
                <a16:creationId xmlns:a16="http://schemas.microsoft.com/office/drawing/2014/main" id="{7B5F9DFC-8F86-66C5-68A6-019BCDEDB8C2}"/>
              </a:ext>
            </a:extLst>
          </p:cNvPr>
          <p:cNvSpPr>
            <a:spLocks noGrp="1"/>
          </p:cNvSpPr>
          <p:nvPr>
            <p:ph type="title"/>
          </p:nvPr>
        </p:nvSpPr>
        <p:spPr>
          <a:xfrm>
            <a:off x="441197" y="438913"/>
            <a:ext cx="4239151"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10" name="Text Placeholder 11">
            <a:extLst>
              <a:ext uri="{FF2B5EF4-FFF2-40B4-BE49-F238E27FC236}">
                <a16:creationId xmlns:a16="http://schemas.microsoft.com/office/drawing/2014/main" id="{5FD7D075-9E51-3CE8-5505-AE5C8CAB0439}"/>
              </a:ext>
            </a:extLst>
          </p:cNvPr>
          <p:cNvSpPr>
            <a:spLocks noGrp="1"/>
          </p:cNvSpPr>
          <p:nvPr>
            <p:ph type="body" sz="quarter" idx="16"/>
          </p:nvPr>
        </p:nvSpPr>
        <p:spPr>
          <a:xfrm>
            <a:off x="438150" y="1195617"/>
            <a:ext cx="4240930"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11" name="Text Placeholder 3">
            <a:extLst>
              <a:ext uri="{FF2B5EF4-FFF2-40B4-BE49-F238E27FC236}">
                <a16:creationId xmlns:a16="http://schemas.microsoft.com/office/drawing/2014/main" id="{F4BA9016-5747-B1D1-36DE-145A4E94C4B2}"/>
              </a:ext>
            </a:extLst>
          </p:cNvPr>
          <p:cNvSpPr>
            <a:spLocks noGrp="1"/>
          </p:cNvSpPr>
          <p:nvPr>
            <p:ph type="body" sz="quarter" idx="15"/>
          </p:nvPr>
        </p:nvSpPr>
        <p:spPr>
          <a:xfrm>
            <a:off x="439792" y="1564323"/>
            <a:ext cx="4239151" cy="160556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Footer Placeholder 2">
            <a:extLst>
              <a:ext uri="{FF2B5EF4-FFF2-40B4-BE49-F238E27FC236}">
                <a16:creationId xmlns:a16="http://schemas.microsoft.com/office/drawing/2014/main" id="{6F36D75B-95FF-2F0D-75F2-EF58B69B29D9}"/>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879792447"/>
      </p:ext>
    </p:extLst>
  </p:cSld>
  <p:clrMapOvr>
    <a:masterClrMapping/>
  </p:clrMapOvr>
  <p:transition>
    <p:fade/>
  </p:transition>
  <p:extLst>
    <p:ext uri="{DCECCB84-F9BA-43D5-87BE-67443E8EF086}">
      <p15:sldGuideLst xmlns:p15="http://schemas.microsoft.com/office/powerpoint/2012/main">
        <p15:guide id="6" pos="584" userDrawn="1">
          <p15:clr>
            <a:srgbClr val="A4A3A4"/>
          </p15:clr>
        </p15:guide>
        <p15:guide id="7" pos="722" userDrawn="1">
          <p15:clr>
            <a:srgbClr val="A4A3A4"/>
          </p15:clr>
        </p15:guide>
        <p15:guide id="8" pos="1030" userDrawn="1">
          <p15:clr>
            <a:srgbClr val="A4A3A4"/>
          </p15:clr>
        </p15:guide>
        <p15:guide id="9" pos="1167" userDrawn="1">
          <p15:clr>
            <a:srgbClr val="A4A3A4"/>
          </p15:clr>
        </p15:guide>
        <p15:guide id="10" pos="1475" userDrawn="1">
          <p15:clr>
            <a:srgbClr val="A4A3A4"/>
          </p15:clr>
        </p15:guide>
        <p15:guide id="11" pos="1613" userDrawn="1">
          <p15:clr>
            <a:srgbClr val="A4A3A4"/>
          </p15:clr>
        </p15:guide>
        <p15:guide id="12" pos="1921" userDrawn="1">
          <p15:clr>
            <a:srgbClr val="A4A3A4"/>
          </p15:clr>
        </p15:guide>
        <p15:guide id="13" pos="2058" userDrawn="1">
          <p15:clr>
            <a:srgbClr val="A4A3A4"/>
          </p15:clr>
        </p15:guide>
        <p15:guide id="14" pos="2371" userDrawn="1">
          <p15:clr>
            <a:srgbClr val="A4A3A4"/>
          </p15:clr>
        </p15:guide>
        <p15:guide id="15" pos="2511" userDrawn="1">
          <p15:clr>
            <a:srgbClr val="A4A3A4"/>
          </p15:clr>
        </p15:guide>
        <p15:guide id="16" pos="2816" userDrawn="1">
          <p15:clr>
            <a:srgbClr val="A4A3A4"/>
          </p15:clr>
        </p15:guide>
        <p15:guide id="17" pos="2948" userDrawn="1">
          <p15:clr>
            <a:srgbClr val="A4A3A4"/>
          </p15:clr>
        </p15:guide>
        <p15:guide id="18" pos="3257" userDrawn="1">
          <p15:clr>
            <a:srgbClr val="A4A3A4"/>
          </p15:clr>
        </p15:guide>
        <p15:guide id="19" pos="3398" userDrawn="1">
          <p15:clr>
            <a:srgbClr val="A4A3A4"/>
          </p15:clr>
        </p15:guide>
        <p15:guide id="20" pos="3703" userDrawn="1">
          <p15:clr>
            <a:srgbClr val="A4A3A4"/>
          </p15:clr>
        </p15:guide>
        <p15:guide id="21" pos="3840" userDrawn="1">
          <p15:clr>
            <a:srgbClr val="A4A3A4"/>
          </p15:clr>
        </p15:guide>
        <p15:guide id="22" pos="4147" userDrawn="1">
          <p15:clr>
            <a:srgbClr val="A4A3A4"/>
          </p15:clr>
        </p15:guide>
        <p15:guide id="23" pos="4286" userDrawn="1">
          <p15:clr>
            <a:srgbClr val="A4A3A4"/>
          </p15:clr>
        </p15:guide>
        <p15:guide id="24" pos="4592" userDrawn="1">
          <p15:clr>
            <a:srgbClr val="A4A3A4"/>
          </p15:clr>
        </p15:guide>
        <p15:guide id="25" pos="4731" userDrawn="1">
          <p15:clr>
            <a:srgbClr val="A4A3A4"/>
          </p15:clr>
        </p15:guide>
        <p15:guide id="26" pos="5038" userDrawn="1">
          <p15:clr>
            <a:srgbClr val="A4A3A4"/>
          </p15:clr>
        </p15:guide>
        <p15:guide id="27" pos="5175" userDrawn="1">
          <p15:clr>
            <a:srgbClr val="A4A3A4"/>
          </p15:clr>
        </p15:guide>
        <p15:guide id="28" orient="horz" pos="684" userDrawn="1">
          <p15:clr>
            <a:srgbClr val="5ACBF0"/>
          </p15:clr>
        </p15:guide>
        <p15:guide id="29" orient="horz" pos="954" userDrawn="1">
          <p15:clr>
            <a:srgbClr val="5ACBF0"/>
          </p15:clr>
        </p15:guide>
        <p15:guide id="30" orient="horz" pos="216" userDrawn="1">
          <p15:clr>
            <a:srgbClr val="5ACBF0"/>
          </p15:clr>
        </p15:guide>
        <p15:guide id="31" orient="horz" pos="2700" userDrawn="1">
          <p15:clr>
            <a:srgbClr val="FBAE40"/>
          </p15:clr>
        </p15:guide>
        <p15:guide id="32" orient="horz" pos="2556" userDrawn="1">
          <p15:clr>
            <a:srgbClr val="FBAE40"/>
          </p15:clr>
        </p15:guide>
        <p15:guide id="33" pos="810"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_with Head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43920959"/>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_with Head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Tree>
    <p:extLst>
      <p:ext uri="{BB962C8B-B14F-4D97-AF65-F5344CB8AC3E}">
        <p14:creationId xmlns:p14="http://schemas.microsoft.com/office/powerpoint/2010/main" val="303949178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column container">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328967"/>
            <a:ext cx="6584087" cy="184666"/>
          </a:xfrm>
          <a:prstGeom prst="rect">
            <a:avLst/>
          </a:prstGeom>
        </p:spPr>
        <p:txBody>
          <a:bodyPr anchor="t"/>
          <a:lstStyle>
            <a:lvl1pPr marL="0" indent="0">
              <a:spcBef>
                <a:spcPct val="0"/>
              </a:spcBef>
              <a:buNone/>
              <a:defRPr sz="1200">
                <a:solidFill>
                  <a:schemeClr val="tx1"/>
                </a:solidFill>
                <a:latin typeface="+mj-lt"/>
              </a:defRPr>
            </a:lvl1pPr>
          </a:lstStyle>
          <a:p>
            <a:pPr lvl="0"/>
            <a:r>
              <a:rPr lang="en-US"/>
              <a:t>Click to edit Master text styles</a:t>
            </a:r>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697673"/>
            <a:ext cx="6581324" cy="1217769"/>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96700754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Knowledge Check">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Rounded Rectangle 3_1">
            <a:extLst>
              <a:ext uri="{FF2B5EF4-FFF2-40B4-BE49-F238E27FC236}">
                <a16:creationId xmlns:a16="http://schemas.microsoft.com/office/drawing/2014/main" id="{E9B8C20E-B8A8-8B4B-E6D5-102814292B16}"/>
              </a:ext>
            </a:extLst>
          </p:cNvPr>
          <p:cNvSpPr/>
          <p:nvPr userDrawn="1"/>
        </p:nvSpPr>
        <p:spPr>
          <a:xfrm>
            <a:off x="441196" y="969559"/>
            <a:ext cx="7556231" cy="3562478"/>
          </a:xfrm>
          <a:prstGeom prst="roundRect">
            <a:avLst>
              <a:gd name="adj" fmla="val 6113"/>
            </a:avLst>
          </a:prstGeom>
          <a:solidFill>
            <a:schemeClr val="bg1"/>
          </a:solidFill>
          <a:ln>
            <a:noFill/>
          </a:ln>
          <a:effectLst>
            <a:outerShdw blurRad="190500" dist="38100" dir="8100000" sx="101000" sy="101000" algn="tr" rotWithShape="0">
              <a:srgbClr val="CAC5B8">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11382986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_2-column">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hasCustomPrompt="1"/>
          </p:nvPr>
        </p:nvSpPr>
        <p:spPr>
          <a:xfrm>
            <a:off x="441197" y="438913"/>
            <a:ext cx="6144768"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Agenda</a:t>
            </a:r>
          </a:p>
        </p:txBody>
      </p:sp>
      <p:sp>
        <p:nvSpPr>
          <p:cNvPr id="3" name="Text Placeholder 3">
            <a:extLst>
              <a:ext uri="{FF2B5EF4-FFF2-40B4-BE49-F238E27FC236}">
                <a16:creationId xmlns:a16="http://schemas.microsoft.com/office/drawing/2014/main" id="{4D82F77F-F413-CFB2-A490-42936771DAD7}"/>
              </a:ext>
            </a:extLst>
          </p:cNvPr>
          <p:cNvSpPr>
            <a:spLocks noGrp="1"/>
          </p:cNvSpPr>
          <p:nvPr>
            <p:ph type="body" sz="quarter" idx="17"/>
          </p:nvPr>
        </p:nvSpPr>
        <p:spPr>
          <a:xfrm>
            <a:off x="439792"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
        <p:nvSpPr>
          <p:cNvPr id="6" name="Text Placeholder 3">
            <a:extLst>
              <a:ext uri="{FF2B5EF4-FFF2-40B4-BE49-F238E27FC236}">
                <a16:creationId xmlns:a16="http://schemas.microsoft.com/office/drawing/2014/main" id="{6F9FBD2C-38D6-C1BF-620A-300B1F4C5CF2}"/>
              </a:ext>
            </a:extLst>
          </p:cNvPr>
          <p:cNvSpPr>
            <a:spLocks noGrp="1"/>
          </p:cNvSpPr>
          <p:nvPr>
            <p:ph type="body" sz="quarter" idx="18"/>
          </p:nvPr>
        </p:nvSpPr>
        <p:spPr>
          <a:xfrm>
            <a:off x="5168504" y="1363633"/>
            <a:ext cx="3539771" cy="228524"/>
          </a:xfrm>
          <a:prstGeom prst="rect">
            <a:avLst/>
          </a:prstGeom>
        </p:spPr>
        <p:txBody>
          <a:bodyPr vert="horz" wrap="square" lIns="0" tIns="0" rIns="0" bIns="0" rtlCol="0">
            <a:spAutoFit/>
          </a:bodyPr>
          <a:lstStyle>
            <a:lvl1pPr>
              <a:defRPr lang="en-US" sz="1650"/>
            </a:lvl1pPr>
          </a:lstStyle>
          <a:p>
            <a:pPr marL="161925" lvl="0" indent="-161925">
              <a:spcBef>
                <a:spcPct val="0"/>
              </a:spcBef>
              <a:spcAft>
                <a:spcPts val="900"/>
              </a:spcAft>
            </a:pPr>
            <a:r>
              <a:rPr lang="en-US"/>
              <a:t>Click to edit Master text styles</a:t>
            </a:r>
          </a:p>
        </p:txBody>
      </p:sp>
    </p:spTree>
    <p:extLst>
      <p:ext uri="{BB962C8B-B14F-4D97-AF65-F5344CB8AC3E}">
        <p14:creationId xmlns:p14="http://schemas.microsoft.com/office/powerpoint/2010/main" val="1434939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0"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84"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27" userDrawn="1">
          <p15:clr>
            <a:srgbClr val="954F72"/>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Knowledge Check">
    <p:bg>
      <p:bgPr>
        <a:solidFill>
          <a:srgbClr val="27282C"/>
        </a:solidFill>
        <a:effectLst/>
      </p:bgPr>
    </p:bg>
    <p:spTree>
      <p:nvGrpSpPr>
        <p:cNvPr id="1" name=""/>
        <p:cNvGrpSpPr/>
        <p:nvPr/>
      </p:nvGrpSpPr>
      <p:grpSpPr>
        <a:xfrm>
          <a:off x="0" y="0"/>
          <a:ext cx="0" cy="0"/>
          <a:chOff x="0" y="0"/>
          <a:chExt cx="0" cy="0"/>
        </a:xfrm>
      </p:grpSpPr>
      <p:sp>
        <p:nvSpPr>
          <p:cNvPr id="3" name="Rounded Rectangle 3_1">
            <a:extLst>
              <a:ext uri="{FF2B5EF4-FFF2-40B4-BE49-F238E27FC236}">
                <a16:creationId xmlns:a16="http://schemas.microsoft.com/office/drawing/2014/main" id="{4CCBFB5E-1851-2876-A431-5DF81265739D}"/>
              </a:ext>
            </a:extLst>
          </p:cNvPr>
          <p:cNvSpPr/>
          <p:nvPr userDrawn="1"/>
        </p:nvSpPr>
        <p:spPr>
          <a:xfrm>
            <a:off x="441196" y="969559"/>
            <a:ext cx="7556231" cy="3562478"/>
          </a:xfrm>
          <a:prstGeom prst="roundRect">
            <a:avLst>
              <a:gd name="adj" fmla="val 6113"/>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37160" tIns="205740" rIns="205740" bIns="137160" rtlCol="0" anchor="t"/>
          <a:lstStyle/>
          <a:p>
            <a:pPr marL="0" marR="0" lvl="0" indent="0" algn="l" defTabSz="699557" rtl="0" eaLnBrk="1" fontAlgn="auto" latinLnBrk="0" hangingPunct="1">
              <a:lnSpc>
                <a:spcPct val="100000"/>
              </a:lnSpc>
              <a:spcBef>
                <a:spcPct val="20000"/>
              </a:spcBef>
              <a:spcAft>
                <a:spcPct val="0"/>
              </a:spcAft>
              <a:buClrTx/>
              <a:buSzPct val="90000"/>
              <a:buFontTx/>
              <a:buNone/>
              <a:defRPr/>
            </a:pPr>
            <a:endParaRPr kumimoji="0" lang="en-US" sz="135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sp>
        <p:nvSpPr>
          <p:cNvPr id="4" name="Text Placeholder 11">
            <a:extLst>
              <a:ext uri="{FF2B5EF4-FFF2-40B4-BE49-F238E27FC236}">
                <a16:creationId xmlns:a16="http://schemas.microsoft.com/office/drawing/2014/main" id="{E5A14A0B-79D6-45AE-7A4C-9DC7D8DBDE0E}"/>
              </a:ext>
            </a:extLst>
          </p:cNvPr>
          <p:cNvSpPr>
            <a:spLocks noGrp="1"/>
          </p:cNvSpPr>
          <p:nvPr>
            <p:ph type="body" sz="quarter" idx="17"/>
          </p:nvPr>
        </p:nvSpPr>
        <p:spPr>
          <a:xfrm>
            <a:off x="926306" y="1195614"/>
            <a:ext cx="6584087" cy="299980"/>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6" name="Text Placeholder 3">
            <a:extLst>
              <a:ext uri="{FF2B5EF4-FFF2-40B4-BE49-F238E27FC236}">
                <a16:creationId xmlns:a16="http://schemas.microsoft.com/office/drawing/2014/main" id="{E26E60A9-6B1B-0504-9AD9-98C3212D1BE2}"/>
              </a:ext>
            </a:extLst>
          </p:cNvPr>
          <p:cNvSpPr>
            <a:spLocks noGrp="1"/>
          </p:cNvSpPr>
          <p:nvPr>
            <p:ph type="body" sz="quarter" idx="15"/>
          </p:nvPr>
        </p:nvSpPr>
        <p:spPr>
          <a:xfrm>
            <a:off x="927949" y="1495593"/>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grpSp>
        <p:nvGrpSpPr>
          <p:cNvPr id="7" name="Group 6">
            <a:extLst>
              <a:ext uri="{FF2B5EF4-FFF2-40B4-BE49-F238E27FC236}">
                <a16:creationId xmlns:a16="http://schemas.microsoft.com/office/drawing/2014/main" id="{4AAEF9DE-7B32-1B2A-6337-669A0D5B5567}"/>
              </a:ext>
              <a:ext uri="{C183D7F6-B498-43B3-948B-1728B52AA6E4}">
                <adec:decorative xmlns:adec="http://schemas.microsoft.com/office/drawing/2017/decorative" val="1"/>
              </a:ext>
            </a:extLst>
          </p:cNvPr>
          <p:cNvGrpSpPr/>
          <p:nvPr userDrawn="1"/>
        </p:nvGrpSpPr>
        <p:grpSpPr>
          <a:xfrm>
            <a:off x="7580954" y="670322"/>
            <a:ext cx="832950" cy="832950"/>
            <a:chOff x="5540700" y="2116300"/>
            <a:chExt cx="1110600" cy="1110600"/>
          </a:xfrm>
        </p:grpSpPr>
        <p:sp>
          <p:nvSpPr>
            <p:cNvPr id="8" name="Oval 7">
              <a:extLst>
                <a:ext uri="{FF2B5EF4-FFF2-40B4-BE49-F238E27FC236}">
                  <a16:creationId xmlns:a16="http://schemas.microsoft.com/office/drawing/2014/main" id="{BF3C713F-0819-4E66-4E37-3D4AEBB16C45}"/>
                </a:ext>
              </a:extLst>
            </p:cNvPr>
            <p:cNvSpPr/>
            <p:nvPr/>
          </p:nvSpPr>
          <p:spPr>
            <a:xfrm>
              <a:off x="5540700" y="2116300"/>
              <a:ext cx="1110600" cy="11106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a:ln>
                  <a:noFill/>
                </a:ln>
                <a:solidFill>
                  <a:srgbClr val="FFFFFF"/>
                </a:solidFill>
                <a:effectLst/>
                <a:uLnTx/>
                <a:uFillTx/>
                <a:latin typeface="Calibri" panose="020F0502020204030204" pitchFamily="34" charset="0"/>
                <a:ea typeface="+mn-ea"/>
                <a:cs typeface="+mn-cs"/>
              </a:endParaRPr>
            </a:p>
          </p:txBody>
        </p:sp>
        <p:pic>
          <p:nvPicPr>
            <p:cNvPr id="9" name="Picture 8">
              <a:extLst>
                <a:ext uri="{FF2B5EF4-FFF2-40B4-BE49-F238E27FC236}">
                  <a16:creationId xmlns:a16="http://schemas.microsoft.com/office/drawing/2014/main" id="{66B6D0E4-ABDA-CFF0-8DBA-13CB318211E8}"/>
                </a:ext>
              </a:extLst>
            </p:cNvPr>
            <p:cNvPicPr/>
            <p:nvPr/>
          </p:nvPicPr>
          <p:blipFill>
            <a:blip r:embed="rId2"/>
            <a:stretch>
              <a:fillRect/>
            </a:stretch>
          </p:blipFill>
          <p:spPr>
            <a:xfrm>
              <a:off x="5749602" y="2325202"/>
              <a:ext cx="692796" cy="692796"/>
            </a:xfrm>
            <a:prstGeom prst="rect">
              <a:avLst/>
            </a:prstGeom>
            <a:noFill/>
          </p:spPr>
        </p:pic>
      </p:grpSp>
      <p:sp>
        <p:nvSpPr>
          <p:cNvPr id="12" name="Text Placeholder 11">
            <a:extLst>
              <a:ext uri="{FF2B5EF4-FFF2-40B4-BE49-F238E27FC236}">
                <a16:creationId xmlns:a16="http://schemas.microsoft.com/office/drawing/2014/main" id="{EA7BF95A-A491-AA6A-78B7-D238998E4354}"/>
              </a:ext>
            </a:extLst>
          </p:cNvPr>
          <p:cNvSpPr>
            <a:spLocks noGrp="1"/>
          </p:cNvSpPr>
          <p:nvPr>
            <p:ph type="body" sz="quarter" idx="20"/>
          </p:nvPr>
        </p:nvSpPr>
        <p:spPr>
          <a:xfrm>
            <a:off x="926306" y="3369324"/>
            <a:ext cx="6584087" cy="304742"/>
          </a:xfrm>
          <a:prstGeom prst="rect">
            <a:avLst/>
          </a:prstGeom>
        </p:spPr>
        <p:txBody>
          <a:bodyPr anchor="t"/>
          <a:lstStyle>
            <a:lvl1pPr marL="0" indent="0">
              <a:spcBef>
                <a:spcPct val="0"/>
              </a:spcBef>
              <a:buNone/>
              <a:defRPr sz="1050">
                <a:solidFill>
                  <a:schemeClr val="tx1"/>
                </a:solidFill>
                <a:latin typeface="+mj-lt"/>
              </a:defRPr>
            </a:lvl1pPr>
          </a:lstStyle>
          <a:p>
            <a:pPr lvl="0"/>
            <a:r>
              <a:rPr lang="en-US"/>
              <a:t>Click to edit Master text styles</a:t>
            </a:r>
          </a:p>
        </p:txBody>
      </p:sp>
      <p:sp>
        <p:nvSpPr>
          <p:cNvPr id="13" name="Text Placeholder 3">
            <a:extLst>
              <a:ext uri="{FF2B5EF4-FFF2-40B4-BE49-F238E27FC236}">
                <a16:creationId xmlns:a16="http://schemas.microsoft.com/office/drawing/2014/main" id="{FC885C31-00F8-2C8C-ACC7-B0A21820E6E2}"/>
              </a:ext>
            </a:extLst>
          </p:cNvPr>
          <p:cNvSpPr>
            <a:spLocks noGrp="1"/>
          </p:cNvSpPr>
          <p:nvPr>
            <p:ph type="body" sz="quarter" idx="21"/>
          </p:nvPr>
        </p:nvSpPr>
        <p:spPr>
          <a:xfrm>
            <a:off x="927949" y="3674066"/>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
        <p:nvSpPr>
          <p:cNvPr id="18" name="Text Placeholder 11">
            <a:extLst>
              <a:ext uri="{FF2B5EF4-FFF2-40B4-BE49-F238E27FC236}">
                <a16:creationId xmlns:a16="http://schemas.microsoft.com/office/drawing/2014/main" id="{C801E9AC-93F9-F06B-9038-5F1AAD2E0D8A}"/>
              </a:ext>
            </a:extLst>
          </p:cNvPr>
          <p:cNvSpPr>
            <a:spLocks noGrp="1"/>
          </p:cNvSpPr>
          <p:nvPr>
            <p:ph type="body" sz="quarter" idx="22"/>
          </p:nvPr>
        </p:nvSpPr>
        <p:spPr>
          <a:xfrm>
            <a:off x="926306" y="2282018"/>
            <a:ext cx="6584087" cy="304742"/>
          </a:xfrm>
          <a:prstGeom prst="rect">
            <a:avLst/>
          </a:prstGeom>
        </p:spPr>
        <p:txBody>
          <a:bodyPr anchor="t"/>
          <a:lstStyle>
            <a:lvl1pPr marL="0" indent="0">
              <a:spcBef>
                <a:spcPct val="0"/>
              </a:spcBef>
              <a:buNone/>
              <a:defRPr lang="en-US" sz="1050" kern="1200" spc="0" baseline="0" smtClean="0">
                <a:solidFill>
                  <a:schemeClr val="tx1"/>
                </a:solidFill>
                <a:latin typeface="+mj-lt"/>
                <a:ea typeface="+mn-ea"/>
                <a:cs typeface="Calibri" panose="020F0502020204030204" pitchFamily="34" charset="0"/>
              </a:defRPr>
            </a:lvl1pPr>
          </a:lstStyle>
          <a:p>
            <a:pPr lvl="0"/>
            <a:r>
              <a:rPr lang="en-US"/>
              <a:t>Click to edit Master text styles</a:t>
            </a:r>
          </a:p>
          <a:p>
            <a:pPr lvl="0"/>
            <a:endParaRPr lang="en-US"/>
          </a:p>
        </p:txBody>
      </p:sp>
      <p:sp>
        <p:nvSpPr>
          <p:cNvPr id="19" name="Text Placeholder 3">
            <a:extLst>
              <a:ext uri="{FF2B5EF4-FFF2-40B4-BE49-F238E27FC236}">
                <a16:creationId xmlns:a16="http://schemas.microsoft.com/office/drawing/2014/main" id="{3EC43E23-35AD-52A6-0DE8-366F8CC32F9A}"/>
              </a:ext>
            </a:extLst>
          </p:cNvPr>
          <p:cNvSpPr>
            <a:spLocks noGrp="1"/>
          </p:cNvSpPr>
          <p:nvPr>
            <p:ph type="body" sz="quarter" idx="23"/>
          </p:nvPr>
        </p:nvSpPr>
        <p:spPr>
          <a:xfrm>
            <a:off x="927949" y="2586760"/>
            <a:ext cx="6581324" cy="237757"/>
          </a:xfrm>
          <a:prstGeom prst="rect">
            <a:avLst/>
          </a:prstGeom>
        </p:spPr>
        <p:txBody>
          <a:bodyPr wrap="square" lIns="91440">
            <a:spAutoFit/>
          </a:bodyPr>
          <a:lstStyle>
            <a:lvl1pPr marL="102870" indent="-102870">
              <a:buFont typeface="Segoe UI" panose="020B0502040204020203" pitchFamily="34" charset="0"/>
              <a:buChar char="⃣"/>
              <a:defRPr sz="1050">
                <a:solidFill>
                  <a:schemeClr val="tx1"/>
                </a:solidFill>
              </a:defRPr>
            </a:lvl1pPr>
            <a:lvl2pPr marL="198882" indent="-96012">
              <a:buFont typeface="Segoe UI" panose="020B0502040204020203" pitchFamily="34" charset="0"/>
              <a:buChar char="⃣"/>
              <a:defRPr>
                <a:solidFill>
                  <a:schemeClr val="tx1"/>
                </a:solidFill>
              </a:defRPr>
            </a:lvl2pPr>
            <a:lvl3pPr marL="288036" indent="-89154">
              <a:buFont typeface="Segoe UI" panose="020B0502040204020203"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p:txBody>
      </p:sp>
    </p:spTree>
    <p:extLst>
      <p:ext uri="{BB962C8B-B14F-4D97-AF65-F5344CB8AC3E}">
        <p14:creationId xmlns:p14="http://schemas.microsoft.com/office/powerpoint/2010/main" val="334465880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4"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arningPath1_WmGray">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6" name="Graphic 5">
            <a:extLst>
              <a:ext uri="{FF2B5EF4-FFF2-40B4-BE49-F238E27FC236}">
                <a16:creationId xmlns:a16="http://schemas.microsoft.com/office/drawing/2014/main" id="{DF318326-19BB-DD5B-81E3-D6586A45E476}"/>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120885"/>
            <a:ext cx="9144001" cy="2276400"/>
          </a:xfrm>
          <a:prstGeom prst="rect">
            <a:avLst/>
          </a:prstGeom>
        </p:spPr>
      </p:pic>
    </p:spTree>
    <p:extLst>
      <p:ext uri="{BB962C8B-B14F-4D97-AF65-F5344CB8AC3E}">
        <p14:creationId xmlns:p14="http://schemas.microsoft.com/office/powerpoint/2010/main" val="1251684244"/>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87798"/>
          </a:xfrm>
        </p:spPr>
        <p:txBody>
          <a:bodyPr vert="horz" wrap="square" lIns="0" tIns="0" rIns="0" bIns="0" rtlCol="0" anchor="t">
            <a:spAutoFit/>
          </a:bodyPr>
          <a:lstStyle>
            <a:lvl1pPr>
              <a:defRPr lang="en-US" sz="2800"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Tree>
    <p:extLst>
      <p:ext uri="{BB962C8B-B14F-4D97-AF65-F5344CB8AC3E}">
        <p14:creationId xmlns:p14="http://schemas.microsoft.com/office/powerpoint/2010/main" val="225830405"/>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LearningPath3_OffWhite">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609398"/>
          </a:xfrm>
        </p:spPr>
        <p:txBody>
          <a:bodyPr vert="horz" wrap="square" lIns="0" tIns="0" rIns="0" bIns="0" rtlCol="0" anchor="t">
            <a:spAutoFit/>
          </a:bodyPr>
          <a:lstStyle>
            <a:lvl1pPr>
              <a:defRPr lang="en-US" i="0">
                <a:cs typeface="Segoe UI Semibold" panose="020B0502040204020203" pitchFamily="34" charset="0"/>
              </a:defRPr>
            </a:lvl1pPr>
          </a:lstStyle>
          <a:p>
            <a:pPr lvl="0"/>
            <a:r>
              <a:rPr lang="en-US"/>
              <a:t>Click to edit Master title style</a:t>
            </a:r>
          </a:p>
        </p:txBody>
      </p:sp>
      <p:pic>
        <p:nvPicPr>
          <p:cNvPr id="5" name="Graphic 4">
            <a:extLst>
              <a:ext uri="{FF2B5EF4-FFF2-40B4-BE49-F238E27FC236}">
                <a16:creationId xmlns:a16="http://schemas.microsoft.com/office/drawing/2014/main" id="{6C16E9B7-4924-90AE-8E65-159052FB571B}"/>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 y="2358495"/>
            <a:ext cx="9144001" cy="2276400"/>
          </a:xfrm>
          <a:prstGeom prst="rect">
            <a:avLst/>
          </a:prstGeom>
        </p:spPr>
      </p:pic>
      <p:sp>
        <p:nvSpPr>
          <p:cNvPr id="3" name="Rounded Rectangle 3_1">
            <a:extLst>
              <a:ext uri="{FF2B5EF4-FFF2-40B4-BE49-F238E27FC236}">
                <a16:creationId xmlns:a16="http://schemas.microsoft.com/office/drawing/2014/main" id="{3C1E8CAF-6128-384E-E21D-0DE6DC548F23}"/>
              </a:ext>
              <a:ext uri="{C183D7F6-B498-43B3-948B-1728B52AA6E4}">
                <adec:decorative xmlns:adec="http://schemas.microsoft.com/office/drawing/2017/decorative" val="1"/>
              </a:ext>
            </a:extLst>
          </p:cNvPr>
          <p:cNvSpPr/>
          <p:nvPr userDrawn="1"/>
        </p:nvSpPr>
        <p:spPr>
          <a:xfrm>
            <a:off x="435298" y="1340461"/>
            <a:ext cx="7974776" cy="2728687"/>
          </a:xfrm>
          <a:prstGeom prst="roundRect">
            <a:avLst>
              <a:gd name="adj" fmla="val 11300"/>
            </a:avLst>
          </a:prstGeom>
          <a:solidFill>
            <a:schemeClr val="bg1"/>
          </a:solidFill>
          <a:ln>
            <a:noFill/>
          </a:ln>
          <a:effectLst>
            <a:outerShdw blurRad="127000" dist="38100" dir="8100000" sx="101000" sy="101000" algn="tr" rotWithShape="0">
              <a:srgbClr val="CAC5B8">
                <a:alpha val="6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137160" tIns="137160" rIns="137160" bIns="137160" numCol="1" spcCol="457200" rtlCol="0" anchor="t"/>
          <a:lstStyle/>
          <a:p>
            <a:pPr marL="0" marR="0" lvl="0" indent="0" algn="l" defTabSz="699557" rtl="0" eaLnBrk="1" fontAlgn="auto" latinLnBrk="0" hangingPunct="1">
              <a:lnSpc>
                <a:spcPct val="100000"/>
              </a:lnSpc>
              <a:spcBef>
                <a:spcPts val="900"/>
              </a:spcBef>
              <a:spcAft>
                <a:spcPct val="0"/>
              </a:spcAft>
              <a:buClrTx/>
              <a:buSzPct val="90000"/>
              <a:buFont typeface="Wingdings" panose="05000000000000000000" pitchFamily="2" charset="2"/>
              <a:buNone/>
              <a:defRPr/>
            </a:pPr>
            <a:endParaRPr kumimoji="0" 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endParaRPr>
          </a:p>
        </p:txBody>
      </p:sp>
    </p:spTree>
    <p:extLst>
      <p:ext uri="{BB962C8B-B14F-4D97-AF65-F5344CB8AC3E}">
        <p14:creationId xmlns:p14="http://schemas.microsoft.com/office/powerpoint/2010/main" val="1410500526"/>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veloper code full page">
    <p:bg>
      <p:bgPr>
        <a:solidFill>
          <a:srgbClr val="27282C"/>
        </a:solidFill>
        <a:effectLst/>
      </p:bgPr>
    </p:bg>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A2F35014-FB65-ACD9-730E-E1D616E56103}"/>
              </a:ext>
            </a:extLst>
          </p:cNvPr>
          <p:cNvSpPr>
            <a:spLocks noGrp="1"/>
          </p:cNvSpPr>
          <p:nvPr>
            <p:ph type="body" sz="quarter" idx="13" hasCustomPrompt="1"/>
          </p:nvPr>
        </p:nvSpPr>
        <p:spPr>
          <a:xfrm>
            <a:off x="1" y="0"/>
            <a:ext cx="6486524" cy="692497"/>
          </a:xfrm>
          <a:prstGeom prst="rect">
            <a:avLst/>
          </a:prstGeom>
          <a:gradFill flip="none" rotWithShape="1">
            <a:gsLst>
              <a:gs pos="0">
                <a:srgbClr val="000000"/>
              </a:gs>
              <a:gs pos="92000">
                <a:srgbClr val="000000"/>
              </a:gs>
              <a:gs pos="92000">
                <a:schemeClr val="accent3"/>
              </a:gs>
            </a:gsLst>
            <a:lin ang="16200000" scaled="1"/>
          </a:gradFill>
        </p:spPr>
        <p:txBody>
          <a:bodyPr vert="horz" wrap="square" lIns="585216" tIns="91440" rIns="585216" bIns="45720" rtlCol="0">
            <a:spAutoFit/>
          </a:bodyPr>
          <a:lstStyle>
            <a:lvl1pPr marL="0" indent="0">
              <a:buNone/>
              <a:defRPr kumimoji="0" lang="en-US" sz="4000" b="1" i="0" u="none" strike="noStrike" cap="none" normalizeH="0">
                <a:ln>
                  <a:noFill/>
                </a:ln>
                <a:solidFill>
                  <a:srgbClr val="EA4E60"/>
                </a:solidFill>
                <a:effectLst/>
                <a:uLnTx/>
                <a:uFillTx/>
                <a:latin typeface="+mj-lt"/>
              </a:defRPr>
            </a:lvl1pPr>
          </a:lstStyle>
          <a:p>
            <a:pPr marL="171450" lvl="0" indent="-171450"/>
            <a:r>
              <a:rPr lang="en-US"/>
              <a:t>Click to enter title</a:t>
            </a:r>
          </a:p>
        </p:txBody>
      </p:sp>
      <p:sp>
        <p:nvSpPr>
          <p:cNvPr id="8" name="Text Placeholder 3">
            <a:extLst>
              <a:ext uri="{FF2B5EF4-FFF2-40B4-BE49-F238E27FC236}">
                <a16:creationId xmlns:a16="http://schemas.microsoft.com/office/drawing/2014/main" id="{642E0005-D466-9A2B-2F72-437D2E7450DA}"/>
              </a:ext>
            </a:extLst>
          </p:cNvPr>
          <p:cNvSpPr txBox="1"/>
          <p:nvPr userDrawn="1"/>
        </p:nvSpPr>
        <p:spPr>
          <a:xfrm>
            <a:off x="221457" y="577851"/>
            <a:ext cx="8703468" cy="4128691"/>
          </a:xfrm>
          <a:prstGeom prst="rect">
            <a:avLst/>
          </a:prstGeom>
          <a:solidFill>
            <a:srgbClr val="FFFFFF"/>
          </a:solidFill>
        </p:spPr>
        <p:txBody>
          <a:bodyPr vert="horz" lIns="205740" tIns="137160" rIns="137160" bIns="137160" rtlCol="0">
            <a:noAutofit/>
          </a:bodyPr>
          <a:lstStyle>
            <a:lvl1pPr marL="0" indent="0" algn="l" defTabSz="914132" rtl="0" eaLnBrk="1" latinLnBrk="0" hangingPunct="1">
              <a:lnSpc>
                <a:spcPct val="150000"/>
              </a:lnSpc>
              <a:spcBef>
                <a:spcPct val="0"/>
              </a:spcBef>
              <a:spcAft>
                <a:spcPts val="600"/>
              </a:spcAft>
              <a:buClr>
                <a:schemeClr val="bg1"/>
              </a:buClr>
              <a:buSzPct val="120000"/>
              <a:buFontTx/>
              <a:buNone/>
              <a:defRPr lang="en-US" sz="1400" b="0" i="0" kern="1200">
                <a:solidFill>
                  <a:schemeClr val="tx1"/>
                </a:solidFill>
                <a:effectLst/>
                <a:latin typeface="Consolas" panose="020B0609020204030204" pitchFamily="49" charset="0"/>
                <a:ea typeface="Segoe UI Semibold"/>
                <a:cs typeface="Segoe UI Semibold" charset="0"/>
              </a:defRPr>
            </a:lvl1pPr>
            <a:lvl2pPr marL="0" indent="0" algn="l" defTabSz="914132" rtl="0" eaLnBrk="1" latinLnBrk="0" hangingPunct="1">
              <a:lnSpc>
                <a:spcPct val="110000"/>
              </a:lnSpc>
              <a:spcBef>
                <a:spcPct val="0"/>
              </a:spcBef>
              <a:spcAft>
                <a:spcPts val="600"/>
              </a:spcAft>
              <a:buClrTx/>
              <a:buSzPct val="110000"/>
              <a:buFont typeface="Arial"/>
              <a:buNone/>
              <a:defRPr lang="en-US" sz="2000" b="0" i="0" kern="1200" smtClean="0">
                <a:solidFill>
                  <a:schemeClr val="tx1"/>
                </a:solidFill>
                <a:effectLst/>
                <a:latin typeface="Segoe UI"/>
                <a:ea typeface="Segoe UI"/>
                <a:cs typeface="Segoe UI" charset="0"/>
              </a:defRPr>
            </a:lvl2pPr>
            <a:lvl3pPr marL="288925" indent="-222250" algn="l" defTabSz="914132" rtl="0" eaLnBrk="1" latinLnBrk="0" hangingPunct="1">
              <a:lnSpc>
                <a:spcPct val="110000"/>
              </a:lnSpc>
              <a:spcBef>
                <a:spcPct val="0"/>
              </a:spcBef>
              <a:spcAft>
                <a:spcPts val="600"/>
              </a:spcAft>
              <a:buClrTx/>
              <a:buSzPct val="120000"/>
              <a:buFont typeface="Arial"/>
              <a:buChar char="•"/>
              <a:defRPr lang="en-US" sz="2000" b="0" i="0" kern="1200" smtClean="0">
                <a:solidFill>
                  <a:schemeClr val="tx1"/>
                </a:solidFill>
                <a:effectLst/>
                <a:latin typeface="Segoe UI"/>
                <a:ea typeface="Segoe UI"/>
                <a:cs typeface="Segoe UI" charset="0"/>
              </a:defRPr>
            </a:lvl3pPr>
            <a:lvl4pPr marL="631825" indent="-182880" algn="l" defTabSz="914132" rtl="0" eaLnBrk="1" latinLnBrk="0" hangingPunct="1">
              <a:lnSpc>
                <a:spcPct val="110000"/>
              </a:lnSpc>
              <a:spcBef>
                <a:spcPct val="0"/>
              </a:spcBef>
              <a:spcAft>
                <a:spcPts val="600"/>
              </a:spcAft>
              <a:buClrTx/>
              <a:buFont typeface="Arial"/>
              <a:buChar char="•"/>
              <a:defRPr lang="en-US" sz="1800" b="0" i="0" kern="1200" smtClean="0">
                <a:solidFill>
                  <a:schemeClr val="tx1"/>
                </a:solidFill>
                <a:effectLst/>
                <a:latin typeface="Segoe UI"/>
                <a:ea typeface="Segoe UI"/>
                <a:cs typeface="Segoe UI" charset="0"/>
              </a:defRPr>
            </a:lvl4pPr>
            <a:lvl5pPr marL="1162685" indent="-194310" algn="l" defTabSz="914132" rtl="0" eaLnBrk="1" latinLnBrk="0" hangingPunct="1">
              <a:lnSpc>
                <a:spcPct val="110000"/>
              </a:lnSpc>
              <a:spcBef>
                <a:spcPts val="500"/>
              </a:spcBef>
              <a:buClr>
                <a:schemeClr val="tx1"/>
              </a:buClr>
              <a:buFont typeface="Arial"/>
              <a:buChar char="•"/>
              <a:defRPr lang="en-US" sz="1600" b="0" i="0" kern="1200">
                <a:solidFill>
                  <a:schemeClr val="tx1"/>
                </a:solidFill>
                <a:effectLst/>
                <a:latin typeface="Segoe UI"/>
                <a:ea typeface="Segoe UI"/>
                <a:cs typeface="Segoe UI" charset="0"/>
              </a:defRPr>
            </a:lvl5pPr>
            <a:lvl6pPr marL="1873781" indent="-228533" algn="l" defTabSz="914132"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6pPr>
            <a:lvl7pPr marL="2970926"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7992"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5057" indent="-228533" algn="l" defTabSz="914132"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685599" rtl="0" eaLnBrk="1" fontAlgn="auto" latinLnBrk="0" hangingPunct="1">
              <a:lnSpc>
                <a:spcPct val="150000"/>
              </a:lnSpc>
              <a:spcBef>
                <a:spcPct val="0"/>
              </a:spcBef>
              <a:spcAft>
                <a:spcPts val="450"/>
              </a:spcAft>
              <a:buClr>
                <a:srgbClr val="E9E9E9"/>
              </a:buClr>
              <a:buSzPct val="120000"/>
              <a:buFontTx/>
              <a:buNone/>
              <a:defRPr/>
            </a:pPr>
            <a:endParaRPr kumimoji="0" lang="en-US" sz="1050" b="0" i="0" u="none" strike="noStrike" kern="1200" cap="none" spc="0" normalizeH="0" baseline="0" noProof="0">
              <a:ln>
                <a:noFill/>
              </a:ln>
              <a:solidFill>
                <a:srgbClr val="000000"/>
              </a:solidFill>
              <a:effectLst/>
              <a:uLnTx/>
              <a:uFillTx/>
              <a:latin typeface="Consolas" panose="020B0609020204030204" pitchFamily="49" charset="0"/>
              <a:cs typeface="Segoe UI Semibold" charset="0"/>
            </a:endParaRPr>
          </a:p>
        </p:txBody>
      </p:sp>
      <p:sp>
        <p:nvSpPr>
          <p:cNvPr id="9" name="Text Placeholder 4" descr="This layout should only be used for developer code. The font used is a monospace font which is ideal for showing code.">
            <a:extLst>
              <a:ext uri="{FF2B5EF4-FFF2-40B4-BE49-F238E27FC236}">
                <a16:creationId xmlns:a16="http://schemas.microsoft.com/office/drawing/2014/main" id="{3EC8DAD9-3274-7DD3-8458-A6CF6E36618D}"/>
              </a:ext>
            </a:extLst>
          </p:cNvPr>
          <p:cNvSpPr>
            <a:spLocks noGrp="1"/>
          </p:cNvSpPr>
          <p:nvPr>
            <p:ph type="body" sz="quarter" idx="11" hasCustomPrompt="1"/>
          </p:nvPr>
        </p:nvSpPr>
        <p:spPr>
          <a:xfrm>
            <a:off x="434579" y="812800"/>
            <a:ext cx="8265319" cy="3663950"/>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52566439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329" userDrawn="1">
          <p15:clr>
            <a:srgbClr val="5ACBF0"/>
          </p15:clr>
        </p15:guide>
        <p15:guide id="3" orient="horz" pos="216" userDrawn="1">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veloper code right">
    <p:bg>
      <p:bgPr>
        <a:solidFill>
          <a:srgbClr val="27282C"/>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3904488" y="0"/>
            <a:ext cx="5239512" cy="51435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120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FD107E2-140D-CB86-9FA1-B9481E49E6FE}"/>
              </a:ext>
            </a:extLst>
          </p:cNvPr>
          <p:cNvSpPr>
            <a:spLocks noGrp="1"/>
          </p:cNvSpPr>
          <p:nvPr>
            <p:ph type="title"/>
          </p:nvPr>
        </p:nvSpPr>
        <p:spPr>
          <a:xfrm>
            <a:off x="441197" y="438912"/>
            <a:ext cx="3032071" cy="738664"/>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6" name="Text Placeholder 3">
            <a:extLst>
              <a:ext uri="{FF2B5EF4-FFF2-40B4-BE49-F238E27FC236}">
                <a16:creationId xmlns:a16="http://schemas.microsoft.com/office/drawing/2014/main" id="{277F5E94-C055-4558-A211-EF7933FCA82F}"/>
              </a:ext>
            </a:extLst>
          </p:cNvPr>
          <p:cNvSpPr>
            <a:spLocks noGrp="1"/>
          </p:cNvSpPr>
          <p:nvPr>
            <p:ph type="body" sz="quarter" idx="15"/>
          </p:nvPr>
        </p:nvSpPr>
        <p:spPr>
          <a:xfrm>
            <a:off x="439792" y="1195617"/>
            <a:ext cx="3032071" cy="1550168"/>
          </a:xfrm>
          <a:prstGeom prst="rect">
            <a:avLst/>
          </a:prstGeom>
        </p:spPr>
        <p:txBody>
          <a:bodyPr wrap="square">
            <a:spAutoFit/>
          </a:bodyPr>
          <a:lstStyle>
            <a:lvl1pPr marL="0" indent="0">
              <a:buFont typeface="Arial" panose="020B0604020202020204" pitchFamily="34" charset="0"/>
              <a:buNone/>
              <a:defRPr sz="2400">
                <a:solidFill>
                  <a:schemeClr val="tx1"/>
                </a:solidFill>
              </a:defRPr>
            </a:lvl1pPr>
            <a:lvl2pPr marL="102870" indent="0">
              <a:buFont typeface="Arial" panose="020B0604020202020204" pitchFamily="34" charset="0"/>
              <a:buNone/>
              <a:defRPr sz="2400">
                <a:solidFill>
                  <a:schemeClr val="tx1"/>
                </a:solidFill>
              </a:defRPr>
            </a:lvl2pPr>
            <a:lvl3pPr marL="198882" indent="0">
              <a:buFont typeface="Arial" panose="020B0604020202020204" pitchFamily="34" charset="0"/>
              <a:buNone/>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7" name="Text Placeholder 4" descr="This layout should only be used for developer code. The font used is a monospace font which is ideal for showing code.">
            <a:extLst>
              <a:ext uri="{FF2B5EF4-FFF2-40B4-BE49-F238E27FC236}">
                <a16:creationId xmlns:a16="http://schemas.microsoft.com/office/drawing/2014/main" id="{A89B3FAE-417F-41EF-9D05-0D6CAF8EC76C}"/>
              </a:ext>
            </a:extLst>
          </p:cNvPr>
          <p:cNvSpPr>
            <a:spLocks noGrp="1"/>
          </p:cNvSpPr>
          <p:nvPr>
            <p:ph type="body" sz="quarter" idx="11" hasCustomPrompt="1"/>
          </p:nvPr>
        </p:nvSpPr>
        <p:spPr>
          <a:xfrm>
            <a:off x="4350543" y="436960"/>
            <a:ext cx="4349354" cy="4269581"/>
          </a:xfrm>
          <a:prstGeom prst="rect">
            <a:avLst/>
          </a:prstGeom>
        </p:spPr>
        <p:txBody>
          <a:bodyPr/>
          <a:lstStyle>
            <a:lvl1pPr marL="0" indent="0">
              <a:buNone/>
              <a:defRPr sz="1050">
                <a:solidFill>
                  <a:srgbClr val="2F2F2F"/>
                </a:solidFill>
                <a:latin typeface="Consolas" panose="020B0609020204030204" pitchFamily="49" charset="0"/>
                <a:cs typeface="Consolas" panose="020B0609020204030204" pitchFamily="49" charset="0"/>
              </a:defRPr>
            </a:lvl1pPr>
            <a:lvl2pPr marL="259837"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438324" indent="0">
              <a:buNone/>
              <a:defRPr sz="14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610739"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788012" indent="0">
              <a:buNone/>
              <a:defRPr sz="134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417480425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16" userDrawn="1">
          <p15:clr>
            <a:srgbClr val="5ACBF0"/>
          </p15:clr>
        </p15:guide>
        <p15:guide id="2" orient="horz" pos="334" userDrawn="1">
          <p15:clr>
            <a:srgbClr val="5ACBF0"/>
          </p15:clr>
        </p15:guide>
        <p15:guide id="4" orient="horz" pos="632" userDrawn="1">
          <p15:clr>
            <a:srgbClr val="5ACBF0"/>
          </p15:clr>
        </p15:guide>
        <p15:guide id="7" pos="2462" userDrawn="1">
          <p15:clr>
            <a:srgbClr val="5ACBF0"/>
          </p15:clr>
        </p15:guide>
        <p15:guide id="8" pos="2741" userDrawn="1">
          <p15:clr>
            <a:srgbClr val="5ACBF0"/>
          </p15:clr>
        </p15:guide>
        <p15:guide id="9" pos="2187" userDrawn="1">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source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Text Placeholder 3">
            <a:extLst>
              <a:ext uri="{FF2B5EF4-FFF2-40B4-BE49-F238E27FC236}">
                <a16:creationId xmlns:a16="http://schemas.microsoft.com/office/drawing/2014/main" id="{05B49E74-D3F8-9BC9-0A3F-F524E6C5A414}"/>
              </a:ext>
            </a:extLst>
          </p:cNvPr>
          <p:cNvSpPr>
            <a:spLocks noGrp="1"/>
          </p:cNvSpPr>
          <p:nvPr>
            <p:ph type="body" sz="quarter" idx="15"/>
          </p:nvPr>
        </p:nvSpPr>
        <p:spPr>
          <a:xfrm>
            <a:off x="439792" y="1193293"/>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5F055FC1-EF87-C5EC-9545-B346C73ACDA3}"/>
              </a:ext>
            </a:extLst>
          </p:cNvPr>
          <p:cNvSpPr>
            <a:spLocks noGrp="1"/>
          </p:cNvSpPr>
          <p:nvPr>
            <p:ph type="body" sz="quarter" idx="19"/>
          </p:nvPr>
        </p:nvSpPr>
        <p:spPr>
          <a:xfrm>
            <a:off x="439792" y="1561282"/>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3">
            <a:extLst>
              <a:ext uri="{FF2B5EF4-FFF2-40B4-BE49-F238E27FC236}">
                <a16:creationId xmlns:a16="http://schemas.microsoft.com/office/drawing/2014/main" id="{5EBA1527-2F4C-29A6-6A08-4FBA5CAE4E7E}"/>
              </a:ext>
            </a:extLst>
          </p:cNvPr>
          <p:cNvSpPr>
            <a:spLocks noGrp="1"/>
          </p:cNvSpPr>
          <p:nvPr>
            <p:ph type="body" sz="quarter" idx="20"/>
          </p:nvPr>
        </p:nvSpPr>
        <p:spPr>
          <a:xfrm>
            <a:off x="439792" y="2690344"/>
            <a:ext cx="6144768" cy="876650"/>
          </a:xfrm>
          <a:prstGeom prst="rect">
            <a:avLst/>
          </a:prstGeom>
        </p:spPr>
        <p:txBody>
          <a:bodyPr wrap="square">
            <a:spAutoFit/>
          </a:bodyPr>
          <a:lstStyle>
            <a:lvl1pPr marL="0" indent="0">
              <a:buFont typeface="Arial" panose="020B0604020202020204" pitchFamily="34" charset="0"/>
              <a:buNone/>
              <a:defRPr>
                <a:solidFill>
                  <a:schemeClr val="tx1"/>
                </a:solidFill>
                <a:latin typeface="+mj-lt"/>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3B81DC28-90DC-14C9-6ED7-101D16E58FA0}"/>
              </a:ext>
            </a:extLst>
          </p:cNvPr>
          <p:cNvSpPr>
            <a:spLocks noGrp="1"/>
          </p:cNvSpPr>
          <p:nvPr>
            <p:ph type="body" sz="quarter" idx="21"/>
          </p:nvPr>
        </p:nvSpPr>
        <p:spPr>
          <a:xfrm>
            <a:off x="439792" y="3058333"/>
            <a:ext cx="6144768" cy="1531188"/>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6957714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28" orient="horz" pos="3240"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3 rows">
    <p:bg>
      <p:bgPr>
        <a:solidFill>
          <a:srgbClr val="27282C"/>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5" name="Title 1">
            <a:extLst>
              <a:ext uri="{FF2B5EF4-FFF2-40B4-BE49-F238E27FC236}">
                <a16:creationId xmlns:a16="http://schemas.microsoft.com/office/drawing/2014/main" id="{AC67A521-F4FD-E8EE-E376-D23CEA345620}"/>
              </a:ext>
            </a:extLst>
          </p:cNvPr>
          <p:cNvSpPr>
            <a:spLocks noGrp="1"/>
          </p:cNvSpPr>
          <p:nvPr>
            <p:ph type="title"/>
          </p:nvPr>
        </p:nvSpPr>
        <p:spPr>
          <a:xfrm>
            <a:off x="441196" y="438913"/>
            <a:ext cx="7940803"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0791996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4 rows">
    <p:bg>
      <p:bgPr>
        <a:solidFill>
          <a:srgbClr val="27282C"/>
        </a:solidFill>
        <a:effectLst/>
      </p:bgPr>
    </p:bg>
    <p:spTree>
      <p:nvGrpSpPr>
        <p:cNvPr id="1" name=""/>
        <p:cNvGrpSpPr/>
        <p:nvPr/>
      </p:nvGrpSpPr>
      <p:grpSpPr>
        <a:xfrm>
          <a:off x="0" y="0"/>
          <a:ext cx="0" cy="0"/>
          <a:chOff x="0" y="0"/>
          <a:chExt cx="0" cy="0"/>
        </a:xfrm>
      </p:grpSpPr>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042095" y="1092672"/>
            <a:ext cx="7657803" cy="582930"/>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042095" y="1874336"/>
            <a:ext cx="7657803" cy="58588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042095" y="2658957"/>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042095" y="3443578"/>
            <a:ext cx="7657803" cy="585888"/>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240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Body copy Segoe UI Regular 14/18. The quick brown fox jumps over the lazy dog. The quick brown fox jumps over the lazy dog. The quick brown fox jumps over the lazy dog.</a:t>
            </a:r>
          </a:p>
        </p:txBody>
      </p:sp>
      <p:sp>
        <p:nvSpPr>
          <p:cNvPr id="9" name="Title 1">
            <a:extLst>
              <a:ext uri="{FF2B5EF4-FFF2-40B4-BE49-F238E27FC236}">
                <a16:creationId xmlns:a16="http://schemas.microsoft.com/office/drawing/2014/main" id="{75B21E8C-92C0-72B7-D04D-01894741A0D7}"/>
              </a:ext>
            </a:extLst>
          </p:cNvPr>
          <p:cNvSpPr>
            <a:spLocks noGrp="1"/>
          </p:cNvSpPr>
          <p:nvPr>
            <p:ph type="title"/>
          </p:nvPr>
        </p:nvSpPr>
        <p:spPr>
          <a:xfrm>
            <a:off x="441196" y="438913"/>
            <a:ext cx="8258702" cy="369332"/>
          </a:xfrm>
        </p:spPr>
        <p:txBody>
          <a:bodyPr/>
          <a:lstStyle>
            <a:lvl1pPr algn="l" defTabSz="699557" rtl="0" eaLnBrk="1" latinLnBrk="0" hangingPunct="1">
              <a:lnSpc>
                <a:spcPct val="100000"/>
              </a:lnSpc>
              <a:spcBef>
                <a:spcPct val="0"/>
              </a:spcBef>
              <a:buNone/>
              <a:defRPr lang="en-US" sz="4000" b="1" i="0" kern="1200" cap="none" spc="0" baseline="0">
                <a:ln w="3175">
                  <a:noFill/>
                </a:ln>
                <a:solidFill>
                  <a:srgbClr val="EA4E60"/>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308059089"/>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5 rows">
    <p:bg>
      <p:bgPr>
        <a:solidFill>
          <a:srgbClr val="27282C"/>
        </a:solidFill>
        <a:effectLst/>
      </p:bgPr>
    </p:bg>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1042095" y="1092672"/>
            <a:ext cx="7657803" cy="484218"/>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p:nvPr userDrawn="1"/>
        </p:nvCxnSpPr>
        <p:spPr>
          <a:xfrm>
            <a:off x="1042272" y="1654480"/>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042095" y="1732070"/>
            <a:ext cx="7657803" cy="486675"/>
          </a:xfrm>
          <a:prstGeom prst="rect">
            <a:avLst/>
          </a:prstGeom>
        </p:spPr>
        <p:txBody>
          <a:bodyPr wrap="square" lIns="0" tIns="0" rIns="0" bIns="0" anchor="ctr">
            <a:noAutofit/>
          </a:bodyPr>
          <a:lstStyle>
            <a:lvl1pPr marL="0" indent="0">
              <a:lnSpc>
                <a:spcPts val="1324"/>
              </a:lnSpc>
              <a:spcBef>
                <a:spcPts val="662"/>
              </a:spcBef>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p:nvPr userDrawn="1"/>
        </p:nvCxnSpPr>
        <p:spPr>
          <a:xfrm>
            <a:off x="1042272" y="2296334"/>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042095" y="237392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p:nvPr userDrawn="1"/>
        </p:nvCxnSpPr>
        <p:spPr>
          <a:xfrm>
            <a:off x="1042272" y="2938189"/>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042095" y="3015778"/>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p:nvPr userDrawn="1"/>
        </p:nvCxnSpPr>
        <p:spPr>
          <a:xfrm>
            <a:off x="1042272" y="3580043"/>
            <a:ext cx="7647713" cy="0"/>
          </a:xfrm>
          <a:prstGeom prst="line">
            <a:avLst/>
          </a:prstGeom>
          <a:ln w="12700">
            <a:solidFill>
              <a:schemeClr val="bg1">
                <a:lumMod val="85000"/>
              </a:schemeClr>
            </a:solidFill>
            <a:prstDash val="solid"/>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042095" y="3657634"/>
            <a:ext cx="7657803" cy="486675"/>
          </a:xfrm>
          <a:prstGeom prst="rect">
            <a:avLst/>
          </a:prstGeom>
        </p:spPr>
        <p:txBody>
          <a:bodyPr wrap="square" lIns="0" tIns="0" rIns="0" bIns="0" anchor="ctr">
            <a:noAutofit/>
          </a:bodyPr>
          <a:lstStyle>
            <a:lvl1pPr marL="0" marR="0" indent="0" algn="l" defTabSz="685775" rtl="0" eaLnBrk="1" fontAlgn="auto" latinLnBrk="0" hangingPunct="1">
              <a:lnSpc>
                <a:spcPts val="1324"/>
              </a:lnSpc>
              <a:spcBef>
                <a:spcPts val="662"/>
              </a:spcBef>
              <a:spcAft>
                <a:spcPct val="0"/>
              </a:spcAft>
              <a:buClrTx/>
              <a:buSzPct val="90000"/>
              <a:buFont typeface="Wingdings" panose="05000000000000000000" pitchFamily="2" charset="2"/>
              <a:buNone/>
              <a:defRPr lang="en-US" sz="1176" b="0" kern="1200" spc="0" baseline="0">
                <a:solidFill>
                  <a:schemeClr val="tx1"/>
                </a:solidFill>
                <a:latin typeface="+mn-lt"/>
                <a:ea typeface="+mn-ea"/>
                <a:cs typeface="+mn-cs"/>
              </a:defRPr>
            </a:lvl1pPr>
            <a:lvl2pPr marL="0" marR="0" indent="0" algn="l" defTabSz="685775" rtl="0" eaLnBrk="1" fontAlgn="auto" latinLnBrk="0" hangingPunct="1">
              <a:lnSpc>
                <a:spcPct val="100000"/>
              </a:lnSpc>
              <a:spcBef>
                <a:spcPts val="450"/>
              </a:spcBef>
              <a:spcAft>
                <a:spcPct val="0"/>
              </a:spcAft>
              <a:buClrTx/>
              <a:buSzPct val="90000"/>
              <a:buFont typeface="Arial" panose="020B0604020202020204" pitchFamily="34" charset="0"/>
              <a:buNone/>
              <a:defRPr sz="1350" b="0">
                <a:solidFill>
                  <a:schemeClr val="tx1"/>
                </a:solidFill>
              </a:defRPr>
            </a:lvl2pPr>
            <a:lvl3pPr marL="336145" indent="0">
              <a:buNone/>
              <a:defRPr/>
            </a:lvl3pPr>
            <a:lvl4pPr marL="504218" indent="0">
              <a:buNone/>
              <a:defRPr/>
            </a:lvl4pPr>
            <a:lvl5pPr marL="672290" indent="0">
              <a:buNone/>
              <a:defRPr/>
            </a:lvl5pPr>
          </a:lstStyle>
          <a:p>
            <a:pPr marL="0" marR="0" lvl="1" indent="0" algn="l" defTabSz="685775" rtl="0" eaLnBrk="1" fontAlgn="auto" latinLnBrk="0" hangingPunct="1">
              <a:lnSpc>
                <a:spcPct val="100000"/>
              </a:lnSpc>
              <a:spcBef>
                <a:spcPts val="294"/>
              </a:spcBef>
              <a:spcAft>
                <a:spcPts val="441"/>
              </a:spcAft>
              <a:buClrTx/>
              <a:buSzPct val="90000"/>
              <a:buFont typeface="Arial" panose="020B0604020202020204" pitchFamily="34" charset="0"/>
              <a:buNone/>
            </a:pPr>
            <a:r>
              <a:rPr lang="en-US"/>
              <a:t>The quick brown fox jumps over the lazy dog. The quick brown fox jumps over the lazy dog. The quick brown fox jumps over the lazy dog.</a:t>
            </a:r>
          </a:p>
        </p:txBody>
      </p:sp>
      <p:sp>
        <p:nvSpPr>
          <p:cNvPr id="4" name="Title 1">
            <a:extLst>
              <a:ext uri="{FF2B5EF4-FFF2-40B4-BE49-F238E27FC236}">
                <a16:creationId xmlns:a16="http://schemas.microsoft.com/office/drawing/2014/main" id="{8F826457-AD96-78F4-E9DC-B4CC7DCCED84}"/>
              </a:ext>
            </a:extLst>
          </p:cNvPr>
          <p:cNvSpPr>
            <a:spLocks noGrp="1"/>
          </p:cNvSpPr>
          <p:nvPr>
            <p:ph type="title"/>
          </p:nvPr>
        </p:nvSpPr>
        <p:spPr>
          <a:xfrm>
            <a:off x="441197" y="438913"/>
            <a:ext cx="6144768" cy="369332"/>
          </a:xfrm>
        </p:spPr>
        <p:txBody>
          <a:bodyPr/>
          <a:lstStyle>
            <a:lvl1pPr algn="l" defTabSz="699557" rtl="0" eaLnBrk="1" latinLnBrk="0" hangingPunct="1">
              <a:lnSpc>
                <a:spcPct val="100000"/>
              </a:lnSpc>
              <a:spcBef>
                <a:spcPct val="0"/>
              </a:spcBef>
              <a:buNone/>
              <a:defRPr lang="en-US" sz="2400" b="0" i="0" kern="1200" cap="none" spc="0" baseline="0">
                <a:ln w="3175">
                  <a:noFill/>
                </a:ln>
                <a:solidFill>
                  <a:schemeClr val="tx1"/>
                </a:solidFill>
                <a:effectLst/>
                <a:latin typeface="+mj-lt"/>
                <a:ea typeface="+mn-ea"/>
                <a:cs typeface="Segoe UI Semibold"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1105946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esenter-BIo">
    <p:bg>
      <p:bgPr>
        <a:solidFill>
          <a:srgbClr val="27282C"/>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AA94852-62BE-D975-5820-B3227B110B53}"/>
              </a:ext>
            </a:extLst>
          </p:cNvPr>
          <p:cNvSpPr/>
          <p:nvPr userDrawn="1"/>
        </p:nvSpPr>
        <p:spPr bwMode="auto">
          <a:xfrm>
            <a:off x="1" y="0"/>
            <a:ext cx="5277050" cy="5143500"/>
          </a:xfrm>
          <a:prstGeom prst="rect">
            <a:avLst/>
          </a:prstGeom>
          <a:solidFill>
            <a:srgbClr val="F4F3F5"/>
          </a:solidFill>
          <a:ln w="9525" cap="flat" cmpd="sng" algn="ctr">
            <a:noFill/>
            <a:prstDash val="solid"/>
            <a:headEnd type="none" w="med" len="med"/>
            <a:tailEnd type="none" w="med" len="med"/>
          </a:ln>
          <a:effectLst/>
        </p:spPr>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marL="0" marR="0" lvl="0" indent="0" algn="l" defTabSz="699354" rtl="0" eaLnBrk="1" fontAlgn="base" latinLnBrk="0" hangingPunct="1">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3"/>
            <a:ext cx="4311779" cy="369332"/>
          </a:xfrm>
        </p:spPr>
        <p:txBody>
          <a:bodyPr/>
          <a:lstStyle>
            <a:lvl1pPr>
              <a:defRPr sz="2400" b="0" i="0">
                <a:solidFill>
                  <a:schemeClr val="tx1"/>
                </a:solidFill>
                <a:latin typeface="+mj-lt"/>
                <a:cs typeface="Segoe UI Semibold" panose="020B0502040204020203" pitchFamily="34" charset="0"/>
              </a:defRPr>
            </a:lvl1pPr>
          </a:lstStyle>
          <a:p>
            <a:r>
              <a:rPr lang="en-US"/>
              <a:t>Click to edit Master title style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63B5AFD-1A0C-9C6A-B579-7F4B7918234D}"/>
              </a:ext>
            </a:extLst>
          </p:cNvPr>
          <p:cNvSpPr>
            <a:spLocks noGrp="1"/>
          </p:cNvSpPr>
          <p:nvPr>
            <p:ph type="pic" sz="quarter" idx="19"/>
          </p:nvPr>
        </p:nvSpPr>
        <p:spPr bwMode="ltGray">
          <a:xfrm>
            <a:off x="5665943"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78B296A1-E2FF-6AD0-056E-6FFA0EA08B6A}"/>
              </a:ext>
            </a:extLst>
          </p:cNvPr>
          <p:cNvSpPr>
            <a:spLocks noGrp="1"/>
          </p:cNvSpPr>
          <p:nvPr>
            <p:ph type="pic" sz="quarter" idx="30"/>
          </p:nvPr>
        </p:nvSpPr>
        <p:spPr bwMode="ltGray">
          <a:xfrm>
            <a:off x="7926546"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6" name="Picture Placeholder" descr="This photo is a 'placeholder' only. Drag or drop your photo here, or click and tap the center to insert a photo.">
            <a:extLst>
              <a:ext uri="{FF2B5EF4-FFF2-40B4-BE49-F238E27FC236}">
                <a16:creationId xmlns:a16="http://schemas.microsoft.com/office/drawing/2014/main" id="{D58F4ACC-A223-94FA-AF57-8B62501B059F}"/>
              </a:ext>
            </a:extLst>
          </p:cNvPr>
          <p:cNvSpPr>
            <a:spLocks noGrp="1"/>
          </p:cNvSpPr>
          <p:nvPr>
            <p:ph type="pic" sz="quarter" idx="31"/>
          </p:nvPr>
        </p:nvSpPr>
        <p:spPr bwMode="ltGray">
          <a:xfrm>
            <a:off x="6796244" y="2875301"/>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88133D48-744E-F029-079E-2E16C2809895}"/>
              </a:ext>
            </a:extLst>
          </p:cNvPr>
          <p:cNvSpPr>
            <a:spLocks noGrp="1"/>
          </p:cNvSpPr>
          <p:nvPr>
            <p:ph type="pic" sz="quarter" idx="32"/>
          </p:nvPr>
        </p:nvSpPr>
        <p:spPr bwMode="ltGray">
          <a:xfrm>
            <a:off x="5665943"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09D3DDE-EAFB-B57D-9147-8827F7743E1A}"/>
              </a:ext>
            </a:extLst>
          </p:cNvPr>
          <p:cNvSpPr>
            <a:spLocks noGrp="1"/>
          </p:cNvSpPr>
          <p:nvPr>
            <p:ph type="pic" sz="quarter" idx="33"/>
          </p:nvPr>
        </p:nvSpPr>
        <p:spPr bwMode="ltGray">
          <a:xfrm>
            <a:off x="7926546"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DFDB12BE-8B16-4DC3-C014-945C54E8CD7D}"/>
              </a:ext>
            </a:extLst>
          </p:cNvPr>
          <p:cNvSpPr>
            <a:spLocks noGrp="1"/>
          </p:cNvSpPr>
          <p:nvPr>
            <p:ph type="pic" sz="quarter" idx="34"/>
          </p:nvPr>
        </p:nvSpPr>
        <p:spPr bwMode="ltGray">
          <a:xfrm>
            <a:off x="6796244" y="3899393"/>
            <a:ext cx="802386" cy="802386"/>
          </a:xfrm>
          <a:prstGeom prst="rect">
            <a:avLst/>
          </a:prstGeom>
          <a:solidFill>
            <a:srgbClr val="F4F4F7"/>
          </a:solidFill>
        </p:spPr>
        <p:txBody>
          <a:bodyPr lIns="0" tIns="0" rIns="0" bIns="0" anchor="ctr" anchorCtr="0">
            <a:noAutofit/>
          </a:bodyPr>
          <a:lstStyle>
            <a:lvl1pPr marL="0" indent="0" algn="ctr">
              <a:lnSpc>
                <a:spcPct val="100000"/>
              </a:lnSpc>
              <a:buNone/>
              <a:defRPr sz="675" b="1">
                <a:solidFill>
                  <a:srgbClr val="000000"/>
                </a:solidFill>
                <a:latin typeface="+mn-lt"/>
                <a:cs typeface="Calibri" panose="020F0502020204030204" pitchFamily="34" charset="0"/>
              </a:defRPr>
            </a:lvl1pPr>
          </a:lstStyle>
          <a:p>
            <a:r>
              <a:rPr lang="en-US"/>
              <a:t>Click icon to add picture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50375802-7BB3-7A20-1210-E5FEEE1A56F8}"/>
              </a:ext>
            </a:extLst>
          </p:cNvPr>
          <p:cNvSpPr>
            <a:spLocks noGrp="1"/>
          </p:cNvSpPr>
          <p:nvPr>
            <p:ph type="pic" sz="quarter" idx="14" hasCustomPrompt="1"/>
          </p:nvPr>
        </p:nvSpPr>
        <p:spPr bwMode="ltGray">
          <a:xfrm>
            <a:off x="6123924" y="342900"/>
            <a:ext cx="2136776" cy="2155659"/>
          </a:xfrm>
          <a:prstGeom prst="roundRect">
            <a:avLst>
              <a:gd name="adj" fmla="val 21738"/>
            </a:avLst>
          </a:prstGeom>
          <a:blipFill>
            <a:blip r:embed="rId2"/>
            <a:stretch>
              <a:fillRect/>
            </a:stretch>
          </a:blipFill>
          <a:effectLst>
            <a:outerShdw blurRad="314198" dist="111760" dir="8040000" algn="ctr" rotWithShape="0">
              <a:schemeClr val="tx1">
                <a:alpha val="22000"/>
              </a:schemeClr>
            </a:outerShdw>
          </a:effectLst>
        </p:spPr>
        <p:txBody>
          <a:bodyPr lIns="0" tIns="0" rIns="0" bIns="1005840" anchor="ctr" anchorCtr="0">
            <a:noAutofit/>
          </a:bodyPr>
          <a:lstStyle>
            <a:lvl1pPr marL="0" indent="0" algn="ctr">
              <a:lnSpc>
                <a:spcPct val="100000"/>
              </a:lnSpc>
              <a:buNone/>
              <a:defRPr sz="480" b="1">
                <a:solidFill>
                  <a:srgbClr val="000000"/>
                </a:solidFill>
                <a:latin typeface="+mn-lt"/>
                <a:cs typeface="Calibri" panose="020F0502020204030204" pitchFamily="34" charset="0"/>
              </a:defRPr>
            </a:lvl1pPr>
          </a:lstStyle>
          <a:p>
            <a:r>
              <a:rPr lang="en-US"/>
              <a:t>Click icon to </a:t>
            </a:r>
            <a:br>
              <a:rPr lang="en-US"/>
            </a:br>
            <a:r>
              <a:rPr lang="en-US"/>
              <a:t>add your picture here</a:t>
            </a:r>
          </a:p>
        </p:txBody>
      </p:sp>
      <p:sp>
        <p:nvSpPr>
          <p:cNvPr id="7" name="Footer Placeholder 2">
            <a:extLst>
              <a:ext uri="{FF2B5EF4-FFF2-40B4-BE49-F238E27FC236}">
                <a16:creationId xmlns:a16="http://schemas.microsoft.com/office/drawing/2014/main" id="{FEE9CA35-7E2C-1B90-FD18-D2DBFD0DA24A}"/>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2523273541"/>
      </p:ext>
    </p:extLst>
  </p:cSld>
  <p:clrMapOvr>
    <a:masterClrMapping/>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Closing slide_with Logo">
    <p:bg>
      <p:bgPr>
        <a:solidFill>
          <a:srgbClr val="27282C"/>
        </a:solidFill>
        <a:effectLst/>
      </p:bgPr>
    </p:bg>
    <p:spTree>
      <p:nvGrpSpPr>
        <p:cNvPr id="1" name=""/>
        <p:cNvGrpSpPr/>
        <p:nvPr/>
      </p:nvGrpSpPr>
      <p:grpSpPr>
        <a:xfrm>
          <a:off x="0" y="0"/>
          <a:ext cx="0" cy="0"/>
          <a:chOff x="0" y="0"/>
          <a:chExt cx="0" cy="0"/>
        </a:xfrm>
      </p:grpSpPr>
      <p:pic>
        <p:nvPicPr>
          <p:cNvPr id="2" name="MS logo gray - EMF">
            <a:extLst>
              <a:ext uri="{FF2B5EF4-FFF2-40B4-BE49-F238E27FC236}">
                <a16:creationId xmlns:a16="http://schemas.microsoft.com/office/drawing/2014/main" id="{34855668-1A0A-E5EE-1D0F-97B30351BA0B}"/>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bwMode="black">
          <a:xfrm>
            <a:off x="438150" y="439341"/>
            <a:ext cx="1024830" cy="219456"/>
          </a:xfrm>
          <a:prstGeom prst="rect">
            <a:avLst/>
          </a:prstGeom>
        </p:spPr>
      </p:pic>
      <p:sp>
        <p:nvSpPr>
          <p:cNvPr id="3" name="Title 1">
            <a:extLst>
              <a:ext uri="{FF2B5EF4-FFF2-40B4-BE49-F238E27FC236}">
                <a16:creationId xmlns:a16="http://schemas.microsoft.com/office/drawing/2014/main" id="{5072CE3E-C99E-C188-A13F-A0815FF096D2}"/>
              </a:ext>
            </a:extLst>
          </p:cNvPr>
          <p:cNvSpPr>
            <a:spLocks noGrp="1"/>
          </p:cNvSpPr>
          <p:nvPr>
            <p:ph type="title" hasCustomPrompt="1"/>
          </p:nvPr>
        </p:nvSpPr>
        <p:spPr>
          <a:xfrm>
            <a:off x="441197" y="-462032"/>
            <a:ext cx="6144768" cy="230833"/>
          </a:xfrm>
        </p:spPr>
        <p:txBody>
          <a:bodyPr/>
          <a:lstStyle>
            <a:lvl1pPr>
              <a:defRPr sz="1500" b="0" i="0">
                <a:solidFill>
                  <a:srgbClr val="001F2D"/>
                </a:solidFill>
                <a:latin typeface="+mj-lt"/>
                <a:cs typeface="Segoe UI Semibold" panose="020B0502040204020203" pitchFamily="34" charset="0"/>
              </a:defRPr>
            </a:lvl1pPr>
          </a:lstStyle>
          <a:p>
            <a:r>
              <a:rPr lang="en-US"/>
              <a:t>Final slide with logo</a:t>
            </a:r>
          </a:p>
        </p:txBody>
      </p:sp>
      <p:sp>
        <p:nvSpPr>
          <p:cNvPr id="6" name="Text Placeholder 4">
            <a:extLst>
              <a:ext uri="{FF2B5EF4-FFF2-40B4-BE49-F238E27FC236}">
                <a16:creationId xmlns:a16="http://schemas.microsoft.com/office/drawing/2014/main" id="{BD9E8228-6949-BCF9-F825-22D65A43DBCD}"/>
              </a:ext>
            </a:extLst>
          </p:cNvPr>
          <p:cNvSpPr>
            <a:spLocks noGrp="1"/>
          </p:cNvSpPr>
          <p:nvPr>
            <p:ph type="body" sz="quarter" idx="12" hasCustomPrompt="1"/>
          </p:nvPr>
        </p:nvSpPr>
        <p:spPr>
          <a:xfrm>
            <a:off x="438913" y="1560170"/>
            <a:ext cx="2521457" cy="415499"/>
          </a:xfrm>
          <a:prstGeom prst="rect">
            <a:avLst/>
          </a:prstGeom>
          <a:noFill/>
        </p:spPr>
        <p:txBody>
          <a:bodyPr wrap="square" lIns="0" tIns="0" rIns="0" bIns="0">
            <a:spAutoFit/>
          </a:bodyPr>
          <a:lstStyle>
            <a:lvl1pPr marL="0" indent="0" algn="l" defTabSz="342900" rtl="0" eaLnBrk="1" latinLnBrk="0" hangingPunct="1">
              <a:lnSpc>
                <a:spcPct val="100000"/>
              </a:lnSpc>
              <a:spcBef>
                <a:spcPct val="0"/>
              </a:spcBef>
              <a:spcAft>
                <a:spcPct val="0"/>
              </a:spcAft>
              <a:buFont typeface="Arial" panose="020B0604020202020204" pitchFamily="34" charset="0"/>
              <a:buNone/>
              <a:defRPr lang="en-US" sz="2700" b="0" kern="1200" cap="none" spc="-38" baseline="0">
                <a:ln w="3175">
                  <a:noFill/>
                </a:ln>
                <a:solidFill>
                  <a:schemeClr val="accent3"/>
                </a:solidFill>
                <a:effectLst/>
                <a:latin typeface="+mj-lt"/>
                <a:ea typeface="+mn-ea"/>
                <a:cs typeface="Calibri" panose="020F0502020204030204" pitchFamily="34" charset="0"/>
              </a:defRPr>
            </a:lvl1pPr>
          </a:lstStyle>
          <a:p>
            <a:pPr lvl="0"/>
            <a:r>
              <a:rPr lang="en-US"/>
              <a:t>Thank you.</a:t>
            </a:r>
          </a:p>
        </p:txBody>
      </p:sp>
      <p:sp>
        <p:nvSpPr>
          <p:cNvPr id="9" name="Text Placeholder 8">
            <a:extLst>
              <a:ext uri="{FF2B5EF4-FFF2-40B4-BE49-F238E27FC236}">
                <a16:creationId xmlns:a16="http://schemas.microsoft.com/office/drawing/2014/main" id="{FCDD9B65-7B9C-E803-654B-692D90202D54}"/>
              </a:ext>
            </a:extLst>
          </p:cNvPr>
          <p:cNvSpPr>
            <a:spLocks noGrp="1"/>
          </p:cNvSpPr>
          <p:nvPr>
            <p:ph type="body" sz="quarter" idx="13"/>
          </p:nvPr>
        </p:nvSpPr>
        <p:spPr>
          <a:xfrm>
            <a:off x="3364230" y="1707357"/>
            <a:ext cx="5335667" cy="1266824"/>
          </a:xfrm>
          <a:prstGeom prst="rect">
            <a:avLst/>
          </a:prstGeom>
        </p:spPr>
        <p:txBody>
          <a:bodyPr/>
          <a:lstStyle>
            <a:lvl1pPr marL="0" indent="0" algn="l" defTabSz="342900" rtl="0" eaLnBrk="1" latinLnBrk="0" hangingPunct="1">
              <a:lnSpc>
                <a:spcPct val="100000"/>
              </a:lnSpc>
              <a:spcBef>
                <a:spcPct val="0"/>
              </a:spcBef>
              <a:buNone/>
              <a:defRPr lang="en-US" sz="1500" b="0" kern="1200" cap="none" spc="-38" baseline="0" smtClean="0">
                <a:ln w="3175">
                  <a:noFill/>
                </a:ln>
                <a:solidFill>
                  <a:schemeClr val="tx1"/>
                </a:solidFill>
                <a:effectLst/>
                <a:latin typeface="+mn-lt"/>
                <a:ea typeface="+mn-ea"/>
                <a:cs typeface="Calibri" panose="020F0502020204030204" pitchFamily="34" charset="0"/>
              </a:defRPr>
            </a:lvl1pPr>
            <a:lvl2pPr marL="116586" indent="0">
              <a:buNone/>
              <a:defRPr lang="en-US" sz="1500" b="0" kern="1200" cap="none" spc="-38" baseline="0" smtClean="0">
                <a:ln w="3175">
                  <a:noFill/>
                </a:ln>
                <a:solidFill>
                  <a:schemeClr val="bg1"/>
                </a:solidFill>
                <a:effectLst/>
                <a:latin typeface="+mn-lt"/>
                <a:ea typeface="+mn-ea"/>
                <a:cs typeface="Segoe UI" pitchFamily="34" charset="0"/>
              </a:defRPr>
            </a:lvl2pPr>
            <a:lvl3pPr marL="198882" indent="0">
              <a:buNone/>
              <a:defRPr/>
            </a:lvl3pPr>
            <a:lvl4pPr marL="496491" indent="0">
              <a:buNone/>
              <a:defRPr/>
            </a:lvl4pPr>
            <a:lvl5pPr marL="641747" indent="0">
              <a:buNone/>
              <a:defRPr/>
            </a:lvl5pPr>
          </a:lstStyle>
          <a:p>
            <a:pPr lvl="0"/>
            <a:r>
              <a:rPr lang="en-US"/>
              <a:t>Click to edit Master text styles</a:t>
            </a:r>
          </a:p>
        </p:txBody>
      </p:sp>
    </p:spTree>
    <p:extLst>
      <p:ext uri="{BB962C8B-B14F-4D97-AF65-F5344CB8AC3E}">
        <p14:creationId xmlns:p14="http://schemas.microsoft.com/office/powerpoint/2010/main" val="8089763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1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2" name="Text Placeholder 3">
            <a:extLst>
              <a:ext uri="{FF2B5EF4-FFF2-40B4-BE49-F238E27FC236}">
                <a16:creationId xmlns:a16="http://schemas.microsoft.com/office/drawing/2014/main" id="{53CBC165-170D-08C9-3B02-A3330AE9A5C6}"/>
              </a:ext>
            </a:extLst>
          </p:cNvPr>
          <p:cNvSpPr>
            <a:spLocks noGrp="1"/>
          </p:cNvSpPr>
          <p:nvPr>
            <p:ph type="body" sz="quarter" idx="15"/>
          </p:nvPr>
        </p:nvSpPr>
        <p:spPr>
          <a:xfrm>
            <a:off x="439792" y="1193292"/>
            <a:ext cx="3913133"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3" name="Text Placeholder 3">
            <a:extLst>
              <a:ext uri="{FF2B5EF4-FFF2-40B4-BE49-F238E27FC236}">
                <a16:creationId xmlns:a16="http://schemas.microsoft.com/office/drawing/2014/main" id="{7382E19E-C6C9-5DF7-1994-AFE741475188}"/>
              </a:ext>
            </a:extLst>
          </p:cNvPr>
          <p:cNvSpPr>
            <a:spLocks noGrp="1"/>
          </p:cNvSpPr>
          <p:nvPr>
            <p:ph type="body" sz="quarter" idx="20"/>
          </p:nvPr>
        </p:nvSpPr>
        <p:spPr>
          <a:xfrm>
            <a:off x="4690248" y="1193292"/>
            <a:ext cx="3890330" cy="1550168"/>
          </a:xfrm>
          <a:prstGeom prst="rect">
            <a:avLst/>
          </a:prstGeom>
        </p:spPr>
        <p:txBody>
          <a:bodyPr wrap="square">
            <a:spAutoFit/>
          </a:bodyPr>
          <a:lstStyle>
            <a:lvl1pPr marL="102870" indent="-102870">
              <a:spcAft>
                <a:spcPct val="0"/>
              </a:spcAft>
              <a:buFont typeface="Arial" panose="020B0604020202020204" pitchFamily="34" charset="0"/>
              <a:buChar char="•"/>
              <a:defRPr sz="2400">
                <a:solidFill>
                  <a:schemeClr val="tx1"/>
                </a:solidFill>
              </a:defRPr>
            </a:lvl1pPr>
            <a:lvl2pPr marL="205740" indent="-102870">
              <a:spcAft>
                <a:spcPct val="0"/>
              </a:spcAft>
              <a:buFont typeface="Arial" panose="020B0604020202020204" pitchFamily="34" charset="0"/>
              <a:buChar char="•"/>
              <a:defRPr sz="2400">
                <a:solidFill>
                  <a:schemeClr val="tx1"/>
                </a:solidFill>
              </a:defRPr>
            </a:lvl2pPr>
            <a:lvl3pPr marL="308610" indent="-102870">
              <a:spcAft>
                <a:spcPct val="0"/>
              </a:spcAft>
              <a:buFont typeface="Arial" panose="020B0604020202020204" pitchFamily="34" charset="0"/>
              <a:buChar char="•"/>
              <a:defRPr sz="2400">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05789221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778">
          <p15:clr>
            <a:srgbClr val="954F72"/>
          </p15:clr>
        </p15:guide>
        <p15:guide id="5" pos="962">
          <p15:clr>
            <a:srgbClr val="954F72"/>
          </p15:clr>
        </p15:guide>
        <p15:guide id="6" pos="1372">
          <p15:clr>
            <a:srgbClr val="954F72"/>
          </p15:clr>
        </p15:guide>
        <p15:guide id="7" pos="1556">
          <p15:clr>
            <a:srgbClr val="954F72"/>
          </p15:clr>
        </p15:guide>
        <p15:guide id="8" pos="1968">
          <p15:clr>
            <a:srgbClr val="954F72"/>
          </p15:clr>
        </p15:guide>
        <p15:guide id="9" pos="2150">
          <p15:clr>
            <a:srgbClr val="954F72"/>
          </p15:clr>
        </p15:guide>
        <p15:guide id="10" pos="2544">
          <p15:clr>
            <a:srgbClr val="954F72"/>
          </p15:clr>
        </p15:guide>
        <p15:guide id="11" pos="2744">
          <p15:clr>
            <a:srgbClr val="954F72"/>
          </p15:clr>
        </p15:guide>
        <p15:guide id="12" pos="3153">
          <p15:clr>
            <a:srgbClr val="954F72"/>
          </p15:clr>
        </p15:guide>
        <p15:guide id="13" pos="3338">
          <p15:clr>
            <a:srgbClr val="954F72"/>
          </p15:clr>
        </p15:guide>
        <p15:guide id="14" pos="3747">
          <p15:clr>
            <a:srgbClr val="954F72"/>
          </p15:clr>
        </p15:guide>
        <p15:guide id="15" pos="3932">
          <p15:clr>
            <a:srgbClr val="954F72"/>
          </p15:clr>
        </p15:guide>
        <p15:guide id="16" pos="4341">
          <p15:clr>
            <a:srgbClr val="954F72"/>
          </p15:clr>
        </p15:guide>
        <p15:guide id="17" pos="4526">
          <p15:clr>
            <a:srgbClr val="954F72"/>
          </p15:clr>
        </p15:guide>
        <p15:guide id="18" pos="4935">
          <p15:clr>
            <a:srgbClr val="954F72"/>
          </p15:clr>
        </p15:guide>
        <p15:guide id="19" pos="5120">
          <p15:clr>
            <a:srgbClr val="954F72"/>
          </p15:clr>
        </p15:guide>
        <p15:guide id="20" pos="5529">
          <p15:clr>
            <a:srgbClr val="954F72"/>
          </p15:clr>
        </p15:guide>
        <p15:guide id="21" pos="5713">
          <p15:clr>
            <a:srgbClr val="954F72"/>
          </p15:clr>
        </p15:guide>
        <p15:guide id="22" pos="6123">
          <p15:clr>
            <a:srgbClr val="954F72"/>
          </p15:clr>
        </p15:guide>
        <p15:guide id="23" pos="6307">
          <p15:clr>
            <a:srgbClr val="954F72"/>
          </p15:clr>
        </p15:guide>
        <p15:guide id="24" pos="6717">
          <p15:clr>
            <a:srgbClr val="954F72"/>
          </p15:clr>
        </p15:guide>
        <p15:guide id="25" pos="6901">
          <p15:clr>
            <a:srgbClr val="954F72"/>
          </p15:clr>
        </p15:guide>
        <p15:guide id="30" orient="horz" pos="812">
          <p15:clr>
            <a:srgbClr val="954F72"/>
          </p15:clr>
        </p15:guide>
        <p15:guide id="31" orient="horz" pos="996">
          <p15:clr>
            <a:srgbClr val="954F72"/>
          </p15:clr>
        </p15:guide>
        <p15:guide id="32" orient="horz" pos="1440">
          <p15:clr>
            <a:srgbClr val="954F72"/>
          </p15:clr>
        </p15:guide>
        <p15:guide id="33" orient="horz" pos="1624">
          <p15:clr>
            <a:srgbClr val="954F72"/>
          </p15:clr>
        </p15:guide>
        <p15:guide id="34" orient="horz" pos="2088">
          <p15:clr>
            <a:srgbClr val="954F72"/>
          </p15:clr>
        </p15:guide>
        <p15:guide id="35" orient="horz" pos="2252">
          <p15:clr>
            <a:srgbClr val="954F72"/>
          </p15:clr>
        </p15:guide>
        <p15:guide id="36" orient="horz" pos="2695">
          <p15:clr>
            <a:srgbClr val="954F72"/>
          </p15:clr>
        </p15:guide>
        <p15:guide id="37" orient="horz" pos="2880">
          <p15:clr>
            <a:srgbClr val="954F72"/>
          </p15:clr>
        </p15:guide>
        <p15:guide id="38" orient="horz" pos="3323">
          <p15:clr>
            <a:srgbClr val="954F72"/>
          </p15:clr>
        </p15:guide>
        <p15:guide id="39" orient="horz" pos="3507">
          <p15:clr>
            <a:srgbClr val="954F72"/>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10667"/>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4267"/>
            </a:lvl1pPr>
            <a:lvl2pPr marL="812790" indent="0" algn="ctr">
              <a:buNone/>
              <a:defRPr sz="3556"/>
            </a:lvl2pPr>
            <a:lvl3pPr marL="1625579" indent="0" algn="ctr">
              <a:buNone/>
              <a:defRPr sz="3200"/>
            </a:lvl3pPr>
            <a:lvl4pPr marL="2438369" indent="0" algn="ctr">
              <a:buNone/>
              <a:defRPr sz="2844"/>
            </a:lvl4pPr>
            <a:lvl5pPr marL="3251160" indent="0" algn="ctr">
              <a:buNone/>
              <a:defRPr sz="2844"/>
            </a:lvl5pPr>
            <a:lvl6pPr marL="4063949" indent="0" algn="ctr">
              <a:buNone/>
              <a:defRPr sz="2844"/>
            </a:lvl6pPr>
            <a:lvl7pPr marL="4876739" indent="0" algn="ctr">
              <a:buNone/>
              <a:defRPr sz="2844"/>
            </a:lvl7pPr>
            <a:lvl8pPr marL="5689529" indent="0" algn="ctr">
              <a:buNone/>
              <a:defRPr sz="2844"/>
            </a:lvl8pPr>
            <a:lvl9pPr marL="6502319" indent="0" algn="ctr">
              <a:buNone/>
              <a:defRPr sz="2844"/>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33748715"/>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4551332"/>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5"/>
            <a:ext cx="7886700" cy="2139553"/>
          </a:xfrm>
        </p:spPr>
        <p:txBody>
          <a:bodyPr anchor="b"/>
          <a:lstStyle>
            <a:lvl1pPr>
              <a:defRPr sz="10667"/>
            </a:lvl1pPr>
          </a:lstStyle>
          <a:p>
            <a:r>
              <a:rPr lang="en-US"/>
              <a:t>Click to edit Master title style</a:t>
            </a:r>
          </a:p>
        </p:txBody>
      </p:sp>
      <p:sp>
        <p:nvSpPr>
          <p:cNvPr id="3" name="Text Placeholder 2"/>
          <p:cNvSpPr>
            <a:spLocks noGrp="1"/>
          </p:cNvSpPr>
          <p:nvPr>
            <p:ph type="body" idx="1"/>
          </p:nvPr>
        </p:nvSpPr>
        <p:spPr>
          <a:xfrm>
            <a:off x="623888" y="3442099"/>
            <a:ext cx="7886700" cy="1125140"/>
          </a:xfrm>
        </p:spPr>
        <p:txBody>
          <a:bodyPr/>
          <a:lstStyle>
            <a:lvl1pPr marL="0" indent="0">
              <a:buNone/>
              <a:defRPr sz="4267">
                <a:solidFill>
                  <a:schemeClr val="tx1">
                    <a:tint val="75000"/>
                  </a:schemeClr>
                </a:solidFill>
              </a:defRPr>
            </a:lvl1pPr>
            <a:lvl2pPr marL="812790" indent="0">
              <a:buNone/>
              <a:defRPr sz="3556">
                <a:solidFill>
                  <a:schemeClr val="tx1">
                    <a:tint val="75000"/>
                  </a:schemeClr>
                </a:solidFill>
              </a:defRPr>
            </a:lvl2pPr>
            <a:lvl3pPr marL="1625579" indent="0">
              <a:buNone/>
              <a:defRPr sz="3200">
                <a:solidFill>
                  <a:schemeClr val="tx1">
                    <a:tint val="75000"/>
                  </a:schemeClr>
                </a:solidFill>
              </a:defRPr>
            </a:lvl3pPr>
            <a:lvl4pPr marL="2438369" indent="0">
              <a:buNone/>
              <a:defRPr sz="2844">
                <a:solidFill>
                  <a:schemeClr val="tx1">
                    <a:tint val="75000"/>
                  </a:schemeClr>
                </a:solidFill>
              </a:defRPr>
            </a:lvl4pPr>
            <a:lvl5pPr marL="3251160" indent="0">
              <a:buNone/>
              <a:defRPr sz="2844">
                <a:solidFill>
                  <a:schemeClr val="tx1">
                    <a:tint val="75000"/>
                  </a:schemeClr>
                </a:solidFill>
              </a:defRPr>
            </a:lvl5pPr>
            <a:lvl6pPr marL="4063949" indent="0">
              <a:buNone/>
              <a:defRPr sz="2844">
                <a:solidFill>
                  <a:schemeClr val="tx1">
                    <a:tint val="75000"/>
                  </a:schemeClr>
                </a:solidFill>
              </a:defRPr>
            </a:lvl6pPr>
            <a:lvl7pPr marL="4876739" indent="0">
              <a:buNone/>
              <a:defRPr sz="2844">
                <a:solidFill>
                  <a:schemeClr val="tx1">
                    <a:tint val="75000"/>
                  </a:schemeClr>
                </a:solidFill>
              </a:defRPr>
            </a:lvl7pPr>
            <a:lvl8pPr marL="5689529" indent="0">
              <a:buNone/>
              <a:defRPr sz="2844">
                <a:solidFill>
                  <a:schemeClr val="tx1">
                    <a:tint val="75000"/>
                  </a:schemeClr>
                </a:solidFill>
              </a:defRPr>
            </a:lvl8pPr>
            <a:lvl9pPr marL="6502319" indent="0">
              <a:buNone/>
              <a:defRPr sz="28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732133162"/>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526030212"/>
      </p:ext>
    </p:extLst>
  </p:cSld>
  <p:clrMapOvr>
    <a:masterClrMapping/>
  </p:clrMapOvr>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1" y="1260872"/>
            <a:ext cx="3887391" cy="617934"/>
          </a:xfrm>
        </p:spPr>
        <p:txBody>
          <a:bodyPr anchor="b"/>
          <a:lstStyle>
            <a:lvl1pPr marL="0" indent="0">
              <a:buNone/>
              <a:defRPr sz="4267" b="1"/>
            </a:lvl1pPr>
            <a:lvl2pPr marL="812790" indent="0">
              <a:buNone/>
              <a:defRPr sz="3556" b="1"/>
            </a:lvl2pPr>
            <a:lvl3pPr marL="1625579" indent="0">
              <a:buNone/>
              <a:defRPr sz="3200" b="1"/>
            </a:lvl3pPr>
            <a:lvl4pPr marL="2438369" indent="0">
              <a:buNone/>
              <a:defRPr sz="2844" b="1"/>
            </a:lvl4pPr>
            <a:lvl5pPr marL="3251160" indent="0">
              <a:buNone/>
              <a:defRPr sz="2844" b="1"/>
            </a:lvl5pPr>
            <a:lvl6pPr marL="4063949" indent="0">
              <a:buNone/>
              <a:defRPr sz="2844" b="1"/>
            </a:lvl6pPr>
            <a:lvl7pPr marL="4876739" indent="0">
              <a:buNone/>
              <a:defRPr sz="2844" b="1"/>
            </a:lvl7pPr>
            <a:lvl8pPr marL="5689529" indent="0">
              <a:buNone/>
              <a:defRPr sz="2844" b="1"/>
            </a:lvl8pPr>
            <a:lvl9pPr marL="6502319" indent="0">
              <a:buNone/>
              <a:defRPr sz="2844" b="1"/>
            </a:lvl9pPr>
          </a:lstStyle>
          <a:p>
            <a:pPr lvl="0"/>
            <a:r>
              <a:rPr lang="en-US"/>
              <a:t>Click to edit Master text styles</a:t>
            </a:r>
          </a:p>
        </p:txBody>
      </p:sp>
      <p:sp>
        <p:nvSpPr>
          <p:cNvPr id="6" name="Content Placeholder 5"/>
          <p:cNvSpPr>
            <a:spLocks noGrp="1"/>
          </p:cNvSpPr>
          <p:nvPr>
            <p:ph sz="quarter" idx="4"/>
          </p:nvPr>
        </p:nvSpPr>
        <p:spPr>
          <a:xfrm>
            <a:off x="4629151"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2/28/2025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918087978"/>
      </p:ext>
    </p:extLst>
  </p:cSld>
  <p:clrMapOvr>
    <a:masterClrMapping/>
  </p:clrMapOvr>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2/28/2025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36247095"/>
      </p:ext>
    </p:extLst>
  </p:cSld>
  <p:clrMapOvr>
    <a:masterClrMapping/>
  </p:clrMapOvr>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27282C"/>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2/28/2025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10661194"/>
      </p:ext>
    </p:extLst>
  </p:cSld>
  <p:clrMapOvr>
    <a:masterClrMapping/>
  </p:clrMapOvr>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Content Placeholder 2"/>
          <p:cNvSpPr>
            <a:spLocks noGrp="1"/>
          </p:cNvSpPr>
          <p:nvPr>
            <p:ph idx="1"/>
          </p:nvPr>
        </p:nvSpPr>
        <p:spPr>
          <a:xfrm>
            <a:off x="3887391" y="740570"/>
            <a:ext cx="4629150" cy="3655219"/>
          </a:xfrm>
        </p:spPr>
        <p:txBody>
          <a:bodyPr/>
          <a:lstStyle>
            <a:lvl1pPr>
              <a:defRPr sz="5689"/>
            </a:lvl1pPr>
            <a:lvl2pPr>
              <a:defRPr sz="4978"/>
            </a:lvl2pPr>
            <a:lvl3pPr>
              <a:defRPr sz="4267"/>
            </a:lvl3pPr>
            <a:lvl4pPr>
              <a:defRPr sz="3556"/>
            </a:lvl4pPr>
            <a:lvl5pPr>
              <a:defRPr sz="3556"/>
            </a:lvl5pPr>
            <a:lvl6pPr>
              <a:defRPr sz="3556"/>
            </a:lvl6pPr>
            <a:lvl7pPr>
              <a:defRPr sz="3556"/>
            </a:lvl7pPr>
            <a:lvl8pPr>
              <a:defRPr sz="3556"/>
            </a:lvl8pPr>
            <a:lvl9pPr>
              <a:defRPr sz="355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252141463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ttendee-Intro">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6" y="438912"/>
            <a:ext cx="4029204" cy="1694688"/>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pic>
        <p:nvPicPr>
          <p:cNvPr id="5" name="Picture Placeholder 8" descr="Remote attendees participating in a Microsoft Teams Room (MTR) meeting while people in the conference room are viewing attendees in Gallery View on the front of room monitors​. ">
            <a:extLst>
              <a:ext uri="{FF2B5EF4-FFF2-40B4-BE49-F238E27FC236}">
                <a16:creationId xmlns:a16="http://schemas.microsoft.com/office/drawing/2014/main" id="{52246ABC-CD2B-AD84-9C67-DFE64BEAE93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72000" y="0"/>
            <a:ext cx="4572000" cy="5143500"/>
          </a:xfrm>
          <a:prstGeom prst="rect">
            <a:avLst/>
          </a:prstGeom>
        </p:spPr>
      </p:pic>
    </p:spTree>
    <p:extLst>
      <p:ext uri="{BB962C8B-B14F-4D97-AF65-F5344CB8AC3E}">
        <p14:creationId xmlns:p14="http://schemas.microsoft.com/office/powerpoint/2010/main" val="91919836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20"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26"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5689"/>
            </a:lvl1pPr>
          </a:lstStyle>
          <a:p>
            <a:r>
              <a:rPr lang="en-US"/>
              <a:t>Click to edit Master title style</a:t>
            </a:r>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5689"/>
            </a:lvl1pPr>
            <a:lvl2pPr marL="812790" indent="0">
              <a:buNone/>
              <a:defRPr sz="4978"/>
            </a:lvl2pPr>
            <a:lvl3pPr marL="1625579" indent="0">
              <a:buNone/>
              <a:defRPr sz="4267"/>
            </a:lvl3pPr>
            <a:lvl4pPr marL="2438369" indent="0">
              <a:buNone/>
              <a:defRPr sz="3556"/>
            </a:lvl4pPr>
            <a:lvl5pPr marL="3251160" indent="0">
              <a:buNone/>
              <a:defRPr sz="3556"/>
            </a:lvl5pPr>
            <a:lvl6pPr marL="4063949" indent="0">
              <a:buNone/>
              <a:defRPr sz="3556"/>
            </a:lvl6pPr>
            <a:lvl7pPr marL="4876739" indent="0">
              <a:buNone/>
              <a:defRPr sz="3556"/>
            </a:lvl7pPr>
            <a:lvl8pPr marL="5689529" indent="0">
              <a:buNone/>
              <a:defRPr sz="3556"/>
            </a:lvl8pPr>
            <a:lvl9pPr marL="6502319" indent="0">
              <a:buNone/>
              <a:defRPr sz="3556"/>
            </a:lvl9pPr>
          </a:lstStyle>
          <a:p>
            <a:endParaRPr lang="en-US"/>
          </a:p>
        </p:txBody>
      </p:sp>
      <p:sp>
        <p:nvSpPr>
          <p:cNvPr id="4" name="Text Placeholder 3"/>
          <p:cNvSpPr>
            <a:spLocks noGrp="1"/>
          </p:cNvSpPr>
          <p:nvPr>
            <p:ph type="body" sz="half" idx="2"/>
          </p:nvPr>
        </p:nvSpPr>
        <p:spPr>
          <a:xfrm>
            <a:off x="629841" y="1543051"/>
            <a:ext cx="2949178" cy="2858691"/>
          </a:xfrm>
        </p:spPr>
        <p:txBody>
          <a:bodyPr/>
          <a:lstStyle>
            <a:lvl1pPr marL="0" indent="0">
              <a:buNone/>
              <a:defRPr sz="2844"/>
            </a:lvl1pPr>
            <a:lvl2pPr marL="812790" indent="0">
              <a:buNone/>
              <a:defRPr sz="2489"/>
            </a:lvl2pPr>
            <a:lvl3pPr marL="1625579" indent="0">
              <a:buNone/>
              <a:defRPr sz="2133"/>
            </a:lvl3pPr>
            <a:lvl4pPr marL="2438369" indent="0">
              <a:buNone/>
              <a:defRPr sz="1778"/>
            </a:lvl4pPr>
            <a:lvl5pPr marL="3251160" indent="0">
              <a:buNone/>
              <a:defRPr sz="1778"/>
            </a:lvl5pPr>
            <a:lvl6pPr marL="4063949" indent="0">
              <a:buNone/>
              <a:defRPr sz="1778"/>
            </a:lvl6pPr>
            <a:lvl7pPr marL="4876739" indent="0">
              <a:buNone/>
              <a:defRPr sz="1778"/>
            </a:lvl7pPr>
            <a:lvl8pPr marL="5689529" indent="0">
              <a:buNone/>
              <a:defRPr sz="1778"/>
            </a:lvl8pPr>
            <a:lvl9pPr marL="6502319" indent="0">
              <a:buNone/>
              <a:defRPr sz="1778"/>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2/28/2025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004333336"/>
      </p:ext>
    </p:extLst>
  </p:cSld>
  <p:clrMapOvr>
    <a:masterClrMapping/>
  </p:clrMapOvr>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27282C"/>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3180198287"/>
      </p:ext>
    </p:extLst>
  </p:cSld>
  <p:clrMapOvr>
    <a:masterClrMapping/>
  </p:clrMapOvr>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27282C"/>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2/28/2025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‹nº›</a:t>
            </a:fld>
            <a:endParaRPr lang="en-US"/>
          </a:p>
        </p:txBody>
      </p:sp>
    </p:spTree>
    <p:extLst>
      <p:ext uri="{BB962C8B-B14F-4D97-AF65-F5344CB8AC3E}">
        <p14:creationId xmlns:p14="http://schemas.microsoft.com/office/powerpoint/2010/main" val="1194311859"/>
      </p:ext>
    </p:extLst>
  </p:cSld>
  <p:clrMapOvr>
    <a:masterClrMapping/>
  </p:clrMapOvr>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slide" preserve="1">
  <p:cSld name="1_Title slide">
    <p:bg>
      <p:bgPr>
        <a:solidFill>
          <a:srgbClr val="27282C"/>
        </a:solidFill>
        <a:effectLst/>
      </p:bgPr>
    </p:bg>
    <p:spTree>
      <p:nvGrpSpPr>
        <p:cNvPr id="1" name="Shape 10"/>
        <p:cNvGrpSpPr/>
        <p:nvPr/>
      </p:nvGrpSpPr>
      <p:grpSpPr>
        <a:xfrm>
          <a:off x="0" y="0"/>
          <a:ext cx="0" cy="0"/>
          <a:chOff x="0" y="0"/>
          <a:chExt cx="0" cy="0"/>
        </a:xfrm>
      </p:grpSpPr>
    </p:spTree>
    <p:extLst>
      <p:ext uri="{BB962C8B-B14F-4D97-AF65-F5344CB8AC3E}">
        <p14:creationId xmlns:p14="http://schemas.microsoft.com/office/powerpoint/2010/main" val="7600563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mmary page_Big headline_Learn">
    <p:bg>
      <p:bgPr>
        <a:solidFill>
          <a:srgbClr val="27282C"/>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E59AFC-909D-1098-D672-A384B97467B1}"/>
              </a:ext>
            </a:extLst>
          </p:cNvPr>
          <p:cNvSpPr>
            <a:spLocks noGrp="1"/>
          </p:cNvSpPr>
          <p:nvPr>
            <p:ph type="title" hasCustomPrompt="1"/>
          </p:nvPr>
        </p:nvSpPr>
        <p:spPr>
          <a:xfrm>
            <a:off x="393811" y="1836047"/>
            <a:ext cx="7822693" cy="761747"/>
          </a:xfrm>
        </p:spPr>
        <p:txBody>
          <a:bodyPr anchor="b" anchorCtr="0"/>
          <a:lstStyle>
            <a:lvl1pPr>
              <a:defRPr sz="4950" spc="-75" baseline="0">
                <a:latin typeface="+mn-lt"/>
              </a:defRPr>
            </a:lvl1pPr>
          </a:lstStyle>
          <a:p>
            <a:r>
              <a:rPr lang="en-US"/>
              <a:t>Big headline</a:t>
            </a:r>
          </a:p>
        </p:txBody>
      </p:sp>
      <p:sp>
        <p:nvSpPr>
          <p:cNvPr id="9" name="Text Placeholder 3">
            <a:extLst>
              <a:ext uri="{FF2B5EF4-FFF2-40B4-BE49-F238E27FC236}">
                <a16:creationId xmlns:a16="http://schemas.microsoft.com/office/drawing/2014/main" id="{EAE3F76B-93DD-2A11-C7C5-3051EECE9777}"/>
              </a:ext>
            </a:extLst>
          </p:cNvPr>
          <p:cNvSpPr>
            <a:spLocks noGrp="1"/>
          </p:cNvSpPr>
          <p:nvPr>
            <p:ph type="body" sz="quarter" idx="15"/>
          </p:nvPr>
        </p:nvSpPr>
        <p:spPr>
          <a:xfrm>
            <a:off x="439792" y="3208735"/>
            <a:ext cx="3534515" cy="968470"/>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0" name="Text Placeholder 3">
            <a:extLst>
              <a:ext uri="{FF2B5EF4-FFF2-40B4-BE49-F238E27FC236}">
                <a16:creationId xmlns:a16="http://schemas.microsoft.com/office/drawing/2014/main" id="{7477A8E4-EDF0-DDB3-8098-28D44E2342D6}"/>
              </a:ext>
            </a:extLst>
          </p:cNvPr>
          <p:cNvSpPr>
            <a:spLocks noGrp="1"/>
          </p:cNvSpPr>
          <p:nvPr>
            <p:ph type="body" sz="quarter" idx="16"/>
          </p:nvPr>
        </p:nvSpPr>
        <p:spPr>
          <a:xfrm>
            <a:off x="4684807" y="3208735"/>
            <a:ext cx="2824466"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2" name="Footer Placeholder 2">
            <a:extLst>
              <a:ext uri="{FF2B5EF4-FFF2-40B4-BE49-F238E27FC236}">
                <a16:creationId xmlns:a16="http://schemas.microsoft.com/office/drawing/2014/main" id="{89CAA6EA-34FD-6A61-2DD4-EAAB33642A7B}"/>
              </a:ext>
            </a:extLst>
          </p:cNvPr>
          <p:cNvSpPr txBox="1"/>
          <p:nvPr userDrawn="1"/>
        </p:nvSpPr>
        <p:spPr>
          <a:xfrm>
            <a:off x="434579" y="4815812"/>
            <a:ext cx="3113484" cy="148482"/>
          </a:xfrm>
          <a:prstGeom prst="rect">
            <a:avLst/>
          </a:prstGeom>
        </p:spPr>
        <p:txBody>
          <a:bodyPr vert="horz" lIns="0" tIns="0" rIns="0" bIns="0" rtlCol="0" anchor="ctr"/>
          <a:lstStyle>
            <a:defPPr>
              <a:defRPr lang="en-US"/>
            </a:defPPr>
            <a:lvl1pPr marL="0" algn="l" defTabSz="914367" rtl="0" eaLnBrk="1" latinLnBrk="0" hangingPunct="1">
              <a:defRPr lang="en-US" sz="1000" kern="1200" smtClean="0">
                <a:solidFill>
                  <a:srgbClr val="000000"/>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marL="0" marR="0" lvl="0" indent="0" algn="l" defTabSz="685775" rtl="0" eaLnBrk="1" fontAlgn="auto" latinLnBrk="0" hangingPunct="1">
              <a:lnSpc>
                <a:spcPct val="100000"/>
              </a:lnSpc>
              <a:spcBef>
                <a:spcPct val="0"/>
              </a:spcBef>
              <a:spcAft>
                <a:spcPct val="0"/>
              </a:spcAft>
              <a:buClrTx/>
              <a:buSzTx/>
              <a:buFontTx/>
              <a:buNone/>
              <a:defRPr/>
            </a:pPr>
            <a:r>
              <a:rPr lang="pt-BR" sz="750"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 Copyright Microsoft Corporation. Todos os direitos reservados.</a:t>
            </a:r>
          </a:p>
        </p:txBody>
      </p:sp>
    </p:spTree>
    <p:extLst>
      <p:ext uri="{BB962C8B-B14F-4D97-AF65-F5344CB8AC3E}">
        <p14:creationId xmlns:p14="http://schemas.microsoft.com/office/powerpoint/2010/main" val="35335606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6"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2"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column_Text">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dirty="0">
                <a:latin typeface="+mj-lt"/>
                <a:cs typeface="Segoe UI Semibold" panose="020B0502040204020203" pitchFamily="34" charset="0"/>
              </a:defRPr>
            </a:lvl1pPr>
          </a:lstStyle>
          <a:p>
            <a:pPr lvl="0"/>
            <a:r>
              <a:rPr lang="en-US"/>
              <a:t>Click to edit Master title style</a:t>
            </a:r>
          </a:p>
        </p:txBody>
      </p:sp>
      <p:sp>
        <p:nvSpPr>
          <p:cNvPr id="3" name="Text Placeholder 3">
            <a:extLst>
              <a:ext uri="{FF2B5EF4-FFF2-40B4-BE49-F238E27FC236}">
                <a16:creationId xmlns:a16="http://schemas.microsoft.com/office/drawing/2014/main" id="{F940B0D9-7832-B819-D230-4F210761A29F}"/>
              </a:ext>
            </a:extLst>
          </p:cNvPr>
          <p:cNvSpPr>
            <a:spLocks noGrp="1"/>
          </p:cNvSpPr>
          <p:nvPr>
            <p:ph type="body" sz="quarter" idx="15"/>
          </p:nvPr>
        </p:nvSpPr>
        <p:spPr>
          <a:xfrm>
            <a:off x="43979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9" name="Text Placeholder 3">
            <a:extLst>
              <a:ext uri="{FF2B5EF4-FFF2-40B4-BE49-F238E27FC236}">
                <a16:creationId xmlns:a16="http://schemas.microsoft.com/office/drawing/2014/main" id="{C0D492BA-29A5-F31A-7F93-39ADE3E5EDA1}"/>
              </a:ext>
            </a:extLst>
          </p:cNvPr>
          <p:cNvSpPr>
            <a:spLocks noGrp="1"/>
          </p:cNvSpPr>
          <p:nvPr>
            <p:ph type="body" sz="quarter" idx="16"/>
          </p:nvPr>
        </p:nvSpPr>
        <p:spPr>
          <a:xfrm>
            <a:off x="3272146"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
        <p:nvSpPr>
          <p:cNvPr id="10" name="Text Placeholder 3">
            <a:extLst>
              <a:ext uri="{FF2B5EF4-FFF2-40B4-BE49-F238E27FC236}">
                <a16:creationId xmlns:a16="http://schemas.microsoft.com/office/drawing/2014/main" id="{36EDCFC9-DB25-88C3-92DA-E2554C14A27E}"/>
              </a:ext>
            </a:extLst>
          </p:cNvPr>
          <p:cNvSpPr>
            <a:spLocks noGrp="1"/>
          </p:cNvSpPr>
          <p:nvPr>
            <p:ph type="body" sz="quarter" idx="17"/>
          </p:nvPr>
        </p:nvSpPr>
        <p:spPr>
          <a:xfrm>
            <a:off x="6097642" y="1193483"/>
            <a:ext cx="2609399" cy="1993366"/>
          </a:xfrm>
          <a:prstGeom prst="rect">
            <a:avLst/>
          </a:prstGeom>
        </p:spPr>
        <p:txBody>
          <a:bodyPr wrap="square">
            <a:spAutoFit/>
          </a:bodyPr>
          <a:lstStyle>
            <a:lvl1pPr marL="102870" indent="-102870">
              <a:buFont typeface="Arial" panose="020B0604020202020204" pitchFamily="34" charset="0"/>
              <a:buChar char="•"/>
              <a:defRPr>
                <a:solidFill>
                  <a:schemeClr val="tx1"/>
                </a:solidFill>
              </a:defRPr>
            </a:lvl1pPr>
            <a:lvl2pPr marL="198882" indent="-96012">
              <a:buFont typeface="Arial" panose="020B0604020202020204" pitchFamily="34" charset="0"/>
              <a:buChar char="•"/>
              <a:defRPr>
                <a:solidFill>
                  <a:schemeClr val="tx1"/>
                </a:solidFill>
              </a:defRPr>
            </a:lvl2pPr>
            <a:lvl3pPr marL="288036" indent="-89154">
              <a:buFont typeface="Arial" panose="020B0604020202020204" pitchFamily="34" charset="0"/>
              <a:buChar char="•"/>
              <a:defRPr>
                <a:solidFill>
                  <a:schemeClr val="tx1"/>
                </a:solidFill>
              </a:defRPr>
            </a:lvl3pPr>
            <a:lvl4pPr marL="514350" indent="0">
              <a:buNone/>
              <a:defRPr/>
            </a:lvl4pPr>
            <a:lvl5pPr marL="685800" indent="0">
              <a:buNone/>
              <a:defRPr/>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163086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6"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column_Text_with Subhead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a:lstStyle>
            <a:lvl1pPr>
              <a:defRPr sz="4000" b="1" i="0">
                <a:solidFill>
                  <a:srgbClr val="EA4E60"/>
                </a:solidFill>
                <a:latin typeface="+mj-lt"/>
                <a:cs typeface="Segoe UI Semibold" panose="020B0502040204020203" pitchFamily="34" charset="0"/>
              </a:defRPr>
            </a:lvl1pPr>
          </a:lstStyle>
          <a:p>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1714500"/>
            <a:ext cx="2608208" cy="1245469"/>
          </a:xfrm>
          <a:prstGeom prst="rect">
            <a:avLst/>
          </a:prstGeom>
        </p:spPr>
        <p:txBody>
          <a:bodyPr wrap="square">
            <a:spAutoFit/>
          </a:bodyPr>
          <a:lstStyle>
            <a:lvl1pPr>
              <a:defRPr lang="en-US" sz="2000" dirty="0"/>
            </a:lvl1pPr>
            <a:lvl2pPr>
              <a:defRPr lang="en-US" sz="1800" dirty="0"/>
            </a:lvl2pPr>
            <a:lvl3pPr>
              <a:defRPr lang="en-US" sz="1600" dirty="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195617"/>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1714500"/>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75964122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0"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column_Text_with Subheads-Icons">
    <p:bg>
      <p:bgPr>
        <a:solidFill>
          <a:srgbClr val="27282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5D3C-86EE-875E-D2A6-669DF7E1C19A}"/>
              </a:ext>
            </a:extLst>
          </p:cNvPr>
          <p:cNvSpPr>
            <a:spLocks noGrp="1"/>
          </p:cNvSpPr>
          <p:nvPr>
            <p:ph type="title"/>
          </p:nvPr>
        </p:nvSpPr>
        <p:spPr>
          <a:xfrm>
            <a:off x="441197" y="438913"/>
            <a:ext cx="8258700" cy="369332"/>
          </a:xfrm>
        </p:spPr>
        <p:txBody>
          <a:bodyPr vert="horz" lIns="91440" tIns="45720" rIns="91440" bIns="45720" rtlCol="0" anchor="ctr">
            <a:noAutofit/>
          </a:bodyPr>
          <a:lstStyle>
            <a:lvl1pPr>
              <a:defRPr lang="en-US" sz="4000">
                <a:latin typeface="+mj-lt"/>
                <a:cs typeface="Segoe UI Semibold" panose="020B0502040204020203" pitchFamily="34" charset="0"/>
              </a:defRPr>
            </a:lvl1pPr>
          </a:lstStyle>
          <a:p>
            <a:pPr lvl="0"/>
            <a:r>
              <a:rPr lang="en-US"/>
              <a:t>Click to edit Master title style</a:t>
            </a:r>
          </a:p>
        </p:txBody>
      </p:sp>
      <p:sp>
        <p:nvSpPr>
          <p:cNvPr id="11" name="Text Placeholder 11">
            <a:extLst>
              <a:ext uri="{FF2B5EF4-FFF2-40B4-BE49-F238E27FC236}">
                <a16:creationId xmlns:a16="http://schemas.microsoft.com/office/drawing/2014/main" id="{3C284B3A-DEE1-29EB-8131-8DF975DF34DC}"/>
              </a:ext>
            </a:extLst>
          </p:cNvPr>
          <p:cNvSpPr>
            <a:spLocks noGrp="1"/>
          </p:cNvSpPr>
          <p:nvPr>
            <p:ph type="body" sz="quarter" idx="16"/>
          </p:nvPr>
        </p:nvSpPr>
        <p:spPr>
          <a:xfrm>
            <a:off x="43815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2" name="Text Placeholder 3">
            <a:extLst>
              <a:ext uri="{FF2B5EF4-FFF2-40B4-BE49-F238E27FC236}">
                <a16:creationId xmlns:a16="http://schemas.microsoft.com/office/drawing/2014/main" id="{CF3D4312-BF2B-32E8-5504-BD03D020A7F6}"/>
              </a:ext>
            </a:extLst>
          </p:cNvPr>
          <p:cNvSpPr>
            <a:spLocks noGrp="1"/>
          </p:cNvSpPr>
          <p:nvPr>
            <p:ph type="body" sz="quarter" idx="15"/>
          </p:nvPr>
        </p:nvSpPr>
        <p:spPr>
          <a:xfrm>
            <a:off x="43979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13" name="Text Placeholder 11">
            <a:extLst>
              <a:ext uri="{FF2B5EF4-FFF2-40B4-BE49-F238E27FC236}">
                <a16:creationId xmlns:a16="http://schemas.microsoft.com/office/drawing/2014/main" id="{17AB9DF2-C697-A678-389D-BE5F6AF6F25B}"/>
              </a:ext>
            </a:extLst>
          </p:cNvPr>
          <p:cNvSpPr>
            <a:spLocks noGrp="1"/>
          </p:cNvSpPr>
          <p:nvPr>
            <p:ph type="body" sz="quarter" idx="22"/>
          </p:nvPr>
        </p:nvSpPr>
        <p:spPr>
          <a:xfrm>
            <a:off x="326816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14" name="Text Placeholder 3">
            <a:extLst>
              <a:ext uri="{FF2B5EF4-FFF2-40B4-BE49-F238E27FC236}">
                <a16:creationId xmlns:a16="http://schemas.microsoft.com/office/drawing/2014/main" id="{C8ADB951-618D-18AA-AF3F-A625B8916844}"/>
              </a:ext>
            </a:extLst>
          </p:cNvPr>
          <p:cNvSpPr>
            <a:spLocks noGrp="1"/>
          </p:cNvSpPr>
          <p:nvPr>
            <p:ph type="body" sz="quarter" idx="23"/>
          </p:nvPr>
        </p:nvSpPr>
        <p:spPr>
          <a:xfrm>
            <a:off x="3269803"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
        <p:nvSpPr>
          <p:cNvPr id="3" name="Text Placeholder 11">
            <a:extLst>
              <a:ext uri="{FF2B5EF4-FFF2-40B4-BE49-F238E27FC236}">
                <a16:creationId xmlns:a16="http://schemas.microsoft.com/office/drawing/2014/main" id="{4759A57E-BDDC-1596-6959-BA7696DE9B08}"/>
              </a:ext>
            </a:extLst>
          </p:cNvPr>
          <p:cNvSpPr>
            <a:spLocks noGrp="1"/>
          </p:cNvSpPr>
          <p:nvPr>
            <p:ph type="body" sz="quarter" idx="24"/>
          </p:nvPr>
        </p:nvSpPr>
        <p:spPr>
          <a:xfrm>
            <a:off x="6098171" y="1805885"/>
            <a:ext cx="2609303" cy="230833"/>
          </a:xfrm>
          <a:prstGeom prst="rect">
            <a:avLst/>
          </a:prstGeom>
        </p:spPr>
        <p:txBody>
          <a:bodyPr anchor="t"/>
          <a:lstStyle>
            <a:lvl1pPr marL="0" indent="0">
              <a:spcBef>
                <a:spcPct val="0"/>
              </a:spcBef>
              <a:buNone/>
              <a:defRPr sz="1500">
                <a:solidFill>
                  <a:schemeClr val="tx1"/>
                </a:solidFill>
                <a:latin typeface="+mj-lt"/>
              </a:defRPr>
            </a:lvl1pPr>
          </a:lstStyle>
          <a:p>
            <a:pPr lvl="0"/>
            <a:r>
              <a:rPr lang="en-US"/>
              <a:t>Click to edit Master text styles</a:t>
            </a:r>
          </a:p>
        </p:txBody>
      </p:sp>
      <p:sp>
        <p:nvSpPr>
          <p:cNvPr id="4" name="Text Placeholder 3">
            <a:extLst>
              <a:ext uri="{FF2B5EF4-FFF2-40B4-BE49-F238E27FC236}">
                <a16:creationId xmlns:a16="http://schemas.microsoft.com/office/drawing/2014/main" id="{CDA52B45-289B-E4AF-9D79-083305995111}"/>
              </a:ext>
            </a:extLst>
          </p:cNvPr>
          <p:cNvSpPr>
            <a:spLocks noGrp="1"/>
          </p:cNvSpPr>
          <p:nvPr>
            <p:ph type="body" sz="quarter" idx="25"/>
          </p:nvPr>
        </p:nvSpPr>
        <p:spPr>
          <a:xfrm>
            <a:off x="6099814" y="2324769"/>
            <a:ext cx="2608208" cy="1245469"/>
          </a:xfrm>
          <a:prstGeom prst="rect">
            <a:avLst/>
          </a:prstGeom>
        </p:spPr>
        <p:txBody>
          <a:bodyPr wrap="square">
            <a:spAutoFit/>
          </a:bodyPr>
          <a:lstStyle>
            <a:lvl1pPr>
              <a:defRPr lang="en-US" sz="2000"/>
            </a:lvl1pPr>
            <a:lvl2pPr>
              <a:defRPr lang="en-US" sz="1800"/>
            </a:lvl2pPr>
            <a:lvl3pPr>
              <a:defRPr lang="en-US" sz="1600"/>
            </a:lvl3pPr>
          </a:lstStyle>
          <a:p>
            <a:pPr marL="102870" lvl="0" indent="-102870"/>
            <a:r>
              <a:rPr lang="en-US"/>
              <a:t>Click to edit Master text styles</a:t>
            </a:r>
          </a:p>
          <a:p>
            <a:pPr marL="198882" lvl="1" indent="-96012"/>
            <a:r>
              <a:rPr lang="en-US"/>
              <a:t>Second level</a:t>
            </a:r>
          </a:p>
          <a:p>
            <a:pPr marL="288036" lvl="2" indent="-89154"/>
            <a:r>
              <a:rPr lang="en-US"/>
              <a:t>Third level</a:t>
            </a:r>
          </a:p>
        </p:txBody>
      </p:sp>
    </p:spTree>
    <p:extLst>
      <p:ext uri="{BB962C8B-B14F-4D97-AF65-F5344CB8AC3E}">
        <p14:creationId xmlns:p14="http://schemas.microsoft.com/office/powerpoint/2010/main" val="22645168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4" pos="584" userDrawn="1">
          <p15:clr>
            <a:srgbClr val="954F72"/>
          </p15:clr>
        </p15:guide>
        <p15:guide id="5" pos="722" userDrawn="1">
          <p15:clr>
            <a:srgbClr val="954F72"/>
          </p15:clr>
        </p15:guide>
        <p15:guide id="6" pos="1029" userDrawn="1">
          <p15:clr>
            <a:srgbClr val="954F72"/>
          </p15:clr>
        </p15:guide>
        <p15:guide id="7" pos="1167" userDrawn="1">
          <p15:clr>
            <a:srgbClr val="954F72"/>
          </p15:clr>
        </p15:guide>
        <p15:guide id="8" pos="1475" userDrawn="1">
          <p15:clr>
            <a:srgbClr val="954F72"/>
          </p15:clr>
        </p15:guide>
        <p15:guide id="9" pos="1613" userDrawn="1">
          <p15:clr>
            <a:srgbClr val="954F72"/>
          </p15:clr>
        </p15:guide>
        <p15:guide id="10" pos="1926" userDrawn="1">
          <p15:clr>
            <a:srgbClr val="954F72"/>
          </p15:clr>
        </p15:guide>
        <p15:guide id="11" pos="2058" userDrawn="1">
          <p15:clr>
            <a:srgbClr val="954F72"/>
          </p15:clr>
        </p15:guide>
        <p15:guide id="12" pos="2365" userDrawn="1">
          <p15:clr>
            <a:srgbClr val="954F72"/>
          </p15:clr>
        </p15:guide>
        <p15:guide id="13" pos="2504" userDrawn="1">
          <p15:clr>
            <a:srgbClr val="954F72"/>
          </p15:clr>
        </p15:guide>
        <p15:guide id="14" pos="2810" userDrawn="1">
          <p15:clr>
            <a:srgbClr val="954F72"/>
          </p15:clr>
        </p15:guide>
        <p15:guide id="15" pos="2949" userDrawn="1">
          <p15:clr>
            <a:srgbClr val="954F72"/>
          </p15:clr>
        </p15:guide>
        <p15:guide id="16" pos="3258" userDrawn="1">
          <p15:clr>
            <a:srgbClr val="954F72"/>
          </p15:clr>
        </p15:guide>
        <p15:guide id="17" pos="3395" userDrawn="1">
          <p15:clr>
            <a:srgbClr val="954F72"/>
          </p15:clr>
        </p15:guide>
        <p15:guide id="18" pos="3701" userDrawn="1">
          <p15:clr>
            <a:srgbClr val="954F72"/>
          </p15:clr>
        </p15:guide>
        <p15:guide id="19" pos="3840" userDrawn="1">
          <p15:clr>
            <a:srgbClr val="954F72"/>
          </p15:clr>
        </p15:guide>
        <p15:guide id="20" pos="4147" userDrawn="1">
          <p15:clr>
            <a:srgbClr val="954F72"/>
          </p15:clr>
        </p15:guide>
        <p15:guide id="21" pos="4285" userDrawn="1">
          <p15:clr>
            <a:srgbClr val="954F72"/>
          </p15:clr>
        </p15:guide>
        <p15:guide id="22" pos="4592" userDrawn="1">
          <p15:clr>
            <a:srgbClr val="954F72"/>
          </p15:clr>
        </p15:guide>
        <p15:guide id="23" pos="4730" userDrawn="1">
          <p15:clr>
            <a:srgbClr val="954F72"/>
          </p15:clr>
        </p15:guide>
        <p15:guide id="24" pos="5038" userDrawn="1">
          <p15:clr>
            <a:srgbClr val="954F72"/>
          </p15:clr>
        </p15:guide>
        <p15:guide id="25" pos="5176" userDrawn="1">
          <p15:clr>
            <a:srgbClr val="954F72"/>
          </p15:clr>
        </p15:guide>
        <p15:guide id="30" orient="horz" pos="609" userDrawn="1">
          <p15:clr>
            <a:srgbClr val="954F72"/>
          </p15:clr>
        </p15:guide>
        <p15:guide id="31" orient="horz" pos="747" userDrawn="1">
          <p15:clr>
            <a:srgbClr val="954F72"/>
          </p15:clr>
        </p15:guide>
        <p15:guide id="32" orient="horz" pos="1080" userDrawn="1">
          <p15:clr>
            <a:srgbClr val="954F72"/>
          </p15:clr>
        </p15:guide>
        <p15:guide id="33" orient="horz" pos="1218" userDrawn="1">
          <p15:clr>
            <a:srgbClr val="954F72"/>
          </p15:clr>
        </p15:guide>
        <p15:guide id="34" orient="horz" pos="1550" userDrawn="1">
          <p15:clr>
            <a:srgbClr val="954F72"/>
          </p15:clr>
        </p15:guide>
        <p15:guide id="35" orient="horz" pos="1689" userDrawn="1">
          <p15:clr>
            <a:srgbClr val="954F72"/>
          </p15:clr>
        </p15:guide>
        <p15:guide id="36" orient="horz" pos="2021" userDrawn="1">
          <p15:clr>
            <a:srgbClr val="954F72"/>
          </p15:clr>
        </p15:guide>
        <p15:guide id="37" orient="horz" pos="2160" userDrawn="1">
          <p15:clr>
            <a:srgbClr val="954F72"/>
          </p15:clr>
        </p15:guide>
        <p15:guide id="38" orient="horz" pos="2492" userDrawn="1">
          <p15:clr>
            <a:srgbClr val="954F72"/>
          </p15:clr>
        </p15:guide>
        <p15:guide id="39" orient="horz" pos="2630" userDrawn="1">
          <p15:clr>
            <a:srgbClr val="954F72"/>
          </p15:clr>
        </p15:guide>
        <p15:guide id="40" pos="457" userDrawn="1">
          <p15:clr>
            <a:srgbClr val="FBAE40"/>
          </p15:clr>
        </p15:guide>
        <p15:guide id="41" pos="2241" userDrawn="1">
          <p15:clr>
            <a:srgbClr val="FBAE40"/>
          </p15:clr>
        </p15:guide>
        <p15:guide id="42" pos="4014" userDrawn="1">
          <p15:clr>
            <a:srgbClr val="FBAE40"/>
          </p15:clr>
        </p15:guide>
        <p15:guide id="43" orient="horz" pos="81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theme" Target="../theme/theme2.xml"/><Relationship Id="rId3" Type="http://schemas.openxmlformats.org/officeDocument/2006/relationships/slideLayout" Target="../slideLayouts/slideLayout44.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2" Type="http://schemas.openxmlformats.org/officeDocument/2006/relationships/slideLayout" Target="../slideLayouts/slideLayout43.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5" Type="http://schemas.openxmlformats.org/officeDocument/2006/relationships/slideLayout" Target="../slideLayouts/slideLayout46.xml"/><Relationship Id="rId10" Type="http://schemas.openxmlformats.org/officeDocument/2006/relationships/slideLayout" Target="../slideLayouts/slideLayout51.xml"/><Relationship Id="rId4" Type="http://schemas.openxmlformats.org/officeDocument/2006/relationships/slideLayout" Target="../slideLayouts/slideLayout45.xml"/><Relationship Id="rId9" Type="http://schemas.openxmlformats.org/officeDocument/2006/relationships/slideLayout" Target="../slideLayouts/slideLayout5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49" y="273844"/>
            <a:ext cx="8402543" cy="994172"/>
          </a:xfrm>
          <a:prstGeom prst="rect">
            <a:avLst/>
          </a:prstGeom>
        </p:spPr>
        <p:txBody>
          <a:bodyPr vert="horz" lIns="91440" tIns="45720" rIns="91440" bIns="45720" rtlCol="0" anchor="ctr">
            <a:noAutofit/>
          </a:bodyPr>
          <a:lstStyle/>
          <a:p>
            <a:r>
              <a:rPr lang="pt-BR"/>
              <a:t>Clique para editar o título Mestre</a:t>
            </a:r>
            <a:endParaRPr lang="en-US"/>
          </a:p>
        </p:txBody>
      </p:sp>
      <p:grpSp>
        <p:nvGrpSpPr>
          <p:cNvPr id="7" name="GRID" hidden="1">
            <a:extLst>
              <a:ext uri="{FF2B5EF4-FFF2-40B4-BE49-F238E27FC236}">
                <a16:creationId xmlns:a16="http://schemas.microsoft.com/office/drawing/2014/main" id="{D2965A9E-8E32-539B-3F39-A48751A132D0}"/>
              </a:ext>
            </a:extLst>
          </p:cNvPr>
          <p:cNvGrpSpPr/>
          <p:nvPr userDrawn="1"/>
        </p:nvGrpSpPr>
        <p:grpSpPr>
          <a:xfrm>
            <a:off x="0" y="0"/>
            <a:ext cx="9144000" cy="5143500"/>
            <a:chOff x="0" y="0"/>
            <a:chExt cx="12192000" cy="6858000"/>
          </a:xfrm>
        </p:grpSpPr>
        <p:cxnSp>
          <p:nvCxnSpPr>
            <p:cNvPr id="8" name="Straight Connector 6">
              <a:extLst>
                <a:ext uri="{FF2B5EF4-FFF2-40B4-BE49-F238E27FC236}">
                  <a16:creationId xmlns:a16="http://schemas.microsoft.com/office/drawing/2014/main" id="{52E30311-F9CF-A4E6-7373-6F9EE6CCC143}"/>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EE2CF12-BC8D-C283-FD1E-0CFA736F0F5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8880613-1E45-51F5-453F-4635C93BC82D}"/>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0308B7D-594F-0989-9174-B8D5270DEDAC}"/>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E8C60B7E-4E0C-0A8E-1922-371312761954}"/>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CDF1698-9CEC-E94C-7115-AF5D5AE0DDFA}"/>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BE1029D-A212-D737-176E-1EBCF93D9DC1}"/>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8546A0D5-63BE-03F5-1D3C-067DD0005370}"/>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450D9A5-5883-ED99-BD32-E1BA8B1380AF}"/>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1BF4A89-FAC6-776B-ABBA-1A365894E782}"/>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73FD495-B576-889E-D1A1-B8A90F6A066E}"/>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1081555-06EC-355D-4E4A-E1CC8B94B2BC}"/>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8833FCC-6463-F9AF-E1A0-7129C3C8A293}"/>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000857EC-B9B4-7D91-106E-8B0C9046B80D}"/>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3B264EA-BF2C-37B7-FF7E-AEAEFB2FC66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65607D7-CDAD-8D24-F9B3-08A25456E30D}"/>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B3DEF7-F0F5-96DA-E66E-56B39D8FD7C6}"/>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9271A09-71E7-2F9B-B1B6-4CF90DAC651A}"/>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F79DE3D-A428-F3B4-8B7E-E64D5463AAD5}"/>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3D049AA-9CA0-C306-C287-69228659296A}"/>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29A2D34-CB02-BF1C-E125-DB0C3F04380E}"/>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C90A1C7-7C45-7613-E05A-B4515200E0A7}"/>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EA54C19-73DC-25FC-8892-14F35F007338}"/>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A1AFEBB-E64E-2089-980C-06101F831CC3}"/>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EACFFC3-1162-67F0-4DD0-B2C3C6EEF12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69BB6B4-E90B-23C8-003A-BB6ED42ECC0A}"/>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4" name="Straight Connector 38">
              <a:extLst>
                <a:ext uri="{FF2B5EF4-FFF2-40B4-BE49-F238E27FC236}">
                  <a16:creationId xmlns:a16="http://schemas.microsoft.com/office/drawing/2014/main" id="{77DB1B78-0F3B-A8B4-AD39-E5DF406C31F6}"/>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5" name="Straight Connector 39">
              <a:extLst>
                <a:ext uri="{FF2B5EF4-FFF2-40B4-BE49-F238E27FC236}">
                  <a16:creationId xmlns:a16="http://schemas.microsoft.com/office/drawing/2014/main" id="{1300FA54-616F-7885-D82D-BC59423132E9}"/>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40">
              <a:extLst>
                <a:ext uri="{FF2B5EF4-FFF2-40B4-BE49-F238E27FC236}">
                  <a16:creationId xmlns:a16="http://schemas.microsoft.com/office/drawing/2014/main" id="{F650A575-B7FA-DDBF-BC3B-DC598613725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7" name="Straight Connector 41">
              <a:extLst>
                <a:ext uri="{FF2B5EF4-FFF2-40B4-BE49-F238E27FC236}">
                  <a16:creationId xmlns:a16="http://schemas.microsoft.com/office/drawing/2014/main" id="{334DB450-D5AC-46FF-8EA8-D3D8A3B73E3D}"/>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8" name="Straight Connector 42">
              <a:extLst>
                <a:ext uri="{FF2B5EF4-FFF2-40B4-BE49-F238E27FC236}">
                  <a16:creationId xmlns:a16="http://schemas.microsoft.com/office/drawing/2014/main" id="{226929A7-876E-1461-478A-2E33B1A8F18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43">
              <a:extLst>
                <a:ext uri="{FF2B5EF4-FFF2-40B4-BE49-F238E27FC236}">
                  <a16:creationId xmlns:a16="http://schemas.microsoft.com/office/drawing/2014/main" id="{4FF15E4A-0815-6A63-DAC6-81A7F1BD8AB1}"/>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44">
              <a:extLst>
                <a:ext uri="{FF2B5EF4-FFF2-40B4-BE49-F238E27FC236}">
                  <a16:creationId xmlns:a16="http://schemas.microsoft.com/office/drawing/2014/main" id="{2DB8B6FB-4B25-A5F8-C687-13C042F264DA}"/>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5">
              <a:extLst>
                <a:ext uri="{FF2B5EF4-FFF2-40B4-BE49-F238E27FC236}">
                  <a16:creationId xmlns:a16="http://schemas.microsoft.com/office/drawing/2014/main" id="{452FC883-3D25-02FC-D2F4-A5BCB8B0F143}"/>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4" name="Group 146">
            <a:extLst>
              <a:ext uri="{FF2B5EF4-FFF2-40B4-BE49-F238E27FC236}">
                <a16:creationId xmlns:a16="http://schemas.microsoft.com/office/drawing/2014/main" id="{2DE4585E-71D9-F168-B993-487A676C4190}"/>
              </a:ext>
            </a:extLst>
          </p:cNvPr>
          <p:cNvGrpSpPr/>
          <p:nvPr userDrawn="1"/>
        </p:nvGrpSpPr>
        <p:grpSpPr>
          <a:xfrm rot="5400000">
            <a:off x="7999837" y="2969972"/>
            <a:ext cx="3448050" cy="936654"/>
            <a:chOff x="2983209" y="3959962"/>
            <a:chExt cx="4597400" cy="1248872"/>
          </a:xfrm>
        </p:grpSpPr>
        <p:grpSp>
          <p:nvGrpSpPr>
            <p:cNvPr id="45" name="Group 122">
              <a:extLst>
                <a:ext uri="{FF2B5EF4-FFF2-40B4-BE49-F238E27FC236}">
                  <a16:creationId xmlns:a16="http://schemas.microsoft.com/office/drawing/2014/main" id="{1BF3AE7D-762A-32BC-49E2-AEBC99AC92EC}"/>
                </a:ext>
              </a:extLst>
            </p:cNvPr>
            <p:cNvGrpSpPr/>
            <p:nvPr userDrawn="1"/>
          </p:nvGrpSpPr>
          <p:grpSpPr>
            <a:xfrm>
              <a:off x="4130985" y="4976997"/>
              <a:ext cx="1122349" cy="231837"/>
              <a:chOff x="4135734" y="4976997"/>
              <a:chExt cx="1120775" cy="231837"/>
            </a:xfrm>
          </p:grpSpPr>
          <p:sp>
            <p:nvSpPr>
              <p:cNvPr id="131" name="Rectangle 52">
                <a:extLst>
                  <a:ext uri="{FF2B5EF4-FFF2-40B4-BE49-F238E27FC236}">
                    <a16:creationId xmlns:a16="http://schemas.microsoft.com/office/drawing/2014/main" id="{93F8EDDA-31D4-F6D4-2CB3-C3F1B68479A2}"/>
                  </a:ext>
                </a:extLst>
              </p:cNvPr>
              <p:cNvSpPr>
                <a:spLocks noChangeArrowheads="1"/>
              </p:cNvSpPr>
              <p:nvPr/>
            </p:nvSpPr>
            <p:spPr bwMode="auto">
              <a:xfrm>
                <a:off x="4135734" y="4976997"/>
                <a:ext cx="1120775" cy="231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2" name="Rectangle 53">
                <a:extLst>
                  <a:ext uri="{FF2B5EF4-FFF2-40B4-BE49-F238E27FC236}">
                    <a16:creationId xmlns:a16="http://schemas.microsoft.com/office/drawing/2014/main" id="{645B7F7D-1DF2-9AEE-E9DA-71E1472BF0C0}"/>
                  </a:ext>
                </a:extLst>
              </p:cNvPr>
              <p:cNvSpPr>
                <a:spLocks noChangeArrowheads="1"/>
              </p:cNvSpPr>
              <p:nvPr userDrawn="1"/>
            </p:nvSpPr>
            <p:spPr bwMode="auto">
              <a:xfrm>
                <a:off x="4135734"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46" name="Group 120">
              <a:extLst>
                <a:ext uri="{FF2B5EF4-FFF2-40B4-BE49-F238E27FC236}">
                  <a16:creationId xmlns:a16="http://schemas.microsoft.com/office/drawing/2014/main" id="{C0048947-F5BF-ADD7-15B1-C2C7631F4D26}"/>
                </a:ext>
              </a:extLst>
            </p:cNvPr>
            <p:cNvGrpSpPr/>
            <p:nvPr userDrawn="1"/>
          </p:nvGrpSpPr>
          <p:grpSpPr>
            <a:xfrm>
              <a:off x="2989559" y="4976997"/>
              <a:ext cx="1122349" cy="231837"/>
              <a:chOff x="2989559" y="4976997"/>
              <a:chExt cx="1120775" cy="231837"/>
            </a:xfrm>
          </p:grpSpPr>
          <p:sp>
            <p:nvSpPr>
              <p:cNvPr id="129" name="Rectangle 62">
                <a:extLst>
                  <a:ext uri="{FF2B5EF4-FFF2-40B4-BE49-F238E27FC236}">
                    <a16:creationId xmlns:a16="http://schemas.microsoft.com/office/drawing/2014/main" id="{04D9B4B6-BD02-DCFC-A59E-D02BBB93CAB1}"/>
                  </a:ext>
                </a:extLst>
              </p:cNvPr>
              <p:cNvSpPr>
                <a:spLocks noChangeArrowheads="1"/>
              </p:cNvSpPr>
              <p:nvPr/>
            </p:nvSpPr>
            <p:spPr bwMode="auto">
              <a:xfrm>
                <a:off x="2989559" y="4976997"/>
                <a:ext cx="1120775" cy="231837"/>
              </a:xfrm>
              <a:prstGeom prst="rect">
                <a:avLst/>
              </a:prstGeom>
              <a:solidFill>
                <a:srgbClr val="F4F3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30" name="Rectangle 63">
                <a:extLst>
                  <a:ext uri="{FF2B5EF4-FFF2-40B4-BE49-F238E27FC236}">
                    <a16:creationId xmlns:a16="http://schemas.microsoft.com/office/drawing/2014/main" id="{5492B477-E926-9A58-F9E8-B0D238A626A5}"/>
                  </a:ext>
                </a:extLst>
              </p:cNvPr>
              <p:cNvSpPr>
                <a:spLocks noChangeArrowheads="1"/>
              </p:cNvSpPr>
              <p:nvPr userDrawn="1"/>
            </p:nvSpPr>
            <p:spPr bwMode="auto">
              <a:xfrm>
                <a:off x="2989559" y="4976997"/>
                <a:ext cx="1120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47" name="Rectangle 69">
              <a:extLst>
                <a:ext uri="{FF2B5EF4-FFF2-40B4-BE49-F238E27FC236}">
                  <a16:creationId xmlns:a16="http://schemas.microsoft.com/office/drawing/2014/main" id="{E3357313-2DF5-35E3-8210-42D46EA2A608}"/>
                </a:ext>
              </a:extLst>
            </p:cNvPr>
            <p:cNvSpPr>
              <a:spLocks noChangeArrowheads="1"/>
            </p:cNvSpPr>
            <p:nvPr/>
          </p:nvSpPr>
          <p:spPr bwMode="auto">
            <a:xfrm>
              <a:off x="6424129" y="4724853"/>
              <a:ext cx="1122349" cy="231837"/>
            </a:xfrm>
            <a:prstGeom prst="rect">
              <a:avLst/>
            </a:prstGeom>
            <a:solidFill>
              <a:srgbClr val="2A446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8" name="Rectangle 89">
              <a:extLst>
                <a:ext uri="{FF2B5EF4-FFF2-40B4-BE49-F238E27FC236}">
                  <a16:creationId xmlns:a16="http://schemas.microsoft.com/office/drawing/2014/main" id="{0922CD33-84FB-978D-F5E7-CCEBB2073322}"/>
                </a:ext>
              </a:extLst>
            </p:cNvPr>
            <p:cNvSpPr>
              <a:spLocks noChangeArrowheads="1"/>
            </p:cNvSpPr>
            <p:nvPr/>
          </p:nvSpPr>
          <p:spPr bwMode="auto">
            <a:xfrm>
              <a:off x="5282703" y="4724853"/>
              <a:ext cx="1122349" cy="231837"/>
            </a:xfrm>
            <a:prstGeom prst="rect">
              <a:avLst/>
            </a:prstGeom>
            <a:solidFill>
              <a:srgbClr val="70257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49" name="Rectangle 35">
              <a:extLst>
                <a:ext uri="{FF2B5EF4-FFF2-40B4-BE49-F238E27FC236}">
                  <a16:creationId xmlns:a16="http://schemas.microsoft.com/office/drawing/2014/main" id="{C90F2A3D-61EC-1B99-E9B1-E494899675DD}"/>
                </a:ext>
              </a:extLst>
            </p:cNvPr>
            <p:cNvSpPr>
              <a:spLocks noChangeArrowheads="1"/>
            </p:cNvSpPr>
            <p:nvPr/>
          </p:nvSpPr>
          <p:spPr bwMode="auto">
            <a:xfrm>
              <a:off x="4130985" y="4724853"/>
              <a:ext cx="1122349" cy="231837"/>
            </a:xfrm>
            <a:prstGeom prst="rect">
              <a:avLst/>
            </a:prstGeom>
            <a:solidFill>
              <a:srgbClr val="73262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0" name="Rectangle 54">
              <a:extLst>
                <a:ext uri="{FF2B5EF4-FFF2-40B4-BE49-F238E27FC236}">
                  <a16:creationId xmlns:a16="http://schemas.microsoft.com/office/drawing/2014/main" id="{74043480-E144-4A53-4BF9-7679492B70CF}"/>
                </a:ext>
              </a:extLst>
            </p:cNvPr>
            <p:cNvSpPr>
              <a:spLocks noChangeArrowheads="1"/>
            </p:cNvSpPr>
            <p:nvPr/>
          </p:nvSpPr>
          <p:spPr bwMode="auto">
            <a:xfrm>
              <a:off x="2989559" y="4724853"/>
              <a:ext cx="1122349" cy="231837"/>
            </a:xfrm>
            <a:prstGeom prst="rect">
              <a:avLst/>
            </a:prstGeom>
            <a:solidFill>
              <a:srgbClr val="73391D"/>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1" name="Rectangle 7">
              <a:extLst>
                <a:ext uri="{FF2B5EF4-FFF2-40B4-BE49-F238E27FC236}">
                  <a16:creationId xmlns:a16="http://schemas.microsoft.com/office/drawing/2014/main" id="{4CB3D242-DE27-D86C-21B0-9F73A3A12CA6}"/>
                </a:ext>
              </a:extLst>
            </p:cNvPr>
            <p:cNvSpPr>
              <a:spLocks noChangeArrowheads="1"/>
            </p:cNvSpPr>
            <p:nvPr/>
          </p:nvSpPr>
          <p:spPr bwMode="auto">
            <a:xfrm>
              <a:off x="4130985" y="4479479"/>
              <a:ext cx="1122349" cy="231837"/>
            </a:xfrm>
            <a:prstGeom prst="rect">
              <a:avLst/>
            </a:prstGeom>
            <a:solidFill>
              <a:srgbClr val="F4364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2" name="Rectangle 50">
              <a:extLst>
                <a:ext uri="{FF2B5EF4-FFF2-40B4-BE49-F238E27FC236}">
                  <a16:creationId xmlns:a16="http://schemas.microsoft.com/office/drawing/2014/main" id="{206FE1C0-9947-F984-A602-B21061CFFC70}"/>
                </a:ext>
              </a:extLst>
            </p:cNvPr>
            <p:cNvSpPr>
              <a:spLocks noChangeArrowheads="1"/>
            </p:cNvSpPr>
            <p:nvPr/>
          </p:nvSpPr>
          <p:spPr bwMode="auto">
            <a:xfrm>
              <a:off x="2989559" y="4479479"/>
              <a:ext cx="1122349" cy="231837"/>
            </a:xfrm>
            <a:prstGeom prst="rect">
              <a:avLst/>
            </a:prstGeom>
            <a:solidFill>
              <a:srgbClr val="FF5C3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3" name="Rectangle 65">
              <a:extLst>
                <a:ext uri="{FF2B5EF4-FFF2-40B4-BE49-F238E27FC236}">
                  <a16:creationId xmlns:a16="http://schemas.microsoft.com/office/drawing/2014/main" id="{7EB787F1-1159-F97B-5550-232AE6EAE1DA}"/>
                </a:ext>
              </a:extLst>
            </p:cNvPr>
            <p:cNvSpPr>
              <a:spLocks noChangeArrowheads="1"/>
            </p:cNvSpPr>
            <p:nvPr/>
          </p:nvSpPr>
          <p:spPr bwMode="auto">
            <a:xfrm>
              <a:off x="6424129" y="4479479"/>
              <a:ext cx="1122349" cy="231837"/>
            </a:xfrm>
            <a:prstGeom prst="rect">
              <a:avLst/>
            </a:prstGeom>
            <a:solidFill>
              <a:srgbClr val="0078D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4" name="Rectangle 86">
              <a:extLst>
                <a:ext uri="{FF2B5EF4-FFF2-40B4-BE49-F238E27FC236}">
                  <a16:creationId xmlns:a16="http://schemas.microsoft.com/office/drawing/2014/main" id="{9BA88E9D-789A-9DD3-5057-59576737B885}"/>
                </a:ext>
              </a:extLst>
            </p:cNvPr>
            <p:cNvSpPr>
              <a:spLocks noChangeArrowheads="1"/>
            </p:cNvSpPr>
            <p:nvPr/>
          </p:nvSpPr>
          <p:spPr bwMode="auto">
            <a:xfrm>
              <a:off x="5282703" y="4479479"/>
              <a:ext cx="1122349" cy="231837"/>
            </a:xfrm>
            <a:prstGeom prst="rect">
              <a:avLst/>
            </a:prstGeom>
            <a:solidFill>
              <a:srgbClr val="C73EC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5" name="Rectangle 48">
              <a:extLst>
                <a:ext uri="{FF2B5EF4-FFF2-40B4-BE49-F238E27FC236}">
                  <a16:creationId xmlns:a16="http://schemas.microsoft.com/office/drawing/2014/main" id="{9DAD8990-C07B-FD70-EFCA-E51966B480F3}"/>
                </a:ext>
              </a:extLst>
            </p:cNvPr>
            <p:cNvSpPr>
              <a:spLocks noChangeArrowheads="1"/>
            </p:cNvSpPr>
            <p:nvPr/>
          </p:nvSpPr>
          <p:spPr bwMode="auto">
            <a:xfrm>
              <a:off x="4130985" y="4235797"/>
              <a:ext cx="1122349" cy="231837"/>
            </a:xfrm>
            <a:prstGeom prst="rect">
              <a:avLst/>
            </a:prstGeom>
            <a:solidFill>
              <a:srgbClr val="FFB3B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6" name="Rectangle 58">
              <a:extLst>
                <a:ext uri="{FF2B5EF4-FFF2-40B4-BE49-F238E27FC236}">
                  <a16:creationId xmlns:a16="http://schemas.microsoft.com/office/drawing/2014/main" id="{370AE873-DC0A-74D3-6513-311F2B86A428}"/>
                </a:ext>
              </a:extLst>
            </p:cNvPr>
            <p:cNvSpPr>
              <a:spLocks noChangeArrowheads="1"/>
            </p:cNvSpPr>
            <p:nvPr/>
          </p:nvSpPr>
          <p:spPr bwMode="auto">
            <a:xfrm>
              <a:off x="2989559" y="4235797"/>
              <a:ext cx="1122349" cy="231837"/>
            </a:xfrm>
            <a:prstGeom prst="rect">
              <a:avLst/>
            </a:prstGeom>
            <a:solidFill>
              <a:srgbClr val="FFA38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7" name="Rectangle 73">
              <a:extLst>
                <a:ext uri="{FF2B5EF4-FFF2-40B4-BE49-F238E27FC236}">
                  <a16:creationId xmlns:a16="http://schemas.microsoft.com/office/drawing/2014/main" id="{5361E772-F053-5383-DD3D-3B30D1507F5F}"/>
                </a:ext>
              </a:extLst>
            </p:cNvPr>
            <p:cNvSpPr>
              <a:spLocks noChangeArrowheads="1"/>
            </p:cNvSpPr>
            <p:nvPr/>
          </p:nvSpPr>
          <p:spPr bwMode="auto">
            <a:xfrm>
              <a:off x="6424129" y="4235797"/>
              <a:ext cx="1122349" cy="231837"/>
            </a:xfrm>
            <a:prstGeom prst="rect">
              <a:avLst/>
            </a:prstGeom>
            <a:solidFill>
              <a:srgbClr val="8DC8E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8" name="Rectangle 93">
              <a:extLst>
                <a:ext uri="{FF2B5EF4-FFF2-40B4-BE49-F238E27FC236}">
                  <a16:creationId xmlns:a16="http://schemas.microsoft.com/office/drawing/2014/main" id="{E8B7AFE5-4C19-896E-0509-8C22A4B7A144}"/>
                </a:ext>
              </a:extLst>
            </p:cNvPr>
            <p:cNvSpPr>
              <a:spLocks noChangeArrowheads="1"/>
            </p:cNvSpPr>
            <p:nvPr/>
          </p:nvSpPr>
          <p:spPr bwMode="auto">
            <a:xfrm>
              <a:off x="5282703" y="4235797"/>
              <a:ext cx="1122349" cy="231837"/>
            </a:xfrm>
            <a:prstGeom prst="rect">
              <a:avLst/>
            </a:prstGeom>
            <a:solidFill>
              <a:srgbClr val="CD9BC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59" name="AutoShape 3">
              <a:extLst>
                <a:ext uri="{FF2B5EF4-FFF2-40B4-BE49-F238E27FC236}">
                  <a16:creationId xmlns:a16="http://schemas.microsoft.com/office/drawing/2014/main" id="{C0ADB5A3-0380-803D-C0B4-5DA6136D23D7}"/>
                </a:ext>
              </a:extLst>
            </p:cNvPr>
            <p:cNvSpPr>
              <a:spLocks noChangeAspect="1" noChangeArrowheads="1" noTextEdit="1"/>
            </p:cNvSpPr>
            <p:nvPr userDrawn="1"/>
          </p:nvSpPr>
          <p:spPr bwMode="auto">
            <a:xfrm>
              <a:off x="2983209" y="3959962"/>
              <a:ext cx="4597400" cy="1247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nvGrpSpPr>
            <p:cNvPr id="60" name="Group 137">
              <a:extLst>
                <a:ext uri="{FF2B5EF4-FFF2-40B4-BE49-F238E27FC236}">
                  <a16:creationId xmlns:a16="http://schemas.microsoft.com/office/drawing/2014/main" id="{933F59A1-198B-8941-5C09-4CD96028E60F}"/>
                </a:ext>
              </a:extLst>
            </p:cNvPr>
            <p:cNvGrpSpPr/>
            <p:nvPr userDrawn="1"/>
          </p:nvGrpSpPr>
          <p:grpSpPr>
            <a:xfrm>
              <a:off x="4161941" y="4724853"/>
              <a:ext cx="213765" cy="208937"/>
              <a:chOff x="4150022" y="4707932"/>
              <a:chExt cx="213765" cy="208937"/>
            </a:xfrm>
          </p:grpSpPr>
          <p:sp>
            <p:nvSpPr>
              <p:cNvPr id="126" name="Rectangle 36">
                <a:extLst>
                  <a:ext uri="{FF2B5EF4-FFF2-40B4-BE49-F238E27FC236}">
                    <a16:creationId xmlns:a16="http://schemas.microsoft.com/office/drawing/2014/main" id="{58630D16-5C66-990F-A782-1D9A75AE9C6D}"/>
                  </a:ext>
                </a:extLst>
              </p:cNvPr>
              <p:cNvSpPr>
                <a:spLocks noChangeArrowheads="1"/>
              </p:cNvSpPr>
              <p:nvPr userDrawn="1"/>
            </p:nvSpPr>
            <p:spPr bwMode="auto">
              <a:xfrm>
                <a:off x="4150022" y="47079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B3B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B3BB"/>
                  </a:solidFill>
                  <a:effectLst/>
                  <a:uLnTx/>
                  <a:uFillTx/>
                  <a:latin typeface="Arial" panose="020B0604020202020204" pitchFamily="34" charset="0"/>
                  <a:ea typeface="+mn-ea"/>
                  <a:cs typeface="+mn-cs"/>
                </a:endParaRPr>
              </a:p>
            </p:txBody>
          </p:sp>
          <p:sp>
            <p:nvSpPr>
              <p:cNvPr id="127" name="Rectangle 37">
                <a:extLst>
                  <a:ext uri="{FF2B5EF4-FFF2-40B4-BE49-F238E27FC236}">
                    <a16:creationId xmlns:a16="http://schemas.microsoft.com/office/drawing/2014/main" id="{39552111-E265-31D7-1054-BEC65C2EFF68}"/>
                  </a:ext>
                </a:extLst>
              </p:cNvPr>
              <p:cNvSpPr>
                <a:spLocks noChangeArrowheads="1"/>
              </p:cNvSpPr>
              <p:nvPr userDrawn="1"/>
            </p:nvSpPr>
            <p:spPr bwMode="auto">
              <a:xfrm>
                <a:off x="4253210"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8" name="Rectangle 47">
                <a:extLst>
                  <a:ext uri="{FF2B5EF4-FFF2-40B4-BE49-F238E27FC236}">
                    <a16:creationId xmlns:a16="http://schemas.microsoft.com/office/drawing/2014/main" id="{161E1CC7-7F59-4BB6-33E6-368DF772E759}"/>
                  </a:ext>
                </a:extLst>
              </p:cNvPr>
              <p:cNvSpPr>
                <a:spLocks noChangeArrowheads="1"/>
              </p:cNvSpPr>
              <p:nvPr userDrawn="1"/>
            </p:nvSpPr>
            <p:spPr bwMode="auto">
              <a:xfrm>
                <a:off x="4173563" y="4839925"/>
                <a:ext cx="190224"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73262F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1" name="Group 133">
              <a:extLst>
                <a:ext uri="{FF2B5EF4-FFF2-40B4-BE49-F238E27FC236}">
                  <a16:creationId xmlns:a16="http://schemas.microsoft.com/office/drawing/2014/main" id="{011C78AA-EF4A-C8D6-4344-44EEE40E9A07}"/>
                </a:ext>
              </a:extLst>
            </p:cNvPr>
            <p:cNvGrpSpPr/>
            <p:nvPr userDrawn="1"/>
          </p:nvGrpSpPr>
          <p:grpSpPr>
            <a:xfrm>
              <a:off x="4161941" y="4235794"/>
              <a:ext cx="219106" cy="207246"/>
              <a:chOff x="4150022" y="4220565"/>
              <a:chExt cx="219106" cy="207246"/>
            </a:xfrm>
          </p:grpSpPr>
          <p:sp>
            <p:nvSpPr>
              <p:cNvPr id="123" name="Rectangle 49">
                <a:extLst>
                  <a:ext uri="{FF2B5EF4-FFF2-40B4-BE49-F238E27FC236}">
                    <a16:creationId xmlns:a16="http://schemas.microsoft.com/office/drawing/2014/main" id="{F83EA768-CD53-952B-E3AF-ADB559ABCB67}"/>
                  </a:ext>
                </a:extLst>
              </p:cNvPr>
              <p:cNvSpPr>
                <a:spLocks noChangeArrowheads="1"/>
              </p:cNvSpPr>
              <p:nvPr userDrawn="1"/>
            </p:nvSpPr>
            <p:spPr bwMode="auto">
              <a:xfrm>
                <a:off x="4150022" y="422056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262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262F"/>
                  </a:solidFill>
                  <a:effectLst/>
                  <a:uLnTx/>
                  <a:uFillTx/>
                  <a:latin typeface="Arial" panose="020B0604020202020204" pitchFamily="34" charset="0"/>
                  <a:ea typeface="+mn-ea"/>
                  <a:cs typeface="+mn-cs"/>
                </a:endParaRPr>
              </a:p>
            </p:txBody>
          </p:sp>
          <p:sp>
            <p:nvSpPr>
              <p:cNvPr id="124" name="Rectangle 50">
                <a:extLst>
                  <a:ext uri="{FF2B5EF4-FFF2-40B4-BE49-F238E27FC236}">
                    <a16:creationId xmlns:a16="http://schemas.microsoft.com/office/drawing/2014/main" id="{7C6243F8-1BEE-E4D2-2EB9-B3FFA2A84B17}"/>
                  </a:ext>
                </a:extLst>
              </p:cNvPr>
              <p:cNvSpPr>
                <a:spLocks noChangeArrowheads="1"/>
              </p:cNvSpPr>
              <p:nvPr userDrawn="1"/>
            </p:nvSpPr>
            <p:spPr bwMode="auto">
              <a:xfrm>
                <a:off x="4253208" y="422057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5" name="Rectangle 51">
                <a:extLst>
                  <a:ext uri="{FF2B5EF4-FFF2-40B4-BE49-F238E27FC236}">
                    <a16:creationId xmlns:a16="http://schemas.microsoft.com/office/drawing/2014/main" id="{F0CC48E9-E481-A316-66FE-DFCB64C80F29}"/>
                  </a:ext>
                </a:extLst>
              </p:cNvPr>
              <p:cNvSpPr>
                <a:spLocks noChangeArrowheads="1"/>
              </p:cNvSpPr>
              <p:nvPr userDrawn="1"/>
            </p:nvSpPr>
            <p:spPr bwMode="auto">
              <a:xfrm>
                <a:off x="4174630" y="4350867"/>
                <a:ext cx="19449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FFB3BB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2" name="Rectangle 54">
              <a:extLst>
                <a:ext uri="{FF2B5EF4-FFF2-40B4-BE49-F238E27FC236}">
                  <a16:creationId xmlns:a16="http://schemas.microsoft.com/office/drawing/2014/main" id="{BAD2E9C9-A324-3250-65DB-60A0D90C1E32}"/>
                </a:ext>
              </a:extLst>
            </p:cNvPr>
            <p:cNvSpPr>
              <a:spLocks noChangeArrowheads="1"/>
            </p:cNvSpPr>
            <p:nvPr userDrawn="1"/>
          </p:nvSpPr>
          <p:spPr bwMode="auto">
            <a:xfrm>
              <a:off x="4182808" y="4998426"/>
              <a:ext cx="179536"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FFFFFF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3" name="Group 134">
              <a:extLst>
                <a:ext uri="{FF2B5EF4-FFF2-40B4-BE49-F238E27FC236}">
                  <a16:creationId xmlns:a16="http://schemas.microsoft.com/office/drawing/2014/main" id="{07C8267B-4506-7448-62EE-7FA491CA2899}"/>
                </a:ext>
              </a:extLst>
            </p:cNvPr>
            <p:cNvGrpSpPr/>
            <p:nvPr userDrawn="1"/>
          </p:nvGrpSpPr>
          <p:grpSpPr>
            <a:xfrm>
              <a:off x="3020517" y="4479479"/>
              <a:ext cx="214564" cy="208938"/>
              <a:chOff x="3003849" y="4465943"/>
              <a:chExt cx="214564" cy="208938"/>
            </a:xfrm>
          </p:grpSpPr>
          <p:sp>
            <p:nvSpPr>
              <p:cNvPr id="120" name="Rectangle 51">
                <a:extLst>
                  <a:ext uri="{FF2B5EF4-FFF2-40B4-BE49-F238E27FC236}">
                    <a16:creationId xmlns:a16="http://schemas.microsoft.com/office/drawing/2014/main" id="{C2DAC0E6-3C8D-F3B1-5856-AF6A18F4BB32}"/>
                  </a:ext>
                </a:extLst>
              </p:cNvPr>
              <p:cNvSpPr>
                <a:spLocks noChangeArrowheads="1"/>
              </p:cNvSpPr>
              <p:nvPr userDrawn="1"/>
            </p:nvSpPr>
            <p:spPr bwMode="auto">
              <a:xfrm>
                <a:off x="3003849"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121" name="Rectangle 52">
                <a:extLst>
                  <a:ext uri="{FF2B5EF4-FFF2-40B4-BE49-F238E27FC236}">
                    <a16:creationId xmlns:a16="http://schemas.microsoft.com/office/drawing/2014/main" id="{91DAA448-B59C-5F7F-E7DC-A7DF6C7F98C3}"/>
                  </a:ext>
                </a:extLst>
              </p:cNvPr>
              <p:cNvSpPr>
                <a:spLocks noChangeArrowheads="1"/>
              </p:cNvSpPr>
              <p:nvPr userDrawn="1"/>
            </p:nvSpPr>
            <p:spPr bwMode="auto">
              <a:xfrm>
                <a:off x="3108623" y="446594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22" name="Rectangle 53">
                <a:extLst>
                  <a:ext uri="{FF2B5EF4-FFF2-40B4-BE49-F238E27FC236}">
                    <a16:creationId xmlns:a16="http://schemas.microsoft.com/office/drawing/2014/main" id="{BA11AC84-AB26-4A4D-36B2-2FE7B1793F55}"/>
                  </a:ext>
                </a:extLst>
              </p:cNvPr>
              <p:cNvSpPr>
                <a:spLocks noChangeArrowheads="1"/>
              </p:cNvSpPr>
              <p:nvPr userDrawn="1"/>
            </p:nvSpPr>
            <p:spPr bwMode="auto">
              <a:xfrm>
                <a:off x="3028190" y="4597937"/>
                <a:ext cx="19022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FF5C39</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4" name="Group 136">
              <a:extLst>
                <a:ext uri="{FF2B5EF4-FFF2-40B4-BE49-F238E27FC236}">
                  <a16:creationId xmlns:a16="http://schemas.microsoft.com/office/drawing/2014/main" id="{094FA0B3-B4A8-AFF7-AE6A-7FFA69A5815F}"/>
                </a:ext>
              </a:extLst>
            </p:cNvPr>
            <p:cNvGrpSpPr/>
            <p:nvPr userDrawn="1"/>
          </p:nvGrpSpPr>
          <p:grpSpPr>
            <a:xfrm>
              <a:off x="3020515" y="4724853"/>
              <a:ext cx="224452" cy="208937"/>
              <a:chOff x="3003847" y="4707931"/>
              <a:chExt cx="224452" cy="208937"/>
            </a:xfrm>
          </p:grpSpPr>
          <p:sp>
            <p:nvSpPr>
              <p:cNvPr id="117" name="Rectangle 55">
                <a:extLst>
                  <a:ext uri="{FF2B5EF4-FFF2-40B4-BE49-F238E27FC236}">
                    <a16:creationId xmlns:a16="http://schemas.microsoft.com/office/drawing/2014/main" id="{911B100D-3861-24A8-D66C-BB1F9170D89D}"/>
                  </a:ext>
                </a:extLst>
              </p:cNvPr>
              <p:cNvSpPr>
                <a:spLocks noChangeArrowheads="1"/>
              </p:cNvSpPr>
              <p:nvPr userDrawn="1"/>
            </p:nvSpPr>
            <p:spPr bwMode="auto">
              <a:xfrm>
                <a:off x="3003847" y="47079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A38B"/>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A38B"/>
                  </a:solidFill>
                  <a:effectLst/>
                  <a:uLnTx/>
                  <a:uFillTx/>
                  <a:latin typeface="Arial" panose="020B0604020202020204" pitchFamily="34" charset="0"/>
                  <a:ea typeface="+mn-ea"/>
                  <a:cs typeface="+mn-cs"/>
                </a:endParaRPr>
              </a:p>
            </p:txBody>
          </p:sp>
          <p:sp>
            <p:nvSpPr>
              <p:cNvPr id="118" name="Rectangle 56">
                <a:extLst>
                  <a:ext uri="{FF2B5EF4-FFF2-40B4-BE49-F238E27FC236}">
                    <a16:creationId xmlns:a16="http://schemas.microsoft.com/office/drawing/2014/main" id="{F6BF805F-A5FB-629B-74E1-030231B0D188}"/>
                  </a:ext>
                </a:extLst>
              </p:cNvPr>
              <p:cNvSpPr>
                <a:spLocks noChangeArrowheads="1"/>
              </p:cNvSpPr>
              <p:nvPr userDrawn="1"/>
            </p:nvSpPr>
            <p:spPr bwMode="auto">
              <a:xfrm>
                <a:off x="3108621" y="470793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9" name="Rectangle 57">
                <a:extLst>
                  <a:ext uri="{FF2B5EF4-FFF2-40B4-BE49-F238E27FC236}">
                    <a16:creationId xmlns:a16="http://schemas.microsoft.com/office/drawing/2014/main" id="{9214875E-AC82-855C-B11A-3D62F8695933}"/>
                  </a:ext>
                </a:extLst>
              </p:cNvPr>
              <p:cNvSpPr>
                <a:spLocks noChangeArrowheads="1"/>
              </p:cNvSpPr>
              <p:nvPr userDrawn="1"/>
            </p:nvSpPr>
            <p:spPr bwMode="auto">
              <a:xfrm>
                <a:off x="3029526" y="4839924"/>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73391D</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5" name="Group 132">
              <a:extLst>
                <a:ext uri="{FF2B5EF4-FFF2-40B4-BE49-F238E27FC236}">
                  <a16:creationId xmlns:a16="http://schemas.microsoft.com/office/drawing/2014/main" id="{D7179933-C6ED-9DED-CA98-4EED65DCB786}"/>
                </a:ext>
              </a:extLst>
            </p:cNvPr>
            <p:cNvGrpSpPr/>
            <p:nvPr userDrawn="1"/>
          </p:nvGrpSpPr>
          <p:grpSpPr>
            <a:xfrm>
              <a:off x="3020515" y="4235795"/>
              <a:ext cx="217504" cy="207250"/>
              <a:chOff x="3003847" y="4220566"/>
              <a:chExt cx="217504" cy="207250"/>
            </a:xfrm>
          </p:grpSpPr>
          <p:grpSp>
            <p:nvGrpSpPr>
              <p:cNvPr id="113" name="Group 131">
                <a:extLst>
                  <a:ext uri="{FF2B5EF4-FFF2-40B4-BE49-F238E27FC236}">
                    <a16:creationId xmlns:a16="http://schemas.microsoft.com/office/drawing/2014/main" id="{477B4412-F068-E51E-2177-005EBED0C78C}"/>
                  </a:ext>
                </a:extLst>
              </p:cNvPr>
              <p:cNvGrpSpPr/>
              <p:nvPr userDrawn="1"/>
            </p:nvGrpSpPr>
            <p:grpSpPr>
              <a:xfrm>
                <a:off x="3003847" y="4220566"/>
                <a:ext cx="200955" cy="153889"/>
                <a:chOff x="3003847" y="4220567"/>
                <a:chExt cx="200955" cy="153889"/>
              </a:xfrm>
            </p:grpSpPr>
            <p:sp>
              <p:nvSpPr>
                <p:cNvPr id="115" name="Rectangle 59">
                  <a:extLst>
                    <a:ext uri="{FF2B5EF4-FFF2-40B4-BE49-F238E27FC236}">
                      <a16:creationId xmlns:a16="http://schemas.microsoft.com/office/drawing/2014/main" id="{C15CAE65-37E1-2F75-A211-72F937CD1115}"/>
                    </a:ext>
                  </a:extLst>
                </p:cNvPr>
                <p:cNvSpPr>
                  <a:spLocks noChangeArrowheads="1"/>
                </p:cNvSpPr>
                <p:nvPr userDrawn="1"/>
              </p:nvSpPr>
              <p:spPr bwMode="auto">
                <a:xfrm>
                  <a:off x="3003847" y="4220567"/>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3391D"/>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3391D"/>
                    </a:solidFill>
                    <a:effectLst/>
                    <a:uLnTx/>
                    <a:uFillTx/>
                    <a:latin typeface="Arial" panose="020B0604020202020204" pitchFamily="34" charset="0"/>
                    <a:ea typeface="+mn-ea"/>
                    <a:cs typeface="+mn-cs"/>
                  </a:endParaRPr>
                </a:p>
              </p:txBody>
            </p:sp>
            <p:sp>
              <p:nvSpPr>
                <p:cNvPr id="116" name="Rectangle 60">
                  <a:extLst>
                    <a:ext uri="{FF2B5EF4-FFF2-40B4-BE49-F238E27FC236}">
                      <a16:creationId xmlns:a16="http://schemas.microsoft.com/office/drawing/2014/main" id="{A0F8A39D-3C92-539A-245A-4380DA191D79}"/>
                    </a:ext>
                  </a:extLst>
                </p:cNvPr>
                <p:cNvSpPr>
                  <a:spLocks noChangeArrowheads="1"/>
                </p:cNvSpPr>
                <p:nvPr userDrawn="1"/>
              </p:nvSpPr>
              <p:spPr bwMode="auto">
                <a:xfrm>
                  <a:off x="3108621" y="4220568"/>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114" name="Rectangle 61">
                <a:extLst>
                  <a:ext uri="{FF2B5EF4-FFF2-40B4-BE49-F238E27FC236}">
                    <a16:creationId xmlns:a16="http://schemas.microsoft.com/office/drawing/2014/main" id="{EE216EA8-2740-4539-BA14-F80A48597E29}"/>
                  </a:ext>
                </a:extLst>
              </p:cNvPr>
              <p:cNvSpPr>
                <a:spLocks noChangeArrowheads="1"/>
              </p:cNvSpPr>
              <p:nvPr userDrawn="1"/>
            </p:nvSpPr>
            <p:spPr bwMode="auto">
              <a:xfrm>
                <a:off x="3026852" y="4350872"/>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FFA38B</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sp>
          <p:nvSpPr>
            <p:cNvPr id="66" name="Rectangle 64">
              <a:extLst>
                <a:ext uri="{FF2B5EF4-FFF2-40B4-BE49-F238E27FC236}">
                  <a16:creationId xmlns:a16="http://schemas.microsoft.com/office/drawing/2014/main" id="{01864610-99B6-897C-CC5F-E2D71D99F3E8}"/>
                </a:ext>
              </a:extLst>
            </p:cNvPr>
            <p:cNvSpPr>
              <a:spLocks noChangeArrowheads="1"/>
            </p:cNvSpPr>
            <p:nvPr userDrawn="1"/>
          </p:nvSpPr>
          <p:spPr bwMode="auto">
            <a:xfrm>
              <a:off x="3042985" y="4998427"/>
              <a:ext cx="18594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F4F3F5</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nvGrpSpPr>
            <p:cNvPr id="67" name="Group 141">
              <a:extLst>
                <a:ext uri="{FF2B5EF4-FFF2-40B4-BE49-F238E27FC236}">
                  <a16:creationId xmlns:a16="http://schemas.microsoft.com/office/drawing/2014/main" id="{0FFFF9C5-76B7-E428-ADCD-EF6A29A39361}"/>
                </a:ext>
              </a:extLst>
            </p:cNvPr>
            <p:cNvGrpSpPr/>
            <p:nvPr userDrawn="1"/>
          </p:nvGrpSpPr>
          <p:grpSpPr>
            <a:xfrm>
              <a:off x="6454550" y="4479477"/>
              <a:ext cx="224985" cy="208940"/>
              <a:chOff x="6440249" y="4467632"/>
              <a:chExt cx="224985" cy="208940"/>
            </a:xfrm>
          </p:grpSpPr>
          <p:sp>
            <p:nvSpPr>
              <p:cNvPr id="110" name="Rectangle 66">
                <a:extLst>
                  <a:ext uri="{FF2B5EF4-FFF2-40B4-BE49-F238E27FC236}">
                    <a16:creationId xmlns:a16="http://schemas.microsoft.com/office/drawing/2014/main" id="{D82EA519-F0A9-2B95-476A-581BBB0C0F17}"/>
                  </a:ext>
                </a:extLst>
              </p:cNvPr>
              <p:cNvSpPr>
                <a:spLocks noChangeArrowheads="1"/>
              </p:cNvSpPr>
              <p:nvPr userDrawn="1"/>
            </p:nvSpPr>
            <p:spPr bwMode="auto">
              <a:xfrm>
                <a:off x="6440249" y="4467634"/>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1" name="Rectangle 67">
                <a:extLst>
                  <a:ext uri="{FF2B5EF4-FFF2-40B4-BE49-F238E27FC236}">
                    <a16:creationId xmlns:a16="http://schemas.microsoft.com/office/drawing/2014/main" id="{E5A3948E-C2A8-8A75-0564-78585D661632}"/>
                  </a:ext>
                </a:extLst>
              </p:cNvPr>
              <p:cNvSpPr>
                <a:spLocks noChangeArrowheads="1"/>
              </p:cNvSpPr>
              <p:nvPr userDrawn="1"/>
            </p:nvSpPr>
            <p:spPr bwMode="auto">
              <a:xfrm>
                <a:off x="6545025" y="4467632"/>
                <a:ext cx="87632" cy="13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675"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12" name="Rectangle 68">
                <a:extLst>
                  <a:ext uri="{FF2B5EF4-FFF2-40B4-BE49-F238E27FC236}">
                    <a16:creationId xmlns:a16="http://schemas.microsoft.com/office/drawing/2014/main" id="{E3AB3163-F4D9-2462-F230-6F689F52DF88}"/>
                  </a:ext>
                </a:extLst>
              </p:cNvPr>
              <p:cNvSpPr>
                <a:spLocks noChangeArrowheads="1"/>
              </p:cNvSpPr>
              <p:nvPr userDrawn="1"/>
            </p:nvSpPr>
            <p:spPr bwMode="auto">
              <a:xfrm>
                <a:off x="6466461" y="4599628"/>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0078D4</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grpSp>
          <p:nvGrpSpPr>
            <p:cNvPr id="68" name="Group 143">
              <a:extLst>
                <a:ext uri="{FF2B5EF4-FFF2-40B4-BE49-F238E27FC236}">
                  <a16:creationId xmlns:a16="http://schemas.microsoft.com/office/drawing/2014/main" id="{7EE2BB93-6FAE-F133-5229-416A85162CDF}"/>
                </a:ext>
              </a:extLst>
            </p:cNvPr>
            <p:cNvGrpSpPr/>
            <p:nvPr userDrawn="1"/>
          </p:nvGrpSpPr>
          <p:grpSpPr>
            <a:xfrm>
              <a:off x="6455084" y="4724854"/>
              <a:ext cx="217504" cy="208939"/>
              <a:chOff x="6440784" y="4709624"/>
              <a:chExt cx="217504" cy="208939"/>
            </a:xfrm>
          </p:grpSpPr>
          <p:sp>
            <p:nvSpPr>
              <p:cNvPr id="107" name="Rectangle 70">
                <a:extLst>
                  <a:ext uri="{FF2B5EF4-FFF2-40B4-BE49-F238E27FC236}">
                    <a16:creationId xmlns:a16="http://schemas.microsoft.com/office/drawing/2014/main" id="{678EFEAA-4CCB-A6E1-7A06-3F237ABF6D56}"/>
                  </a:ext>
                </a:extLst>
              </p:cNvPr>
              <p:cNvSpPr>
                <a:spLocks noChangeArrowheads="1"/>
              </p:cNvSpPr>
              <p:nvPr userDrawn="1"/>
            </p:nvSpPr>
            <p:spPr bwMode="auto">
              <a:xfrm>
                <a:off x="6440784" y="4709625"/>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8DC8E8"/>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8DC8E8"/>
                  </a:solidFill>
                  <a:effectLst/>
                  <a:uLnTx/>
                  <a:uFillTx/>
                  <a:latin typeface="Arial" panose="020B0604020202020204" pitchFamily="34" charset="0"/>
                  <a:ea typeface="+mn-ea"/>
                  <a:cs typeface="+mn-cs"/>
                </a:endParaRPr>
              </a:p>
            </p:txBody>
          </p:sp>
          <p:sp>
            <p:nvSpPr>
              <p:cNvPr id="108" name="Rectangle 71">
                <a:extLst>
                  <a:ext uri="{FF2B5EF4-FFF2-40B4-BE49-F238E27FC236}">
                    <a16:creationId xmlns:a16="http://schemas.microsoft.com/office/drawing/2014/main" id="{49A48D51-F92A-4487-2092-5145091BF252}"/>
                  </a:ext>
                </a:extLst>
              </p:cNvPr>
              <p:cNvSpPr>
                <a:spLocks noChangeArrowheads="1"/>
              </p:cNvSpPr>
              <p:nvPr userDrawn="1"/>
            </p:nvSpPr>
            <p:spPr bwMode="auto">
              <a:xfrm>
                <a:off x="6545560" y="47096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9" name="Rectangle 72">
                <a:extLst>
                  <a:ext uri="{FF2B5EF4-FFF2-40B4-BE49-F238E27FC236}">
                    <a16:creationId xmlns:a16="http://schemas.microsoft.com/office/drawing/2014/main" id="{20BDDDF3-8966-A3A0-692B-2223D66FC5D6}"/>
                  </a:ext>
                </a:extLst>
              </p:cNvPr>
              <p:cNvSpPr>
                <a:spLocks noChangeArrowheads="1"/>
              </p:cNvSpPr>
              <p:nvPr userDrawn="1"/>
            </p:nvSpPr>
            <p:spPr bwMode="auto">
              <a:xfrm>
                <a:off x="6463789" y="4841619"/>
                <a:ext cx="19449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2A446F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69" name="Group 139">
              <a:extLst>
                <a:ext uri="{FF2B5EF4-FFF2-40B4-BE49-F238E27FC236}">
                  <a16:creationId xmlns:a16="http://schemas.microsoft.com/office/drawing/2014/main" id="{88A7D6A8-3870-5ADF-035B-F1AC49AD5D46}"/>
                </a:ext>
              </a:extLst>
            </p:cNvPr>
            <p:cNvGrpSpPr/>
            <p:nvPr userDrawn="1"/>
          </p:nvGrpSpPr>
          <p:grpSpPr>
            <a:xfrm>
              <a:off x="6455083" y="4235798"/>
              <a:ext cx="227927" cy="207242"/>
              <a:chOff x="6440783" y="4222260"/>
              <a:chExt cx="227927" cy="207242"/>
            </a:xfrm>
          </p:grpSpPr>
          <p:sp>
            <p:nvSpPr>
              <p:cNvPr id="104" name="Rectangle 74">
                <a:extLst>
                  <a:ext uri="{FF2B5EF4-FFF2-40B4-BE49-F238E27FC236}">
                    <a16:creationId xmlns:a16="http://schemas.microsoft.com/office/drawing/2014/main" id="{75726165-8F35-A9D1-2213-0DD80F0345BC}"/>
                  </a:ext>
                </a:extLst>
              </p:cNvPr>
              <p:cNvSpPr>
                <a:spLocks noChangeArrowheads="1"/>
              </p:cNvSpPr>
              <p:nvPr userDrawn="1"/>
            </p:nvSpPr>
            <p:spPr bwMode="auto">
              <a:xfrm>
                <a:off x="6440783" y="422226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2A446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2A446F"/>
                  </a:solidFill>
                  <a:effectLst/>
                  <a:uLnTx/>
                  <a:uFillTx/>
                  <a:latin typeface="Arial" panose="020B0604020202020204" pitchFamily="34" charset="0"/>
                  <a:ea typeface="+mn-ea"/>
                  <a:cs typeface="+mn-cs"/>
                </a:endParaRPr>
              </a:p>
            </p:txBody>
          </p:sp>
          <p:sp>
            <p:nvSpPr>
              <p:cNvPr id="105" name="Rectangle 75">
                <a:extLst>
                  <a:ext uri="{FF2B5EF4-FFF2-40B4-BE49-F238E27FC236}">
                    <a16:creationId xmlns:a16="http://schemas.microsoft.com/office/drawing/2014/main" id="{69824CF5-1663-1F8C-EA69-A079CEEDBF7D}"/>
                  </a:ext>
                </a:extLst>
              </p:cNvPr>
              <p:cNvSpPr>
                <a:spLocks noChangeArrowheads="1"/>
              </p:cNvSpPr>
              <p:nvPr userDrawn="1"/>
            </p:nvSpPr>
            <p:spPr bwMode="auto">
              <a:xfrm>
                <a:off x="6545558" y="4222261"/>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106" name="Rectangle 76">
                <a:extLst>
                  <a:ext uri="{FF2B5EF4-FFF2-40B4-BE49-F238E27FC236}">
                    <a16:creationId xmlns:a16="http://schemas.microsoft.com/office/drawing/2014/main" id="{F69C28C7-2D96-65EB-051A-A4C5E29C11F4}"/>
                  </a:ext>
                </a:extLst>
              </p:cNvPr>
              <p:cNvSpPr>
                <a:spLocks noChangeArrowheads="1"/>
              </p:cNvSpPr>
              <p:nvPr userDrawn="1"/>
            </p:nvSpPr>
            <p:spPr bwMode="auto">
              <a:xfrm>
                <a:off x="6467801" y="4352558"/>
                <a:ext cx="200909"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8DC8E8</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0" name="Group 109">
              <a:extLst>
                <a:ext uri="{FF2B5EF4-FFF2-40B4-BE49-F238E27FC236}">
                  <a16:creationId xmlns:a16="http://schemas.microsoft.com/office/drawing/2014/main" id="{838E8968-6FB6-4D32-E8EC-47D519611DE7}"/>
                </a:ext>
              </a:extLst>
            </p:cNvPr>
            <p:cNvGrpSpPr/>
            <p:nvPr userDrawn="1"/>
          </p:nvGrpSpPr>
          <p:grpSpPr>
            <a:xfrm>
              <a:off x="5282703" y="3983653"/>
              <a:ext cx="2263775" cy="231837"/>
              <a:chOff x="5282703" y="3983653"/>
              <a:chExt cx="2263775" cy="231837"/>
            </a:xfrm>
          </p:grpSpPr>
          <p:sp>
            <p:nvSpPr>
              <p:cNvPr id="100" name="Rectangle 80">
                <a:extLst>
                  <a:ext uri="{FF2B5EF4-FFF2-40B4-BE49-F238E27FC236}">
                    <a16:creationId xmlns:a16="http://schemas.microsoft.com/office/drawing/2014/main" id="{979AFF5A-0F12-9095-53AD-1E8E943009F6}"/>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1" name="Rectangle 81">
                <a:extLst>
                  <a:ext uri="{FF2B5EF4-FFF2-40B4-BE49-F238E27FC236}">
                    <a16:creationId xmlns:a16="http://schemas.microsoft.com/office/drawing/2014/main" id="{CA043161-5869-3438-C8B0-26B135D66A32}"/>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2" name="Freeform 82">
                <a:extLst>
                  <a:ext uri="{FF2B5EF4-FFF2-40B4-BE49-F238E27FC236}">
                    <a16:creationId xmlns:a16="http://schemas.microsoft.com/office/drawing/2014/main" id="{F854A7C9-BF23-416C-DE21-C287ED7839A2}"/>
                  </a:ext>
                </a:extLst>
              </p:cNvPr>
              <p:cNvSpPr>
                <a:spLocks noEditPoints="1"/>
              </p:cNvSpPr>
              <p:nvPr/>
            </p:nvSpPr>
            <p:spPr bwMode="auto">
              <a:xfrm>
                <a:off x="5282703" y="3983653"/>
                <a:ext cx="2263775" cy="231837"/>
              </a:xfrm>
              <a:custGeom>
                <a:avLst/>
                <a:gdLst>
                  <a:gd name="T0" fmla="*/ 0 w 15200"/>
                  <a:gd name="T1" fmla="*/ 4 h 960"/>
                  <a:gd name="T2" fmla="*/ 4 w 15200"/>
                  <a:gd name="T3" fmla="*/ 0 h 960"/>
                  <a:gd name="T4" fmla="*/ 15196 w 15200"/>
                  <a:gd name="T5" fmla="*/ 0 h 960"/>
                  <a:gd name="T6" fmla="*/ 15200 w 15200"/>
                  <a:gd name="T7" fmla="*/ 4 h 960"/>
                  <a:gd name="T8" fmla="*/ 15200 w 15200"/>
                  <a:gd name="T9" fmla="*/ 956 h 960"/>
                  <a:gd name="T10" fmla="*/ 15196 w 15200"/>
                  <a:gd name="T11" fmla="*/ 960 h 960"/>
                  <a:gd name="T12" fmla="*/ 4 w 15200"/>
                  <a:gd name="T13" fmla="*/ 960 h 960"/>
                  <a:gd name="T14" fmla="*/ 0 w 15200"/>
                  <a:gd name="T15" fmla="*/ 956 h 960"/>
                  <a:gd name="T16" fmla="*/ 0 w 15200"/>
                  <a:gd name="T17" fmla="*/ 4 h 960"/>
                  <a:gd name="T18" fmla="*/ 8 w 15200"/>
                  <a:gd name="T19" fmla="*/ 956 h 960"/>
                  <a:gd name="T20" fmla="*/ 4 w 15200"/>
                  <a:gd name="T21" fmla="*/ 952 h 960"/>
                  <a:gd name="T22" fmla="*/ 15196 w 15200"/>
                  <a:gd name="T23" fmla="*/ 952 h 960"/>
                  <a:gd name="T24" fmla="*/ 15192 w 15200"/>
                  <a:gd name="T25" fmla="*/ 956 h 960"/>
                  <a:gd name="T26" fmla="*/ 15192 w 15200"/>
                  <a:gd name="T27" fmla="*/ 4 h 960"/>
                  <a:gd name="T28" fmla="*/ 15196 w 15200"/>
                  <a:gd name="T29" fmla="*/ 8 h 960"/>
                  <a:gd name="T30" fmla="*/ 4 w 15200"/>
                  <a:gd name="T31" fmla="*/ 8 h 960"/>
                  <a:gd name="T32" fmla="*/ 8 w 15200"/>
                  <a:gd name="T33" fmla="*/ 4 h 960"/>
                  <a:gd name="T34" fmla="*/ 8 w 15200"/>
                  <a:gd name="T35" fmla="*/ 956 h 9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200" h="960">
                    <a:moveTo>
                      <a:pt x="0" y="4"/>
                    </a:moveTo>
                    <a:cubicBezTo>
                      <a:pt x="0" y="2"/>
                      <a:pt x="2" y="0"/>
                      <a:pt x="4" y="0"/>
                    </a:cubicBezTo>
                    <a:lnTo>
                      <a:pt x="15196" y="0"/>
                    </a:lnTo>
                    <a:cubicBezTo>
                      <a:pt x="15199" y="0"/>
                      <a:pt x="15200" y="2"/>
                      <a:pt x="15200" y="4"/>
                    </a:cubicBezTo>
                    <a:lnTo>
                      <a:pt x="15200" y="956"/>
                    </a:lnTo>
                    <a:cubicBezTo>
                      <a:pt x="15200" y="959"/>
                      <a:pt x="15199" y="960"/>
                      <a:pt x="15196" y="960"/>
                    </a:cubicBezTo>
                    <a:lnTo>
                      <a:pt x="4" y="960"/>
                    </a:lnTo>
                    <a:cubicBezTo>
                      <a:pt x="2" y="960"/>
                      <a:pt x="0" y="959"/>
                      <a:pt x="0" y="956"/>
                    </a:cubicBezTo>
                    <a:lnTo>
                      <a:pt x="0" y="4"/>
                    </a:lnTo>
                    <a:close/>
                    <a:moveTo>
                      <a:pt x="8" y="956"/>
                    </a:moveTo>
                    <a:lnTo>
                      <a:pt x="4" y="952"/>
                    </a:lnTo>
                    <a:lnTo>
                      <a:pt x="15196" y="952"/>
                    </a:lnTo>
                    <a:lnTo>
                      <a:pt x="15192" y="956"/>
                    </a:lnTo>
                    <a:lnTo>
                      <a:pt x="15192" y="4"/>
                    </a:lnTo>
                    <a:lnTo>
                      <a:pt x="15196" y="8"/>
                    </a:lnTo>
                    <a:lnTo>
                      <a:pt x="4" y="8"/>
                    </a:lnTo>
                    <a:lnTo>
                      <a:pt x="8" y="4"/>
                    </a:lnTo>
                    <a:lnTo>
                      <a:pt x="8" y="956"/>
                    </a:lnTo>
                    <a:close/>
                  </a:path>
                </a:pathLst>
              </a:custGeom>
              <a:solidFill>
                <a:srgbClr val="FFFFFF"/>
              </a:solidFill>
              <a:ln w="0">
                <a:solidFill>
                  <a:srgbClr val="000000"/>
                </a:solidFill>
                <a:prstDash val="solid"/>
                <a:round/>
              </a:ln>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103" name="Rectangle 83">
                <a:extLst>
                  <a:ext uri="{FF2B5EF4-FFF2-40B4-BE49-F238E27FC236}">
                    <a16:creationId xmlns:a16="http://schemas.microsoft.com/office/drawing/2014/main" id="{9B92D8ED-A306-B6EF-361F-52B67F9A34F7}"/>
                  </a:ext>
                </a:extLst>
              </p:cNvPr>
              <p:cNvSpPr>
                <a:spLocks noChangeArrowheads="1"/>
              </p:cNvSpPr>
              <p:nvPr/>
            </p:nvSpPr>
            <p:spPr bwMode="auto">
              <a:xfrm>
                <a:off x="5282703" y="3983653"/>
                <a:ext cx="2263775" cy="231837"/>
              </a:xfrm>
              <a:prstGeom prst="rect">
                <a:avLst/>
              </a:prstGeom>
              <a:solidFill>
                <a:srgbClr val="091F2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1" name="Group 145">
              <a:extLst>
                <a:ext uri="{FF2B5EF4-FFF2-40B4-BE49-F238E27FC236}">
                  <a16:creationId xmlns:a16="http://schemas.microsoft.com/office/drawing/2014/main" id="{EAFA3D0D-E1F4-CCBA-0285-00A5B5FCF424}"/>
                </a:ext>
              </a:extLst>
            </p:cNvPr>
            <p:cNvGrpSpPr/>
            <p:nvPr userDrawn="1"/>
          </p:nvGrpSpPr>
          <p:grpSpPr>
            <a:xfrm>
              <a:off x="5338537" y="4005085"/>
              <a:ext cx="485213" cy="192013"/>
              <a:chOff x="5325837" y="3988732"/>
              <a:chExt cx="485213" cy="192013"/>
            </a:xfrm>
          </p:grpSpPr>
          <p:sp>
            <p:nvSpPr>
              <p:cNvPr id="98" name="Rectangle 84">
                <a:extLst>
                  <a:ext uri="{FF2B5EF4-FFF2-40B4-BE49-F238E27FC236}">
                    <a16:creationId xmlns:a16="http://schemas.microsoft.com/office/drawing/2014/main" id="{EF089FA5-800C-4F36-81FA-BED49D38BE03}"/>
                  </a:ext>
                </a:extLst>
              </p:cNvPr>
              <p:cNvSpPr>
                <a:spLocks noChangeArrowheads="1"/>
              </p:cNvSpPr>
              <p:nvPr userDrawn="1"/>
            </p:nvSpPr>
            <p:spPr bwMode="auto">
              <a:xfrm>
                <a:off x="5379307" y="3988732"/>
                <a:ext cx="431743" cy="123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Preto azul</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9" name="Rectangle 85">
                <a:extLst>
                  <a:ext uri="{FF2B5EF4-FFF2-40B4-BE49-F238E27FC236}">
                    <a16:creationId xmlns:a16="http://schemas.microsoft.com/office/drawing/2014/main" id="{8BC46617-756B-CF3B-FD05-768C247618A9}"/>
                  </a:ext>
                </a:extLst>
              </p:cNvPr>
              <p:cNvSpPr>
                <a:spLocks noChangeArrowheads="1"/>
              </p:cNvSpPr>
              <p:nvPr userDrawn="1"/>
            </p:nvSpPr>
            <p:spPr bwMode="auto">
              <a:xfrm>
                <a:off x="5325837" y="41038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091F2C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2" name="Group 142">
              <a:extLst>
                <a:ext uri="{FF2B5EF4-FFF2-40B4-BE49-F238E27FC236}">
                  <a16:creationId xmlns:a16="http://schemas.microsoft.com/office/drawing/2014/main" id="{A4BC9E77-82A5-3EFA-3058-2EC65BA0E748}"/>
                </a:ext>
              </a:extLst>
            </p:cNvPr>
            <p:cNvGrpSpPr/>
            <p:nvPr userDrawn="1"/>
          </p:nvGrpSpPr>
          <p:grpSpPr>
            <a:xfrm>
              <a:off x="5313660" y="4724852"/>
              <a:ext cx="216433" cy="207245"/>
              <a:chOff x="5294610" y="4714700"/>
              <a:chExt cx="216433" cy="207245"/>
            </a:xfrm>
          </p:grpSpPr>
          <p:sp>
            <p:nvSpPr>
              <p:cNvPr id="95" name="Rectangle 90">
                <a:extLst>
                  <a:ext uri="{FF2B5EF4-FFF2-40B4-BE49-F238E27FC236}">
                    <a16:creationId xmlns:a16="http://schemas.microsoft.com/office/drawing/2014/main" id="{AF09E3BD-9728-A21E-5A82-AB81A42FE3A4}"/>
                  </a:ext>
                </a:extLst>
              </p:cNvPr>
              <p:cNvSpPr>
                <a:spLocks noChangeArrowheads="1"/>
              </p:cNvSpPr>
              <p:nvPr userDrawn="1"/>
            </p:nvSpPr>
            <p:spPr bwMode="auto">
              <a:xfrm>
                <a:off x="5294610" y="4714700"/>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CD9BC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CD9BCF"/>
                  </a:solidFill>
                  <a:effectLst/>
                  <a:uLnTx/>
                  <a:uFillTx/>
                  <a:latin typeface="Arial" panose="020B0604020202020204" pitchFamily="34" charset="0"/>
                  <a:ea typeface="+mn-ea"/>
                  <a:cs typeface="+mn-cs"/>
                </a:endParaRPr>
              </a:p>
            </p:txBody>
          </p:sp>
          <p:sp>
            <p:nvSpPr>
              <p:cNvPr id="96" name="Rectangle 91">
                <a:extLst>
                  <a:ext uri="{FF2B5EF4-FFF2-40B4-BE49-F238E27FC236}">
                    <a16:creationId xmlns:a16="http://schemas.microsoft.com/office/drawing/2014/main" id="{E2F168F8-F012-F54E-D6E8-988E1F30A04A}"/>
                  </a:ext>
                </a:extLst>
              </p:cNvPr>
              <p:cNvSpPr>
                <a:spLocks noChangeArrowheads="1"/>
              </p:cNvSpPr>
              <p:nvPr userDrawn="1"/>
            </p:nvSpPr>
            <p:spPr bwMode="auto">
              <a:xfrm>
                <a:off x="5399386" y="4714701"/>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7" name="Rectangle 92">
                <a:extLst>
                  <a:ext uri="{FF2B5EF4-FFF2-40B4-BE49-F238E27FC236}">
                    <a16:creationId xmlns:a16="http://schemas.microsoft.com/office/drawing/2014/main" id="{7062F2A9-8366-B9D7-CE56-9D3BEDDFC33E}"/>
                  </a:ext>
                </a:extLst>
              </p:cNvPr>
              <p:cNvSpPr>
                <a:spLocks noChangeArrowheads="1"/>
              </p:cNvSpPr>
              <p:nvPr userDrawn="1"/>
            </p:nvSpPr>
            <p:spPr bwMode="auto">
              <a:xfrm>
                <a:off x="5318683" y="4845001"/>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702573</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3" name="Group 138">
              <a:extLst>
                <a:ext uri="{FF2B5EF4-FFF2-40B4-BE49-F238E27FC236}">
                  <a16:creationId xmlns:a16="http://schemas.microsoft.com/office/drawing/2014/main" id="{C7648200-1077-8B14-64FA-84104D6CF8D5}"/>
                </a:ext>
              </a:extLst>
            </p:cNvPr>
            <p:cNvGrpSpPr/>
            <p:nvPr userDrawn="1"/>
          </p:nvGrpSpPr>
          <p:grpSpPr>
            <a:xfrm>
              <a:off x="5313659" y="4235795"/>
              <a:ext cx="231401" cy="208940"/>
              <a:chOff x="5294609" y="4225643"/>
              <a:chExt cx="231401" cy="208940"/>
            </a:xfrm>
          </p:grpSpPr>
          <p:sp>
            <p:nvSpPr>
              <p:cNvPr id="92" name="Rectangle 94">
                <a:extLst>
                  <a:ext uri="{FF2B5EF4-FFF2-40B4-BE49-F238E27FC236}">
                    <a16:creationId xmlns:a16="http://schemas.microsoft.com/office/drawing/2014/main" id="{536D9EF9-6251-269B-28DE-E378138209F5}"/>
                  </a:ext>
                </a:extLst>
              </p:cNvPr>
              <p:cNvSpPr>
                <a:spLocks noChangeArrowheads="1"/>
              </p:cNvSpPr>
              <p:nvPr userDrawn="1"/>
            </p:nvSpPr>
            <p:spPr bwMode="auto">
              <a:xfrm>
                <a:off x="5294609"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702573"/>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702573"/>
                  </a:solidFill>
                  <a:effectLst/>
                  <a:uLnTx/>
                  <a:uFillTx/>
                  <a:latin typeface="Arial" panose="020B0604020202020204" pitchFamily="34" charset="0"/>
                  <a:ea typeface="+mn-ea"/>
                  <a:cs typeface="+mn-cs"/>
                </a:endParaRPr>
              </a:p>
            </p:txBody>
          </p:sp>
          <p:sp>
            <p:nvSpPr>
              <p:cNvPr id="93" name="Rectangle 95">
                <a:extLst>
                  <a:ext uri="{FF2B5EF4-FFF2-40B4-BE49-F238E27FC236}">
                    <a16:creationId xmlns:a16="http://schemas.microsoft.com/office/drawing/2014/main" id="{0BA7170F-2B9C-2CCF-7C8B-8B44BB477AE0}"/>
                  </a:ext>
                </a:extLst>
              </p:cNvPr>
              <p:cNvSpPr>
                <a:spLocks noChangeArrowheads="1"/>
              </p:cNvSpPr>
              <p:nvPr userDrawn="1"/>
            </p:nvSpPr>
            <p:spPr bwMode="auto">
              <a:xfrm>
                <a:off x="5399385" y="4225643"/>
                <a:ext cx="96181" cy="153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94" name="Rectangle 96">
                <a:extLst>
                  <a:ext uri="{FF2B5EF4-FFF2-40B4-BE49-F238E27FC236}">
                    <a16:creationId xmlns:a16="http://schemas.microsoft.com/office/drawing/2014/main" id="{C8D1150F-B2CF-DAE3-A2D4-55786231E08C}"/>
                  </a:ext>
                </a:extLst>
              </p:cNvPr>
              <p:cNvSpPr>
                <a:spLocks noChangeArrowheads="1"/>
              </p:cNvSpPr>
              <p:nvPr userDrawn="1"/>
            </p:nvSpPr>
            <p:spPr bwMode="auto">
              <a:xfrm>
                <a:off x="5322962" y="4357639"/>
                <a:ext cx="203048"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CD9BCF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4" name="Group 112">
              <a:extLst>
                <a:ext uri="{FF2B5EF4-FFF2-40B4-BE49-F238E27FC236}">
                  <a16:creationId xmlns:a16="http://schemas.microsoft.com/office/drawing/2014/main" id="{A06DB24E-D29F-3ECA-48C9-2CDEE6311782}"/>
                </a:ext>
              </a:extLst>
            </p:cNvPr>
            <p:cNvGrpSpPr/>
            <p:nvPr userDrawn="1"/>
          </p:nvGrpSpPr>
          <p:grpSpPr>
            <a:xfrm>
              <a:off x="5280323" y="4976997"/>
              <a:ext cx="2263775" cy="231837"/>
              <a:chOff x="5280323" y="4976997"/>
              <a:chExt cx="2263775" cy="231837"/>
            </a:xfrm>
          </p:grpSpPr>
          <p:sp>
            <p:nvSpPr>
              <p:cNvPr id="90" name="Rectangle 97">
                <a:extLst>
                  <a:ext uri="{FF2B5EF4-FFF2-40B4-BE49-F238E27FC236}">
                    <a16:creationId xmlns:a16="http://schemas.microsoft.com/office/drawing/2014/main" id="{32B1E0D8-76A9-F151-5149-4F14B42F28CD}"/>
                  </a:ext>
                </a:extLst>
              </p:cNvPr>
              <p:cNvSpPr>
                <a:spLocks noChangeArrowheads="1"/>
              </p:cNvSpPr>
              <p:nvPr/>
            </p:nvSpPr>
            <p:spPr bwMode="auto">
              <a:xfrm>
                <a:off x="5280323" y="4976997"/>
                <a:ext cx="2263775" cy="231837"/>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91" name="Rectangle 98">
                <a:extLst>
                  <a:ext uri="{FF2B5EF4-FFF2-40B4-BE49-F238E27FC236}">
                    <a16:creationId xmlns:a16="http://schemas.microsoft.com/office/drawing/2014/main" id="{0251CB51-501A-8EF3-B6BA-AFEA5E945956}"/>
                  </a:ext>
                </a:extLst>
              </p:cNvPr>
              <p:cNvSpPr>
                <a:spLocks noChangeArrowheads="1"/>
              </p:cNvSpPr>
              <p:nvPr/>
            </p:nvSpPr>
            <p:spPr bwMode="auto">
              <a:xfrm>
                <a:off x="5280323" y="4976997"/>
                <a:ext cx="2263775" cy="231837"/>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sp>
          <p:nvSpPr>
            <p:cNvPr id="75" name="Rectangle 99">
              <a:extLst>
                <a:ext uri="{FF2B5EF4-FFF2-40B4-BE49-F238E27FC236}">
                  <a16:creationId xmlns:a16="http://schemas.microsoft.com/office/drawing/2014/main" id="{DE773428-3901-6189-57D0-D9539E6B0781}"/>
                </a:ext>
              </a:extLst>
            </p:cNvPr>
            <p:cNvSpPr>
              <a:spLocks noChangeArrowheads="1"/>
            </p:cNvSpPr>
            <p:nvPr userDrawn="1"/>
          </p:nvSpPr>
          <p:spPr bwMode="auto">
            <a:xfrm>
              <a:off x="5335353" y="4998427"/>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FFFFFF"/>
                  </a:solidFill>
                  <a:effectLst/>
                  <a:latin typeface="Calibri" panose="020F0502020204030204" pitchFamily="34" charset="0"/>
                  <a:ea typeface="Calibri" panose="020F0502020204030204" pitchFamily="34" charset="0"/>
                  <a:cs typeface="Calibri" panose="020F0502020204030204" pitchFamily="34" charset="0"/>
                </a:rPr>
                <a:t>000000</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grpSp>
          <p:nvGrpSpPr>
            <p:cNvPr id="76" name="Group 110">
              <a:extLst>
                <a:ext uri="{FF2B5EF4-FFF2-40B4-BE49-F238E27FC236}">
                  <a16:creationId xmlns:a16="http://schemas.microsoft.com/office/drawing/2014/main" id="{7A4AC604-D0F1-64D5-4C17-1E9A5CFEBF42}"/>
                </a:ext>
              </a:extLst>
            </p:cNvPr>
            <p:cNvGrpSpPr/>
            <p:nvPr userDrawn="1"/>
          </p:nvGrpSpPr>
          <p:grpSpPr>
            <a:xfrm>
              <a:off x="2987973" y="3983653"/>
              <a:ext cx="2263775" cy="231837"/>
              <a:chOff x="2987972" y="3987038"/>
              <a:chExt cx="2268538" cy="230144"/>
            </a:xfrm>
          </p:grpSpPr>
          <p:sp>
            <p:nvSpPr>
              <p:cNvPr id="88" name="Rectangle 100">
                <a:extLst>
                  <a:ext uri="{FF2B5EF4-FFF2-40B4-BE49-F238E27FC236}">
                    <a16:creationId xmlns:a16="http://schemas.microsoft.com/office/drawing/2014/main" id="{759D5EB9-CA64-7641-298E-FEE162B61421}"/>
                  </a:ext>
                </a:extLst>
              </p:cNvPr>
              <p:cNvSpPr>
                <a:spLocks noChangeArrowheads="1"/>
              </p:cNvSpPr>
              <p:nvPr/>
            </p:nvSpPr>
            <p:spPr bwMode="auto">
              <a:xfrm>
                <a:off x="2987972" y="3987038"/>
                <a:ext cx="2268538" cy="230144"/>
              </a:xfrm>
              <a:prstGeom prst="rect">
                <a:avLst/>
              </a:prstGeom>
              <a:solidFill>
                <a:srgbClr val="E8E6D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
            <p:nvSpPr>
              <p:cNvPr id="89" name="Rectangle 101">
                <a:extLst>
                  <a:ext uri="{FF2B5EF4-FFF2-40B4-BE49-F238E27FC236}">
                    <a16:creationId xmlns:a16="http://schemas.microsoft.com/office/drawing/2014/main" id="{D7F8DD37-5200-F99E-8510-0F9E59FFC887}"/>
                  </a:ext>
                </a:extLst>
              </p:cNvPr>
              <p:cNvSpPr>
                <a:spLocks noChangeArrowheads="1"/>
              </p:cNvSpPr>
              <p:nvPr/>
            </p:nvSpPr>
            <p:spPr bwMode="auto">
              <a:xfrm>
                <a:off x="2987972" y="3987038"/>
                <a:ext cx="2268538" cy="230144"/>
              </a:xfrm>
              <a:prstGeom prst="rect">
                <a:avLst/>
              </a:prstGeom>
              <a:noFill/>
              <a:ln w="1588" cap="flat">
                <a:solidFill>
                  <a:srgbClr val="BFBFBF"/>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685775" rtl="0" eaLnBrk="1" fontAlgn="auto" latinLnBrk="0" hangingPunct="1">
                  <a:lnSpc>
                    <a:spcPct val="100000"/>
                  </a:lnSpc>
                  <a:spcBef>
                    <a:spcPct val="0"/>
                  </a:spcBef>
                  <a:spcAft>
                    <a:spcPct val="0"/>
                  </a:spcAft>
                  <a:buClrTx/>
                  <a:buSzTx/>
                  <a:buFontTx/>
                  <a:buNone/>
                  <a:defRPr/>
                </a:pPr>
                <a:endParaRPr kumimoji="0" lang="en-US" sz="1324"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grpSp>
        <p:grpSp>
          <p:nvGrpSpPr>
            <p:cNvPr id="77" name="Group 144">
              <a:extLst>
                <a:ext uri="{FF2B5EF4-FFF2-40B4-BE49-F238E27FC236}">
                  <a16:creationId xmlns:a16="http://schemas.microsoft.com/office/drawing/2014/main" id="{4040D053-3BB2-95A6-F8A6-726273DF98E6}"/>
                </a:ext>
              </a:extLst>
            </p:cNvPr>
            <p:cNvGrpSpPr/>
            <p:nvPr userDrawn="1"/>
          </p:nvGrpSpPr>
          <p:grpSpPr>
            <a:xfrm>
              <a:off x="3044072" y="4005086"/>
              <a:ext cx="613209" cy="190320"/>
              <a:chOff x="3027401" y="3980272"/>
              <a:chExt cx="613209" cy="190320"/>
            </a:xfrm>
          </p:grpSpPr>
          <p:sp>
            <p:nvSpPr>
              <p:cNvPr id="86" name="Rectangle 102">
                <a:extLst>
                  <a:ext uri="{FF2B5EF4-FFF2-40B4-BE49-F238E27FC236}">
                    <a16:creationId xmlns:a16="http://schemas.microsoft.com/office/drawing/2014/main" id="{C88EBB53-3096-FB1E-E9B2-AEC2C69B766A}"/>
                  </a:ext>
                </a:extLst>
              </p:cNvPr>
              <p:cNvSpPr>
                <a:spLocks noChangeArrowheads="1"/>
              </p:cNvSpPr>
              <p:nvPr userDrawn="1"/>
            </p:nvSpPr>
            <p:spPr bwMode="auto">
              <a:xfrm>
                <a:off x="3099864" y="3980272"/>
                <a:ext cx="54074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600" b="1" i="0" strike="noStrike" cap="none" spc="0" baseline="0">
                    <a:solidFill>
                      <a:srgbClr val="1A1A1A"/>
                    </a:solidFill>
                    <a:effectLst/>
                    <a:latin typeface="Calibri" panose="020F0502020204030204" pitchFamily="34" charset="0"/>
                    <a:ea typeface="Calibri" panose="020F0502020204030204" pitchFamily="34" charset="0"/>
                    <a:cs typeface="Calibri" panose="020F0502020204030204" pitchFamily="34" charset="0"/>
                  </a:rPr>
                  <a:t>Cinza neutro</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7" name="Rectangle 103">
                <a:extLst>
                  <a:ext uri="{FF2B5EF4-FFF2-40B4-BE49-F238E27FC236}">
                    <a16:creationId xmlns:a16="http://schemas.microsoft.com/office/drawing/2014/main" id="{6D1AA927-24A4-8BDA-FE78-E89285200412}"/>
                  </a:ext>
                </a:extLst>
              </p:cNvPr>
              <p:cNvSpPr>
                <a:spLocks noChangeArrowheads="1"/>
              </p:cNvSpPr>
              <p:nvPr userDrawn="1"/>
            </p:nvSpPr>
            <p:spPr bwMode="auto">
              <a:xfrm>
                <a:off x="3027401" y="4093648"/>
                <a:ext cx="196635"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E8E6DF</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8" name="Group 135">
              <a:extLst>
                <a:ext uri="{FF2B5EF4-FFF2-40B4-BE49-F238E27FC236}">
                  <a16:creationId xmlns:a16="http://schemas.microsoft.com/office/drawing/2014/main" id="{F77F1B3B-1D83-1347-1A89-5E6FEB43EAAC}"/>
                </a:ext>
              </a:extLst>
            </p:cNvPr>
            <p:cNvGrpSpPr/>
            <p:nvPr userDrawn="1"/>
          </p:nvGrpSpPr>
          <p:grpSpPr>
            <a:xfrm>
              <a:off x="4161941" y="4479482"/>
              <a:ext cx="217239" cy="208932"/>
              <a:chOff x="4150022" y="4465944"/>
              <a:chExt cx="217239" cy="208932"/>
            </a:xfrm>
          </p:grpSpPr>
          <p:sp>
            <p:nvSpPr>
              <p:cNvPr id="83" name="Rectangle 33">
                <a:extLst>
                  <a:ext uri="{FF2B5EF4-FFF2-40B4-BE49-F238E27FC236}">
                    <a16:creationId xmlns:a16="http://schemas.microsoft.com/office/drawing/2014/main" id="{2C92730D-4595-85F9-216F-2C7D89FA66D7}"/>
                  </a:ext>
                </a:extLst>
              </p:cNvPr>
              <p:cNvSpPr>
                <a:spLocks noChangeArrowheads="1"/>
              </p:cNvSpPr>
              <p:nvPr userDrawn="1"/>
            </p:nvSpPr>
            <p:spPr bwMode="auto">
              <a:xfrm>
                <a:off x="4150022" y="446594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FFFFFF"/>
                  </a:solidFill>
                  <a:effectLst/>
                  <a:uLnTx/>
                  <a:uFillTx/>
                  <a:latin typeface="Arial" panose="020B0604020202020204" pitchFamily="34" charset="0"/>
                  <a:ea typeface="+mn-ea"/>
                  <a:cs typeface="+mn-cs"/>
                </a:endParaRPr>
              </a:p>
            </p:txBody>
          </p:sp>
          <p:sp>
            <p:nvSpPr>
              <p:cNvPr id="84" name="Rectangle 34">
                <a:extLst>
                  <a:ext uri="{FF2B5EF4-FFF2-40B4-BE49-F238E27FC236}">
                    <a16:creationId xmlns:a16="http://schemas.microsoft.com/office/drawing/2014/main" id="{048D0BD3-6578-DCA6-FD8B-A18525BD4219}"/>
                  </a:ext>
                </a:extLst>
              </p:cNvPr>
              <p:cNvSpPr>
                <a:spLocks noChangeArrowheads="1"/>
              </p:cNvSpPr>
              <p:nvPr userDrawn="1"/>
            </p:nvSpPr>
            <p:spPr bwMode="auto">
              <a:xfrm>
                <a:off x="4174901" y="4597932"/>
                <a:ext cx="192360"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F4364C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5" name="Rectangle 14">
                <a:extLst>
                  <a:ext uri="{FF2B5EF4-FFF2-40B4-BE49-F238E27FC236}">
                    <a16:creationId xmlns:a16="http://schemas.microsoft.com/office/drawing/2014/main" id="{14EE38D1-F9B9-EA7C-8410-8E2EC300A446}"/>
                  </a:ext>
                </a:extLst>
              </p:cNvPr>
              <p:cNvSpPr>
                <a:spLocks noChangeArrowheads="1"/>
              </p:cNvSpPr>
              <p:nvPr userDrawn="1"/>
            </p:nvSpPr>
            <p:spPr bwMode="auto">
              <a:xfrm>
                <a:off x="4253209" y="4469324"/>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nvGrpSpPr>
            <p:cNvPr id="79" name="Group 140">
              <a:extLst>
                <a:ext uri="{FF2B5EF4-FFF2-40B4-BE49-F238E27FC236}">
                  <a16:creationId xmlns:a16="http://schemas.microsoft.com/office/drawing/2014/main" id="{85540BD3-045B-E3E5-DB1E-0C459B3F909F}"/>
                </a:ext>
              </a:extLst>
            </p:cNvPr>
            <p:cNvGrpSpPr/>
            <p:nvPr userDrawn="1"/>
          </p:nvGrpSpPr>
          <p:grpSpPr>
            <a:xfrm>
              <a:off x="5313659" y="4479478"/>
              <a:ext cx="226856" cy="212328"/>
              <a:chOff x="5294609" y="4467632"/>
              <a:chExt cx="226856" cy="212328"/>
            </a:xfrm>
          </p:grpSpPr>
          <p:sp>
            <p:nvSpPr>
              <p:cNvPr id="80" name="Rectangle 87">
                <a:extLst>
                  <a:ext uri="{FF2B5EF4-FFF2-40B4-BE49-F238E27FC236}">
                    <a16:creationId xmlns:a16="http://schemas.microsoft.com/office/drawing/2014/main" id="{E6A3F9E7-1DCB-C10A-B147-78B38D78456A}"/>
                  </a:ext>
                </a:extLst>
              </p:cNvPr>
              <p:cNvSpPr>
                <a:spLocks noChangeArrowheads="1"/>
              </p:cNvSpPr>
              <p:nvPr userDrawn="1"/>
            </p:nvSpPr>
            <p:spPr bwMode="auto">
              <a:xfrm>
                <a:off x="5294609" y="4467632"/>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FFFFFF"/>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1" name="Rectangle 88">
                <a:extLst>
                  <a:ext uri="{FF2B5EF4-FFF2-40B4-BE49-F238E27FC236}">
                    <a16:creationId xmlns:a16="http://schemas.microsoft.com/office/drawing/2014/main" id="{1D343AE2-5B07-935C-D110-BCF5D1AA8D5C}"/>
                  </a:ext>
                </a:extLst>
              </p:cNvPr>
              <p:cNvSpPr>
                <a:spLocks noChangeArrowheads="1"/>
              </p:cNvSpPr>
              <p:nvPr userDrawn="1"/>
            </p:nvSpPr>
            <p:spPr bwMode="auto">
              <a:xfrm>
                <a:off x="5322692" y="4603016"/>
                <a:ext cx="198773" cy="769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685800" rtl="0" eaLnBrk="0" fontAlgn="base" latinLnBrk="0" hangingPunct="0">
                  <a:lnSpc>
                    <a:spcPct val="100000"/>
                  </a:lnSpc>
                  <a:spcBef>
                    <a:spcPct val="0"/>
                  </a:spcBef>
                  <a:spcAft>
                    <a:spcPct val="0"/>
                  </a:spcAft>
                  <a:buClrTx/>
                  <a:buSzTx/>
                  <a:buFontTx/>
                  <a:buNone/>
                  <a:defRPr/>
                </a:pPr>
                <a:r>
                  <a:rPr lang="pt-BR" sz="375" b="0" i="0" strike="noStrike" cap="none" spc="0" baseline="0">
                    <a:solidFill>
                      <a:srgbClr val="000000"/>
                    </a:solidFill>
                    <a:effectLst/>
                    <a:latin typeface="Calibri" panose="020F0502020204030204" pitchFamily="34" charset="0"/>
                    <a:ea typeface="Calibri" panose="020F0502020204030204" pitchFamily="34" charset="0"/>
                    <a:cs typeface="Calibri" panose="020F0502020204030204" pitchFamily="34" charset="0"/>
                  </a:rPr>
                  <a:t>C73ECC</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
            <p:nvSpPr>
              <p:cNvPr id="82" name="Rectangle 95">
                <a:extLst>
                  <a:ext uri="{FF2B5EF4-FFF2-40B4-BE49-F238E27FC236}">
                    <a16:creationId xmlns:a16="http://schemas.microsoft.com/office/drawing/2014/main" id="{70688A6E-D5DA-2C00-F782-3EE162ED6A5D}"/>
                  </a:ext>
                </a:extLst>
              </p:cNvPr>
              <p:cNvSpPr>
                <a:spLocks noChangeArrowheads="1"/>
              </p:cNvSpPr>
              <p:nvPr userDrawn="1"/>
            </p:nvSpPr>
            <p:spPr bwMode="auto">
              <a:xfrm>
                <a:off x="5399384" y="4467633"/>
                <a:ext cx="96181"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685800" rtl="0" eaLnBrk="0" fontAlgn="base" latinLnBrk="0" hangingPunct="0">
                  <a:lnSpc>
                    <a:spcPct val="100000"/>
                  </a:lnSpc>
                  <a:spcBef>
                    <a:spcPct val="0"/>
                  </a:spcBef>
                  <a:spcAft>
                    <a:spcPct val="0"/>
                  </a:spcAft>
                  <a:buClrTx/>
                  <a:buSzTx/>
                  <a:buFontTx/>
                  <a:buNone/>
                  <a:defRPr/>
                </a:pPr>
                <a:r>
                  <a:rPr lang="pt-BR" sz="750" b="1" i="0" strike="noStrike" cap="none" spc="0" baseline="0">
                    <a:solidFill>
                      <a:srgbClr val="000000"/>
                    </a:solidFill>
                    <a:effectLst/>
                    <a:latin typeface="Segoe UI Black"/>
                    <a:ea typeface="Segoe UI Black"/>
                    <a:cs typeface="Segoe UI Black"/>
                  </a:rPr>
                  <a:t>A</a:t>
                </a:r>
                <a:endParaRPr kumimoji="0" lang="en-US" altLang="en-US" sz="135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grpSp>
      </p:grpSp>
      <p:pic>
        <p:nvPicPr>
          <p:cNvPr id="134" name="Imagem 133">
            <a:extLst>
              <a:ext uri="{FF2B5EF4-FFF2-40B4-BE49-F238E27FC236}">
                <a16:creationId xmlns:a16="http://schemas.microsoft.com/office/drawing/2014/main" id="{6D87FBBB-B5C8-AE2C-A7D0-CE984C423D77}"/>
              </a:ext>
            </a:extLst>
          </p:cNvPr>
          <p:cNvPicPr>
            <a:picLocks noChangeAspect="1"/>
          </p:cNvPicPr>
          <p:nvPr userDrawn="1"/>
        </p:nvPicPr>
        <p:blipFill>
          <a:blip r:embed="rId43"/>
          <a:stretch>
            <a:fillRect/>
          </a:stretch>
        </p:blipFill>
        <p:spPr>
          <a:xfrm>
            <a:off x="8394292" y="161566"/>
            <a:ext cx="651673" cy="271497"/>
          </a:xfrm>
          <a:prstGeom prst="rect">
            <a:avLst/>
          </a:prstGeom>
        </p:spPr>
      </p:pic>
      <p:sp>
        <p:nvSpPr>
          <p:cNvPr id="135" name="Google Shape;11;g109ffa863cd_0_285">
            <a:extLst>
              <a:ext uri="{FF2B5EF4-FFF2-40B4-BE49-F238E27FC236}">
                <a16:creationId xmlns:a16="http://schemas.microsoft.com/office/drawing/2014/main" id="{FDBD2388-1B74-6275-E8C8-3D44CC4FE9B2}"/>
              </a:ext>
            </a:extLst>
          </p:cNvPr>
          <p:cNvSpPr txBox="1">
            <a:spLocks noGrp="1"/>
          </p:cNvSpPr>
          <p:nvPr>
            <p:ph type="sldNum" idx="4"/>
          </p:nvPr>
        </p:nvSpPr>
        <p:spPr>
          <a:xfrm>
            <a:off x="8499764" y="4749851"/>
            <a:ext cx="605720" cy="393600"/>
          </a:xfrm>
          <a:prstGeom prst="rect">
            <a:avLst/>
          </a:prstGeom>
          <a:noFill/>
          <a:ln>
            <a:noFill/>
          </a:ln>
        </p:spPr>
        <p:txBody>
          <a:bodyPr spcFirstLastPara="1" wrap="square" lIns="91425" tIns="91425" rIns="91425" bIns="91425" anchor="t" anchorCtr="0">
            <a:noAutofit/>
          </a:bodyPr>
          <a:lstStyle>
            <a:lvl1pPr marL="0" marR="0" lvl="0"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pPr marL="0" lvl="0" indent="0" algn="r" rtl="0">
              <a:spcBef>
                <a:spcPts val="0"/>
              </a:spcBef>
              <a:spcAft>
                <a:spcPts val="0"/>
              </a:spcAft>
              <a:buNone/>
            </a:pPr>
            <a:r>
              <a:rPr lang="en-US"/>
              <a:t>[</a:t>
            </a:r>
            <a:fld id="{00000000-1234-1234-1234-123412341234}" type="slidenum">
              <a:rPr lang="en-US">
                <a:solidFill>
                  <a:srgbClr val="EA4E60"/>
                </a:solidFill>
              </a:rPr>
              <a:t>‹nº›</a:t>
            </a:fld>
            <a:r>
              <a:rPr lang="en-US"/>
              <a:t>]</a:t>
            </a:r>
            <a:endParaRPr/>
          </a:p>
        </p:txBody>
      </p:sp>
    </p:spTree>
    <p:extLst>
      <p:ext uri="{BB962C8B-B14F-4D97-AF65-F5344CB8AC3E}">
        <p14:creationId xmlns:p14="http://schemas.microsoft.com/office/powerpoint/2010/main" val="2361134877"/>
      </p:ext>
    </p:extLst>
  </p:cSld>
  <p:clrMap bg1="lt1" tx1="dk1" bg2="lt2" tx2="dk2" accent1="accent1" accent2="accent2" accent3="accent3" accent4="accent4" accent5="accent5" accent6="accent6" hlink="hlink" folHlink="folHlink"/>
  <p:sldLayoutIdLst>
    <p:sldLayoutId id="2147484806" r:id="rId1"/>
    <p:sldLayoutId id="2147484810" r:id="rId2"/>
    <p:sldLayoutId id="2147484740" r:id="rId3"/>
    <p:sldLayoutId id="2147484741" r:id="rId4"/>
    <p:sldLayoutId id="2147484742" r:id="rId5"/>
    <p:sldLayoutId id="2147484743" r:id="rId6"/>
    <p:sldLayoutId id="2147484749" r:id="rId7"/>
    <p:sldLayoutId id="2147484750" r:id="rId8"/>
    <p:sldLayoutId id="2147484751" r:id="rId9"/>
    <p:sldLayoutId id="2147484752" r:id="rId10"/>
    <p:sldLayoutId id="2147484753" r:id="rId11"/>
    <p:sldLayoutId id="2147484756" r:id="rId12"/>
    <p:sldLayoutId id="2147484757" r:id="rId13"/>
    <p:sldLayoutId id="2147484758" r:id="rId14"/>
    <p:sldLayoutId id="2147484759" r:id="rId15"/>
    <p:sldLayoutId id="2147484761" r:id="rId16"/>
    <p:sldLayoutId id="2147484762" r:id="rId17"/>
    <p:sldLayoutId id="2147484765" r:id="rId18"/>
    <p:sldLayoutId id="2147484766" r:id="rId19"/>
    <p:sldLayoutId id="2147484767" r:id="rId20"/>
    <p:sldLayoutId id="2147484768" r:id="rId21"/>
    <p:sldLayoutId id="2147484769" r:id="rId22"/>
    <p:sldLayoutId id="2147484770" r:id="rId23"/>
    <p:sldLayoutId id="2147484771" r:id="rId24"/>
    <p:sldLayoutId id="2147484772" r:id="rId25"/>
    <p:sldLayoutId id="2147484774" r:id="rId26"/>
    <p:sldLayoutId id="2147484775" r:id="rId27"/>
    <p:sldLayoutId id="2147484776" r:id="rId28"/>
    <p:sldLayoutId id="2147484777" r:id="rId29"/>
    <p:sldLayoutId id="2147484778" r:id="rId30"/>
    <p:sldLayoutId id="2147484779" r:id="rId31"/>
    <p:sldLayoutId id="2147484780" r:id="rId32"/>
    <p:sldLayoutId id="2147484782" r:id="rId33"/>
    <p:sldLayoutId id="2147484783" r:id="rId34"/>
    <p:sldLayoutId id="2147484784" r:id="rId35"/>
    <p:sldLayoutId id="2147484785" r:id="rId36"/>
    <p:sldLayoutId id="2147484786" r:id="rId37"/>
    <p:sldLayoutId id="2147484787" r:id="rId38"/>
    <p:sldLayoutId id="2147484788" r:id="rId39"/>
    <p:sldLayoutId id="2147484790" r:id="rId40"/>
    <p:sldLayoutId id="2147484832" r:id="rId41"/>
  </p:sldLayoutIdLst>
  <p:transition>
    <p:fade/>
  </p:transition>
  <p:txStyles>
    <p:titleStyle>
      <a:lvl1pPr algn="l" defTabSz="914378" rtl="0" eaLnBrk="1" latinLnBrk="0" hangingPunct="1">
        <a:lnSpc>
          <a:spcPct val="90000"/>
        </a:lnSpc>
        <a:spcBef>
          <a:spcPct val="0"/>
        </a:spcBef>
        <a:buNone/>
        <a:defRPr lang="en-US" sz="4000" b="1" i="0" u="none" strike="noStrike" kern="1200" cap="none" dirty="0">
          <a:solidFill>
            <a:srgbClr val="EA4E60"/>
          </a:solidFill>
          <a:latin typeface="Century Gothic"/>
          <a:ea typeface="+mj-ea"/>
          <a:cs typeface="+mj-cs"/>
          <a:sym typeface="Arial"/>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7282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4"/>
            <a:ext cx="2057400" cy="273844"/>
          </a:xfrm>
          <a:prstGeom prst="rect">
            <a:avLst/>
          </a:prstGeom>
        </p:spPr>
        <p:txBody>
          <a:bodyPr vert="horz" lIns="91440" tIns="45720" rIns="91440" bIns="45720" rtlCol="0" anchor="ctr"/>
          <a:lstStyle>
            <a:lvl1pPr algn="l">
              <a:defRPr sz="2133">
                <a:solidFill>
                  <a:schemeClr val="tx1">
                    <a:tint val="75000"/>
                  </a:schemeClr>
                </a:solidFill>
              </a:defRPr>
            </a:lvl1pPr>
          </a:lstStyle>
          <a:p>
            <a:fld id="{C764DE79-268F-4C1A-8933-263129D2AF90}" type="datetimeFigureOut">
              <a:rPr lang="en-US" dirty="0"/>
              <a:t>2/28/2025</a:t>
            </a:fld>
            <a:endParaRPr lang="en-US"/>
          </a:p>
        </p:txBody>
      </p:sp>
      <p:sp>
        <p:nvSpPr>
          <p:cNvPr id="5" name="Footer Placeholder 4"/>
          <p:cNvSpPr>
            <a:spLocks noGrp="1"/>
          </p:cNvSpPr>
          <p:nvPr>
            <p:ph type="ftr" sz="quarter" idx="3"/>
          </p:nvPr>
        </p:nvSpPr>
        <p:spPr>
          <a:xfrm>
            <a:off x="3028950" y="4767264"/>
            <a:ext cx="3086100" cy="273844"/>
          </a:xfrm>
          <a:prstGeom prst="rect">
            <a:avLst/>
          </a:prstGeom>
        </p:spPr>
        <p:txBody>
          <a:bodyPr vert="horz" lIns="91440" tIns="45720" rIns="91440" bIns="45720" rtlCol="0" anchor="ctr"/>
          <a:lstStyle>
            <a:lvl1pPr algn="ctr">
              <a:defRPr sz="213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4"/>
            <a:ext cx="2057400" cy="273844"/>
          </a:xfrm>
          <a:prstGeom prst="rect">
            <a:avLst/>
          </a:prstGeom>
        </p:spPr>
        <p:txBody>
          <a:bodyPr vert="horz" lIns="91440" tIns="45720" rIns="91440" bIns="45720" rtlCol="0" anchor="ctr"/>
          <a:lstStyle>
            <a:lvl1pPr algn="r">
              <a:defRPr sz="2133">
                <a:solidFill>
                  <a:schemeClr val="tx1">
                    <a:tint val="75000"/>
                  </a:schemeClr>
                </a:solidFill>
              </a:defRPr>
            </a:lvl1pPr>
          </a:lstStyle>
          <a:p>
            <a:fld id="{48F63A3B-78C7-47BE-AE5E-E10140E04643}" type="slidenum">
              <a:rPr lang="en-US" dirty="0"/>
              <a:t>‹nº›</a:t>
            </a:fld>
            <a:endParaRPr lang="en-US"/>
          </a:p>
        </p:txBody>
      </p:sp>
    </p:spTree>
    <p:extLst>
      <p:ext uri="{BB962C8B-B14F-4D97-AF65-F5344CB8AC3E}">
        <p14:creationId xmlns:p14="http://schemas.microsoft.com/office/powerpoint/2010/main" val="2931324349"/>
      </p:ext>
    </p:extLst>
  </p:cSld>
  <p:clrMap bg1="lt1" tx1="dk1" bg2="lt2" tx2="dk2" accent1="accent1" accent2="accent2" accent3="accent3" accent4="accent4" accent5="accent5" accent6="accent6" hlink="hlink" folHlink="folHlink"/>
  <p:sldLayoutIdLst>
    <p:sldLayoutId id="2147484819" r:id="rId1"/>
    <p:sldLayoutId id="2147484820" r:id="rId2"/>
    <p:sldLayoutId id="2147484821" r:id="rId3"/>
    <p:sldLayoutId id="2147484822" r:id="rId4"/>
    <p:sldLayoutId id="2147484823" r:id="rId5"/>
    <p:sldLayoutId id="2147484824" r:id="rId6"/>
    <p:sldLayoutId id="2147484825" r:id="rId7"/>
    <p:sldLayoutId id="2147484826" r:id="rId8"/>
    <p:sldLayoutId id="2147484827" r:id="rId9"/>
    <p:sldLayoutId id="2147484828" r:id="rId10"/>
    <p:sldLayoutId id="2147484829" r:id="rId11"/>
    <p:sldLayoutId id="2147484830" r:id="rId12"/>
  </p:sldLayoutIdLst>
  <p:hf hdr="0" ftr="0" dt="0"/>
  <p:txStyles>
    <p:titleStyle>
      <a:lvl1pPr algn="l" defTabSz="914378"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8"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8"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2" indent="-228594" algn="l" defTabSz="914378"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8"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4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5C858-D311-D3B4-A888-8483A4BFE9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0A378D-36DA-CDAD-8400-B5C600598439}"/>
              </a:ext>
            </a:extLst>
          </p:cNvPr>
          <p:cNvSpPr>
            <a:spLocks noGrp="1"/>
          </p:cNvSpPr>
          <p:nvPr>
            <p:ph type="title"/>
          </p:nvPr>
        </p:nvSpPr>
        <p:spPr>
          <a:xfrm>
            <a:off x="427038" y="1028700"/>
            <a:ext cx="5554662" cy="3073037"/>
          </a:xfrm>
        </p:spPr>
        <p:txBody>
          <a:bodyPr/>
          <a:lstStyle/>
          <a:p>
            <a:r>
              <a:rPr lang="pt-BR"/>
              <a:t>Trabalhar com recursos </a:t>
            </a:r>
            <a:br>
              <a:rPr lang="pt-BR"/>
            </a:br>
            <a:r>
              <a:rPr lang="pt-BR"/>
              <a:t>de computação no </a:t>
            </a:r>
            <a:br>
              <a:rPr lang="pt-BR"/>
            </a:br>
            <a:r>
              <a:rPr lang="pt-BR"/>
              <a:t>Azure Machine Learning</a:t>
            </a:r>
          </a:p>
        </p:txBody>
      </p:sp>
      <p:sp>
        <p:nvSpPr>
          <p:cNvPr id="6" name="Espaço Reservado para Número de Slide 2">
            <a:extLst>
              <a:ext uri="{FF2B5EF4-FFF2-40B4-BE49-F238E27FC236}">
                <a16:creationId xmlns:a16="http://schemas.microsoft.com/office/drawing/2014/main" id="{603721B6-93D5-553F-4807-426CD6BA1BF8}"/>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1</a:t>
            </a:fld>
            <a:r>
              <a:rPr lang="en-US"/>
              <a:t>]</a:t>
            </a:r>
            <a:endParaRPr lang="pt-BR"/>
          </a:p>
        </p:txBody>
      </p:sp>
    </p:spTree>
    <p:extLst>
      <p:ext uri="{BB962C8B-B14F-4D97-AF65-F5344CB8AC3E}">
        <p14:creationId xmlns:p14="http://schemas.microsoft.com/office/powerpoint/2010/main" val="164206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49"/>
            <a:ext cx="8259763" cy="466725"/>
          </a:xfrm>
        </p:spPr>
        <p:txBody>
          <a:bodyPr wrap="square" anchor="t">
            <a:normAutofit fontScale="90000"/>
          </a:bodyPr>
          <a:lstStyle/>
          <a:p>
            <a:r>
              <a:rPr lang="pt-BR"/>
              <a:t>Destino de computação apropriado</a:t>
            </a:r>
          </a:p>
        </p:txBody>
      </p:sp>
      <p:pic>
        <p:nvPicPr>
          <p:cNvPr id="3" name="Picture 2">
            <a:extLst>
              <a:ext uri="{FF2B5EF4-FFF2-40B4-BE49-F238E27FC236}">
                <a16:creationId xmlns:a16="http://schemas.microsoft.com/office/drawing/2014/main" id="{3368F43F-739D-2544-A96D-DBF2575B52FD}"/>
              </a:ext>
            </a:extLst>
          </p:cNvPr>
          <p:cNvPicPr>
            <a:picLocks noChangeAspect="1"/>
          </p:cNvPicPr>
          <p:nvPr/>
        </p:nvPicPr>
        <p:blipFill>
          <a:blip r:embed="rId3"/>
          <a:srcRect/>
          <a:stretch/>
        </p:blipFill>
        <p:spPr>
          <a:xfrm>
            <a:off x="441325" y="1109806"/>
            <a:ext cx="6976755" cy="3640045"/>
          </a:xfrm>
          <a:prstGeom prst="rect">
            <a:avLst/>
          </a:prstGeom>
        </p:spPr>
      </p:pic>
      <p:sp>
        <p:nvSpPr>
          <p:cNvPr id="7" name="Espaço Reservado para Número de Slide 2">
            <a:extLst>
              <a:ext uri="{FF2B5EF4-FFF2-40B4-BE49-F238E27FC236}">
                <a16:creationId xmlns:a16="http://schemas.microsoft.com/office/drawing/2014/main" id="{07ACD166-B3EE-EC21-2E66-E67F7E8E3766}"/>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2</a:t>
            </a:fld>
            <a:r>
              <a:rPr lang="en-US"/>
              <a:t>]</a:t>
            </a:r>
            <a:endParaRPr lang="pt-BR"/>
          </a:p>
        </p:txBody>
      </p:sp>
    </p:spTree>
    <p:extLst>
      <p:ext uri="{BB962C8B-B14F-4D97-AF65-F5344CB8AC3E}">
        <p14:creationId xmlns:p14="http://schemas.microsoft.com/office/powerpoint/2010/main" val="199858829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a:xfrm>
            <a:off x="441325" y="438149"/>
            <a:ext cx="8185539" cy="499867"/>
          </a:xfrm>
        </p:spPr>
        <p:txBody>
          <a:bodyPr>
            <a:normAutofit fontScale="90000"/>
          </a:bodyPr>
          <a:lstStyle/>
          <a:p>
            <a:r>
              <a:rPr lang="pt-BR" b="1">
                <a:solidFill>
                  <a:srgbClr val="EA4E60"/>
                </a:solidFill>
              </a:rPr>
              <a:t>Configurar a instância de computação</a:t>
            </a:r>
          </a:p>
        </p:txBody>
      </p:sp>
      <p:sp>
        <p:nvSpPr>
          <p:cNvPr id="10" name="Text Placeholder 9">
            <a:extLst>
              <a:ext uri="{FF2B5EF4-FFF2-40B4-BE49-F238E27FC236}">
                <a16:creationId xmlns:a16="http://schemas.microsoft.com/office/drawing/2014/main" id="{3342BBD1-CEAB-41B6-D010-B42DB382A078}"/>
              </a:ext>
            </a:extLst>
          </p:cNvPr>
          <p:cNvSpPr>
            <a:spLocks noGrp="1"/>
          </p:cNvSpPr>
          <p:nvPr>
            <p:ph type="body" sz="quarter" idx="15"/>
          </p:nvPr>
        </p:nvSpPr>
        <p:spPr>
          <a:xfrm>
            <a:off x="278064" y="2505623"/>
            <a:ext cx="3775396" cy="2372444"/>
          </a:xfrm>
        </p:spPr>
        <p:txBody>
          <a:bodyPr/>
          <a:lstStyle/>
          <a:p>
            <a:r>
              <a:rPr lang="pt-BR" sz="2000"/>
              <a:t>Instância de computação </a:t>
            </a:r>
            <a:br>
              <a:rPr lang="pt-BR" sz="2000"/>
            </a:br>
            <a:r>
              <a:rPr lang="pt-BR" sz="2000"/>
              <a:t>Uma instância de computação só pode ser atribuída a um usuário</a:t>
            </a:r>
          </a:p>
          <a:p>
            <a:pPr lvl="1"/>
            <a:r>
              <a:rPr lang="pt-BR" sz="2000"/>
              <a:t>Ao criar uma instância de computação, se você tiver as permissões apropriadas, será possível atribuí-la a outra pessoa.</a:t>
            </a:r>
          </a:p>
        </p:txBody>
      </p:sp>
      <p:sp>
        <p:nvSpPr>
          <p:cNvPr id="11" name="Text Placeholder 10">
            <a:extLst>
              <a:ext uri="{FF2B5EF4-FFF2-40B4-BE49-F238E27FC236}">
                <a16:creationId xmlns:a16="http://schemas.microsoft.com/office/drawing/2014/main" id="{95095CF8-16A6-3EC5-C920-1C1B4B01F8F7}"/>
              </a:ext>
            </a:extLst>
          </p:cNvPr>
          <p:cNvSpPr>
            <a:spLocks noGrp="1"/>
          </p:cNvSpPr>
          <p:nvPr>
            <p:ph type="body" sz="quarter" idx="20"/>
          </p:nvPr>
        </p:nvSpPr>
        <p:spPr>
          <a:xfrm>
            <a:off x="4159851" y="2511593"/>
            <a:ext cx="4602012" cy="2193757"/>
          </a:xfrm>
        </p:spPr>
        <p:txBody>
          <a:bodyPr/>
          <a:lstStyle/>
          <a:p>
            <a:r>
              <a:rPr lang="pt-BR" sz="2000"/>
              <a:t>Minimizar o tempo de computação</a:t>
            </a:r>
          </a:p>
          <a:p>
            <a:pPr lvl="1"/>
            <a:r>
              <a:rPr lang="pt-BR" sz="2000"/>
              <a:t>Iniciar e interromper manualmente.</a:t>
            </a:r>
          </a:p>
          <a:p>
            <a:pPr lvl="1"/>
            <a:r>
              <a:rPr lang="pt-BR" sz="2000"/>
              <a:t>Programar a instância de computação.</a:t>
            </a:r>
          </a:p>
        </p:txBody>
      </p:sp>
      <p:grpSp>
        <p:nvGrpSpPr>
          <p:cNvPr id="7" name="Group 6">
            <a:extLst>
              <a:ext uri="{FF2B5EF4-FFF2-40B4-BE49-F238E27FC236}">
                <a16:creationId xmlns:a16="http://schemas.microsoft.com/office/drawing/2014/main" id="{9F9F598C-73F2-F972-7BBF-33DEB29FE466}"/>
              </a:ext>
            </a:extLst>
          </p:cNvPr>
          <p:cNvGrpSpPr/>
          <p:nvPr/>
        </p:nvGrpSpPr>
        <p:grpSpPr>
          <a:xfrm>
            <a:off x="1125567" y="1404659"/>
            <a:ext cx="1040195" cy="1040195"/>
            <a:chOff x="2104965" y="1284361"/>
            <a:chExt cx="1656000" cy="1656000"/>
          </a:xfrm>
        </p:grpSpPr>
        <p:sp>
          <p:nvSpPr>
            <p:cNvPr id="6" name="Oval 5">
              <a:extLst>
                <a:ext uri="{FF2B5EF4-FFF2-40B4-BE49-F238E27FC236}">
                  <a16:creationId xmlns:a16="http://schemas.microsoft.com/office/drawing/2014/main" id="{DBE72D1B-5B31-8EE6-D060-E7FD773FC72E}"/>
                </a:ext>
              </a:extLst>
            </p:cNvPr>
            <p:cNvSpPr/>
            <p:nvPr/>
          </p:nvSpPr>
          <p:spPr bwMode="auto">
            <a:xfrm>
              <a:off x="2104965" y="1284361"/>
              <a:ext cx="1656000" cy="16560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LID4096" sz="1800" err="1">
                <a:gradFill>
                  <a:gsLst>
                    <a:gs pos="0">
                      <a:srgbClr val="FFFFFF"/>
                    </a:gs>
                    <a:gs pos="100000">
                      <a:srgbClr val="FFFFFF"/>
                    </a:gs>
                  </a:gsLst>
                  <a:lin ang="5400000" scaled="0"/>
                </a:gradFill>
                <a:ea typeface="Segoe UI" pitchFamily="34" charset="0"/>
                <a:cs typeface="Segoe UI" pitchFamily="34" charset="0"/>
              </a:endParaRPr>
            </a:p>
          </p:txBody>
        </p:sp>
        <p:pic>
          <p:nvPicPr>
            <p:cNvPr id="3" name="Graphic 2">
              <a:extLst>
                <a:ext uri="{FF2B5EF4-FFF2-40B4-BE49-F238E27FC236}">
                  <a16:creationId xmlns:a16="http://schemas.microsoft.com/office/drawing/2014/main" id="{D1B55EF0-3092-31DA-EC1E-829317A779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75070" y="1500361"/>
              <a:ext cx="1117856" cy="1117856"/>
            </a:xfrm>
            <a:prstGeom prst="rect">
              <a:avLst/>
            </a:prstGeom>
          </p:spPr>
        </p:pic>
      </p:grpSp>
      <p:grpSp>
        <p:nvGrpSpPr>
          <p:cNvPr id="17" name="Agrupar 16">
            <a:extLst>
              <a:ext uri="{FF2B5EF4-FFF2-40B4-BE49-F238E27FC236}">
                <a16:creationId xmlns:a16="http://schemas.microsoft.com/office/drawing/2014/main" id="{110C0A3A-8D73-0F86-DA31-98A2FB01159D}"/>
              </a:ext>
            </a:extLst>
          </p:cNvPr>
          <p:cNvGrpSpPr/>
          <p:nvPr/>
        </p:nvGrpSpPr>
        <p:grpSpPr>
          <a:xfrm>
            <a:off x="5558590" y="1398152"/>
            <a:ext cx="1040195" cy="1040195"/>
            <a:chOff x="5735736" y="1017624"/>
            <a:chExt cx="1242000" cy="1242000"/>
          </a:xfrm>
        </p:grpSpPr>
        <p:sp>
          <p:nvSpPr>
            <p:cNvPr id="9" name="Oval 8">
              <a:extLst>
                <a:ext uri="{FF2B5EF4-FFF2-40B4-BE49-F238E27FC236}">
                  <a16:creationId xmlns:a16="http://schemas.microsoft.com/office/drawing/2014/main" id="{D12FED89-ECD2-1815-197C-CF77EC8E71E2}"/>
                </a:ext>
              </a:extLst>
            </p:cNvPr>
            <p:cNvSpPr/>
            <p:nvPr/>
          </p:nvSpPr>
          <p:spPr bwMode="auto">
            <a:xfrm>
              <a:off x="5735736" y="1017624"/>
              <a:ext cx="1242000" cy="1242000"/>
            </a:xfrm>
            <a:prstGeom prst="ellipse">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137160" tIns="109728" rIns="137160" bIns="109728" numCol="1" spcCol="0" rtlCol="0" fromWordArt="0" anchor="t" anchorCtr="0" forceAA="0" compatLnSpc="1">
              <a:prstTxWarp prst="textNoShape">
                <a:avLst/>
              </a:prstTxWarp>
              <a:noAutofit/>
            </a:bodyPr>
            <a:lstStyle/>
            <a:p>
              <a:pPr defTabSz="699354" fontAlgn="base">
                <a:spcBef>
                  <a:spcPct val="0"/>
                </a:spcBef>
                <a:spcAft>
                  <a:spcPct val="0"/>
                </a:spcAft>
              </a:pPr>
              <a:endParaRPr lang="LID4096" sz="1800" err="1">
                <a:gradFill>
                  <a:gsLst>
                    <a:gs pos="0">
                      <a:srgbClr val="FFFFFF"/>
                    </a:gs>
                    <a:gs pos="100000">
                      <a:srgbClr val="FFFFFF"/>
                    </a:gs>
                  </a:gsLst>
                  <a:lin ang="5400000" scaled="0"/>
                </a:gradFill>
                <a:ea typeface="Segoe UI" pitchFamily="34" charset="0"/>
                <a:cs typeface="Segoe UI" pitchFamily="34" charset="0"/>
              </a:endParaRPr>
            </a:p>
          </p:txBody>
        </p:sp>
        <p:pic>
          <p:nvPicPr>
            <p:cNvPr id="5" name="Graphic 4">
              <a:extLst>
                <a:ext uri="{FF2B5EF4-FFF2-40B4-BE49-F238E27FC236}">
                  <a16:creationId xmlns:a16="http://schemas.microsoft.com/office/drawing/2014/main" id="{5230D236-D0F0-96DD-3555-7673BB3614F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7736" y="1179624"/>
              <a:ext cx="918000" cy="918000"/>
            </a:xfrm>
            <a:prstGeom prst="rect">
              <a:avLst/>
            </a:prstGeom>
          </p:spPr>
        </p:pic>
      </p:grpSp>
      <p:sp>
        <p:nvSpPr>
          <p:cNvPr id="16" name="Espaço Reservado para Número de Slide 2">
            <a:extLst>
              <a:ext uri="{FF2B5EF4-FFF2-40B4-BE49-F238E27FC236}">
                <a16:creationId xmlns:a16="http://schemas.microsoft.com/office/drawing/2014/main" id="{B3195039-69FC-8E98-30C3-6454C3911A89}"/>
              </a:ext>
            </a:extLst>
          </p:cNvPr>
          <p:cNvSpPr txBox="1">
            <a:spLocks/>
          </p:cNvSpPr>
          <p:nvPr/>
        </p:nvSpPr>
        <p:spPr>
          <a:xfrm>
            <a:off x="8499764" y="4749851"/>
            <a:ext cx="605720" cy="393600"/>
          </a:xfrm>
          <a:prstGeom prst="rect">
            <a:avLst/>
          </a:prstGeom>
          <a:noFill/>
          <a:ln>
            <a:noFill/>
          </a:ln>
        </p:spPr>
        <p:txBody>
          <a:bodyPr spcFirstLastPara="1" vert="horz" wrap="square" lIns="91425" tIns="91425" rIns="91425" bIns="91425" rtlCol="0" anchor="t" anchorCtr="0">
            <a:noAutofit/>
          </a:bodyPr>
          <a:lstStyle>
            <a:defPPr marR="0" lvl="0" algn="l" rtl="0">
              <a:lnSpc>
                <a:spcPct val="100000"/>
              </a:lnSpc>
              <a:spcBef>
                <a:spcPts val="0"/>
              </a:spcBef>
              <a:spcAft>
                <a:spcPts val="0"/>
              </a:spcAft>
              <a:defRPr/>
            </a:defPPr>
            <a:lvl1pPr marL="0" marR="0" lvl="0"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300"/>
              <a:buFont typeface="Arial"/>
              <a:buNone/>
              <a:defRPr sz="1300" b="0" i="0" u="none" strike="noStrike" cap="none">
                <a:solidFill>
                  <a:srgbClr val="040A24"/>
                </a:solidFill>
                <a:latin typeface="Calibri"/>
                <a:ea typeface="Calibri"/>
                <a:cs typeface="Calibri"/>
                <a:sym typeface="Calibri"/>
              </a:defRPr>
            </a:lvl9pPr>
          </a:lstStyle>
          <a:p>
            <a:r>
              <a:rPr lang="en-US"/>
              <a:t>[</a:t>
            </a:r>
            <a:fld id="{00000000-1234-1234-1234-123412341234}" type="slidenum">
              <a:rPr lang="en-US" smtClean="0">
                <a:solidFill>
                  <a:srgbClr val="EA4E60"/>
                </a:solidFill>
              </a:rPr>
              <a:pPr/>
              <a:t>3</a:t>
            </a:fld>
            <a:r>
              <a:rPr lang="en-US"/>
              <a:t>]</a:t>
            </a:r>
            <a:endParaRPr lang="pt-BR"/>
          </a:p>
        </p:txBody>
      </p:sp>
      <p:sp>
        <p:nvSpPr>
          <p:cNvPr id="2" name="Text Placeholder 10">
            <a:extLst>
              <a:ext uri="{FF2B5EF4-FFF2-40B4-BE49-F238E27FC236}">
                <a16:creationId xmlns:a16="http://schemas.microsoft.com/office/drawing/2014/main" id="{FFBE05AF-149A-C210-EFB4-28E0C550360C}"/>
              </a:ext>
            </a:extLst>
          </p:cNvPr>
          <p:cNvSpPr txBox="1">
            <a:spLocks/>
          </p:cNvSpPr>
          <p:nvPr/>
        </p:nvSpPr>
        <p:spPr>
          <a:xfrm>
            <a:off x="4159851" y="3510177"/>
            <a:ext cx="3264531" cy="1200329"/>
          </a:xfrm>
          <a:prstGeom prst="rect">
            <a:avLst/>
          </a:prstGeom>
        </p:spPr>
        <p:txBody>
          <a:bodyPr wrap="square">
            <a:spAutoFit/>
          </a:bodyPr>
          <a:lstStyle>
            <a:lvl1pPr marL="102870" indent="-102870" algn="l" defTabSz="914378" rtl="0" eaLnBrk="1" latinLnBrk="0" hangingPunct="1">
              <a:lnSpc>
                <a:spcPct val="90000"/>
              </a:lnSpc>
              <a:spcBef>
                <a:spcPts val="1000"/>
              </a:spcBef>
              <a:spcAft>
                <a:spcPct val="0"/>
              </a:spcAft>
              <a:buFont typeface="Arial" panose="020B0604020202020204" pitchFamily="34" charset="0"/>
              <a:buChar char="•"/>
              <a:defRPr sz="2400" kern="1200">
                <a:solidFill>
                  <a:schemeClr val="tx1"/>
                </a:solidFill>
                <a:latin typeface="+mn-lt"/>
                <a:ea typeface="+mn-ea"/>
                <a:cs typeface="+mn-cs"/>
              </a:defRPr>
            </a:lvl1pPr>
            <a:lvl2pPr marL="205740" indent="-102870" algn="l" defTabSz="914378" rtl="0" eaLnBrk="1" latinLnBrk="0"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308610" indent="-102870" algn="l" defTabSz="914378" rtl="0" eaLnBrk="1" latinLnBrk="0"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3pPr>
            <a:lvl4pPr marL="51435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685800" indent="0" algn="l" defTabSz="914378"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ClrTx/>
            </a:pPr>
            <a:r>
              <a:rPr lang="pt-BR" sz="2000"/>
              <a:t>Configure quando desligar sua instância de computação devido à inatividade.</a:t>
            </a:r>
          </a:p>
        </p:txBody>
      </p:sp>
    </p:spTree>
    <p:extLst>
      <p:ext uri="{BB962C8B-B14F-4D97-AF65-F5344CB8AC3E}">
        <p14:creationId xmlns:p14="http://schemas.microsoft.com/office/powerpoint/2010/main" val="1755329797"/>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1.10.31"/>
  <p:tag name="AS_TITLE" val="Aspose.Slides for Java"/>
  <p:tag name="AS_VERSION" val="21.10"/>
</p:tagLst>
</file>

<file path=ppt/theme/theme1.xml><?xml version="1.0" encoding="utf-8"?>
<a:theme xmlns:a="http://schemas.openxmlformats.org/drawingml/2006/main" name="TemaDIO">
  <a:themeElements>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a 1">
      <a:majorFont>
        <a:latin typeface="Century Gothic"/>
        <a:ea typeface=""/>
        <a:cs typeface=""/>
      </a:majorFont>
      <a:minorFont>
        <a:latin typeface="Calibri"/>
        <a:ea typeface=""/>
        <a:cs typeface=""/>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aDIO" id="{AC6D6224-3FDE-4D9A-B89C-F6069641D288}" vid="{47CC8EA5-B541-49B7-8506-58A83BEFB76B}"/>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Personalizada 17">
    <a:dk1>
      <a:srgbClr val="FFFFFF"/>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1E48B58A68BE64E9120D347E3E06B3A" ma:contentTypeVersion="19" ma:contentTypeDescription="Create a new document." ma:contentTypeScope="" ma:versionID="77f8996f9bdabf2b971da8397017ba4d">
  <xsd:schema xmlns:xsd="http://www.w3.org/2001/XMLSchema" xmlns:xs="http://www.w3.org/2001/XMLSchema" xmlns:p="http://schemas.microsoft.com/office/2006/metadata/properties" xmlns:ns2="851b35d3-0456-4d6a-bc2f-da927e91d158" xmlns:ns3="19483571-f922-4e8e-9c1c-26f0a2252132" targetNamespace="http://schemas.microsoft.com/office/2006/metadata/properties" ma:root="true" ma:fieldsID="ced0db6c614d40795390d04a2c7e066b" ns2:_="" ns3:_="">
    <xsd:import namespace="851b35d3-0456-4d6a-bc2f-da927e91d158"/>
    <xsd:import namespace="19483571-f922-4e8e-9c1c-26f0a2252132"/>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OCR"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1b35d3-0456-4d6a-bc2f-da927e91d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44a7fbd4-9dae-4371-bb8c-f658cfc5cb1c" ma:termSetId="09814cd3-568e-fe90-9814-8d621ff8fb84" ma:anchorId="fba54fb3-c3e1-fe81-a776-ca4b69148c4d" ma:open="true" ma:isKeyword="false">
      <xsd:complexType>
        <xsd:sequence>
          <xsd:element ref="pc:Terms" minOccurs="0" maxOccurs="1"/>
        </xsd:sequence>
      </xsd:complexType>
    </xsd:element>
    <xsd:element name="MediaServiceOCR" ma:index="22" nillable="true" ma:displayName="Extracted Text" ma:internalName="MediaServiceOCR" ma:readOnly="true">
      <xsd:simpleType>
        <xsd:restriction base="dms:Note">
          <xsd:maxLength value="255"/>
        </xsd:restriction>
      </xsd:simple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9483571-f922-4e8e-9c1c-26f0a2252132"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a4ca5b0e-bf34-4fb2-bc21-1657b419a556}" ma:internalName="TaxCatchAll" ma:showField="CatchAllData" ma:web="19483571-f922-4e8e-9c1c-26f0a225213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51b35d3-0456-4d6a-bc2f-da927e91d158">
      <Terms xmlns="http://schemas.microsoft.com/office/infopath/2007/PartnerControls"/>
    </lcf76f155ced4ddcb4097134ff3c332f>
    <TaxCatchAll xmlns="19483571-f922-4e8e-9c1c-26f0a2252132" xsi:nil="true"/>
  </documentManagement>
</p:properties>
</file>

<file path=customXml/itemProps1.xml><?xml version="1.0" encoding="utf-8"?>
<ds:datastoreItem xmlns:ds="http://schemas.openxmlformats.org/officeDocument/2006/customXml" ds:itemID="{6396E5E4-A495-4392-8041-AFC5295ECE27}">
  <ds:schemaRefs>
    <ds:schemaRef ds:uri="http://schemas.microsoft.com/sharepoint/v3/contenttype/forms"/>
  </ds:schemaRefs>
</ds:datastoreItem>
</file>

<file path=customXml/itemProps2.xml><?xml version="1.0" encoding="utf-8"?>
<ds:datastoreItem xmlns:ds="http://schemas.openxmlformats.org/officeDocument/2006/customXml" ds:itemID="{F8D12CD5-BB2C-45E7-A9D0-D19A0589A7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1b35d3-0456-4d6a-bc2f-da927e91d158"/>
    <ds:schemaRef ds:uri="19483571-f922-4e8e-9c1c-26f0a22521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576F77-F4D3-4F9C-BD53-EDDCC19CB267}">
  <ds:schemaRefs>
    <ds:schemaRef ds:uri="59afee55-fc30-40da-a84e-ff6fc62c4efa"/>
    <ds:schemaRef ds:uri="92cc7923-7bd6-4c52-a535-c267c30bc123"/>
    <ds:schemaRef ds:uri="http://schemas.microsoft.com/office/2006/metadata/properties"/>
    <ds:schemaRef ds:uri="http://schemas.microsoft.com/office/infopath/2007/PartnerControls"/>
    <ds:schemaRef ds:uri="http://schemas.microsoft.com/sharepoint/v3"/>
    <ds:schemaRef ds:uri="851b35d3-0456-4d6a-bc2f-da927e91d158"/>
    <ds:schemaRef ds:uri="19483571-f922-4e8e-9c1c-26f0a2252132"/>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
  <TotalTime>1</TotalTime>
  <Words>1188</Words>
  <Application>Microsoft Office PowerPoint</Application>
  <PresentationFormat>Apresentação na tela (16:9)</PresentationFormat>
  <Paragraphs>52</Paragraphs>
  <Slides>3</Slides>
  <Notes>2</Notes>
  <HiddenSlides>0</HiddenSlides>
  <MMClips>0</MMClips>
  <ScaleCrop>false</ScaleCrop>
  <HeadingPairs>
    <vt:vector size="6" baseType="variant">
      <vt:variant>
        <vt:lpstr>Fontes usadas</vt:lpstr>
      </vt:variant>
      <vt:variant>
        <vt:i4>10</vt:i4>
      </vt:variant>
      <vt:variant>
        <vt:lpstr>Tema</vt:lpstr>
      </vt:variant>
      <vt:variant>
        <vt:i4>2</vt:i4>
      </vt:variant>
      <vt:variant>
        <vt:lpstr>Títulos de slides</vt:lpstr>
      </vt:variant>
      <vt:variant>
        <vt:i4>3</vt:i4>
      </vt:variant>
    </vt:vector>
  </HeadingPairs>
  <TitlesOfParts>
    <vt:vector size="15" baseType="lpstr">
      <vt:lpstr>Arial</vt:lpstr>
      <vt:lpstr>Calibri</vt:lpstr>
      <vt:lpstr>Calibri Light</vt:lpstr>
      <vt:lpstr>Century Gothic</vt:lpstr>
      <vt:lpstr>Consolas</vt:lpstr>
      <vt:lpstr>Segoe UI</vt:lpstr>
      <vt:lpstr>Segoe UI Black</vt:lpstr>
      <vt:lpstr>Segoe UI Light</vt:lpstr>
      <vt:lpstr>Segoe UI Semibold</vt:lpstr>
      <vt:lpstr>Wingdings</vt:lpstr>
      <vt:lpstr>TemaDIO</vt:lpstr>
      <vt:lpstr>Office Theme</vt:lpstr>
      <vt:lpstr>Trabalhar com recursos  de computação no  Azure Machine Learning</vt:lpstr>
      <vt:lpstr>Destino de computação apropriado</vt:lpstr>
      <vt:lpstr>Configurar a instância de computação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Elidiana Andrade da Silva</cp:lastModifiedBy>
  <cp:revision>4</cp:revision>
  <dcterms:created xsi:type="dcterms:W3CDTF">2023-09-11T05:58:30Z</dcterms:created>
  <dcterms:modified xsi:type="dcterms:W3CDTF">2025-02-28T14:36:25Z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policyId">
    <vt:lpwstr>0x01010070AB3889E58DB141A6E1281B02136174|-369733750</vt:lpwstr>
  </property>
  <property fmtid="{D5CDD505-2E9C-101B-9397-08002B2CF9AE}" pid="3" name="ContentTypeId">
    <vt:lpwstr>0x01010001E48B58A68BE64E9120D347E3E06B3A</vt:lpwstr>
  </property>
  <property fmtid="{D5CDD505-2E9C-101B-9397-08002B2CF9AE}" pid="4" name="ItemRetentionFormula">
    <vt:lpwstr>&lt;formula id="Microsoft.Office.RecordsManagement.PolicyFeatures.Expiration.Formula.BuiltIn"&gt;&lt;number&gt;30&lt;/number&gt;&lt;property&gt;Modified&lt;/property&gt;&lt;propertyId&gt;28cf69c5-fa48-462a-b5cd-27b6f9d2bd5f&lt;/propertyId&gt;&lt;period&gt;days&lt;/period&gt;&lt;/formula&gt;</vt:lpwstr>
  </property>
  <property fmtid="{D5CDD505-2E9C-101B-9397-08002B2CF9AE}" pid="5" name="MediaServiceImageTags">
    <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nabled">
    <vt:lpwstr>True</vt:lpwstr>
  </property>
  <property fmtid="{D5CDD505-2E9C-101B-9397-08002B2CF9AE}" pid="8" name="MSIP_Label_f42aa342-8706-4288-bd11-ebb85995028c_Extended_MSFT_Method">
    <vt:lpwstr>Automatic</vt:lpwstr>
  </property>
  <property fmtid="{D5CDD505-2E9C-101B-9397-08002B2CF9AE}" pid="9" name="MSIP_Label_f42aa342-8706-4288-bd11-ebb85995028c_Name">
    <vt:lpwstr>General</vt:lpwstr>
  </property>
  <property fmtid="{D5CDD505-2E9C-101B-9397-08002B2CF9AE}" pid="10" name="MSIP_Label_f42aa342-8706-4288-bd11-ebb85995028c_SetDate">
    <vt:lpwstr>2020-04-30T16:58:44.8526099Z</vt:lpwstr>
  </property>
  <property fmtid="{D5CDD505-2E9C-101B-9397-08002B2CF9AE}" pid="11" name="MSIP_Label_f42aa342-8706-4288-bd11-ebb85995028c_SiteId">
    <vt:lpwstr>72f988bf-86f1-41af-91ab-2d7cd011db47</vt:lpwstr>
  </property>
  <property fmtid="{D5CDD505-2E9C-101B-9397-08002B2CF9AE}" pid="12" name="Sensitivity">
    <vt:lpwstr>General</vt:lpwstr>
  </property>
</Properties>
</file>