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0.svg" ContentType="image/svg+xml"/>
  <Override PartName="/ppt/media/image22.svg" ContentType="image/svg+xml"/>
  <Override PartName="/ppt/media/image24.svg" ContentType="image/sv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38.svg" ContentType="image/svg+xml"/>
  <Override PartName="/ppt/media/image40.svg" ContentType="image/svg+xml"/>
  <Override PartName="/ppt/media/image42.svg" ContentType="image/svg+xml"/>
  <Override PartName="/ppt/media/image44.svg" ContentType="image/svg+xml"/>
  <Override PartName="/ppt/media/image46.svg" ContentType="image/sv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48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8.svg" ContentType="image/sv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60.svg" ContentType="image/svg+xml"/>
  <Override PartName="/ppt/media/image62.svg" ContentType="image/svg+xml"/>
  <Override PartName="/ppt/media/image64.svg" ContentType="image/svg+xml"/>
  <Override PartName="/ppt/media/image66.svg" ContentType="image/svg+xml"/>
  <Override PartName="/ppt/media/image68.svg" ContentType="image/sv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91" r:id="rId4"/>
    <p:sldMasterId id="2147484818" r:id="rId5"/>
  </p:sldMasterIdLst>
  <p:notesMasterIdLst>
    <p:notesMasterId r:id="rId43"/>
  </p:notesMasterIdLst>
  <p:handoutMasterIdLst>
    <p:handoutMasterId r:id="rId44"/>
  </p:handoutMasterIdLst>
  <p:sldIdLst>
    <p:sldId id="1627" r:id="rId6"/>
    <p:sldId id="1834" r:id="rId7"/>
    <p:sldId id="2147479745" r:id="rId8"/>
    <p:sldId id="2147479516" r:id="rId9"/>
    <p:sldId id="1928" r:id="rId10"/>
    <p:sldId id="1871" r:id="rId11"/>
    <p:sldId id="2147479746" r:id="rId12"/>
    <p:sldId id="2147479747" r:id="rId13"/>
    <p:sldId id="1877" r:id="rId14"/>
    <p:sldId id="1878" r:id="rId15"/>
    <p:sldId id="1841" r:id="rId16"/>
    <p:sldId id="1879" r:id="rId17"/>
    <p:sldId id="1881" r:id="rId18"/>
    <p:sldId id="1882" r:id="rId19"/>
    <p:sldId id="2147479772" r:id="rId20"/>
    <p:sldId id="2147479748" r:id="rId21"/>
    <p:sldId id="2147479749" r:id="rId22"/>
    <p:sldId id="2147479750" r:id="rId23"/>
    <p:sldId id="2147479774" r:id="rId24"/>
    <p:sldId id="2147479751" r:id="rId25"/>
    <p:sldId id="2147479775" r:id="rId26"/>
    <p:sldId id="2147479752" r:id="rId27"/>
    <p:sldId id="2147479776" r:id="rId28"/>
    <p:sldId id="2147479778" r:id="rId29"/>
    <p:sldId id="2147479777" r:id="rId30"/>
    <p:sldId id="2147479753" r:id="rId31"/>
    <p:sldId id="2147479779" r:id="rId32"/>
    <p:sldId id="2147479754" r:id="rId33"/>
    <p:sldId id="2147479755" r:id="rId34"/>
    <p:sldId id="2147479756" r:id="rId35"/>
    <p:sldId id="2147479780" r:id="rId36"/>
    <p:sldId id="2147479757" r:id="rId37"/>
    <p:sldId id="2147479758" r:id="rId38"/>
    <p:sldId id="2147479760" r:id="rId39"/>
    <p:sldId id="2147479759" r:id="rId40"/>
    <p:sldId id="2142533319" r:id="rId41"/>
    <p:sldId id="2142533328" r:id="rId42"/>
  </p:sldIdLst>
  <p:sldSz cx="9144000" cy="5143500" type="screen16x9"/>
  <p:notesSz cx="6858000" cy="9144000"/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1627"/>
          </p14:sldIdLst>
        </p14:section>
        <p14:section name="Agenda" id="{F78430FB-9AE6-4F21-A427-45E37FC593EF}">
          <p14:sldIdLst>
            <p14:sldId id="1834"/>
          </p14:sldIdLst>
        </p14:section>
        <p14:section name="Deploy a model to a managed online endpoint" id="{6EB72E1D-ABEC-49C2-BB52-05708CDB600C}">
          <p14:sldIdLst>
            <p14:sldId id="2147479745"/>
            <p14:sldId id="2147479516"/>
            <p14:sldId id="1928"/>
            <p14:sldId id="1871"/>
          </p14:sldIdLst>
        </p14:section>
        <p14:section name="Deploy a model to a batch endpoint" id="{A67CECE6-9AD9-47FB-A8BE-0FAECACBC9CA}">
          <p14:sldIdLst>
            <p14:sldId id="2147479746"/>
            <p14:sldId id="2147479747"/>
            <p14:sldId id="1877"/>
            <p14:sldId id="1878"/>
            <p14:sldId id="1841"/>
            <p14:sldId id="1879"/>
            <p14:sldId id="1881"/>
            <p14:sldId id="1882"/>
            <p14:sldId id="2147479772"/>
            <p14:sldId id="2147479748"/>
            <p14:sldId id="2147479749"/>
            <p14:sldId id="2147479750"/>
            <p14:sldId id="2147479774"/>
            <p14:sldId id="2147479751"/>
            <p14:sldId id="2147479775"/>
            <p14:sldId id="2147479752"/>
            <p14:sldId id="2147479776"/>
            <p14:sldId id="2147479778"/>
            <p14:sldId id="2147479777"/>
            <p14:sldId id="2147479753"/>
            <p14:sldId id="2147479779"/>
            <p14:sldId id="2147479754"/>
            <p14:sldId id="2147479755"/>
            <p14:sldId id="2147479756"/>
            <p14:sldId id="2147479780"/>
            <p14:sldId id="2147479757"/>
            <p14:sldId id="2147479758"/>
            <p14:sldId id="2147479760"/>
            <p14:sldId id="2147479759"/>
            <p14:sldId id="2142533319"/>
            <p14:sldId id="2142533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21ADF3"/>
    <a:srgbClr val="27282C"/>
    <a:srgbClr val="FFFFFF"/>
    <a:srgbClr val="EE969E"/>
    <a:srgbClr val="E436E8"/>
    <a:srgbClr val="FF9933"/>
    <a:srgbClr val="FFFF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22D0D-1D9D-4B61-8EA1-23F5EF2287A8}" v="233" dt="2025-02-23T22:02:46.195"/>
    <p1510:client id="{FAF279FE-C917-45AA-8C0D-181B78B65448}" v="1267" dt="2025-02-23T22:34:16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hikuji" userId="a16d1477be174d20" providerId="LiveId" clId="{C1122D0D-1D9D-4B61-8EA1-23F5EF2287A8}"/>
    <pc:docChg chg="undo custSel mod delSld modSld modSection">
      <pc:chgData name="Felipe Chikuji" userId="a16d1477be174d20" providerId="LiveId" clId="{C1122D0D-1D9D-4B61-8EA1-23F5EF2287A8}" dt="2025-02-23T22:02:46.196" v="519" actId="20577"/>
      <pc:docMkLst>
        <pc:docMk/>
      </pc:docMkLst>
      <pc:sldChg chg="addSp delSp modSp mod">
        <pc:chgData name="Felipe Chikuji" userId="a16d1477be174d20" providerId="LiveId" clId="{C1122D0D-1D9D-4B61-8EA1-23F5EF2287A8}" dt="2025-02-23T20:07:14.246" v="304" actId="478"/>
        <pc:sldMkLst>
          <pc:docMk/>
          <pc:sldMk cId="146702020" sldId="1834"/>
        </pc:sldMkLst>
        <pc:spChg chg="add del mod">
          <ac:chgData name="Felipe Chikuji" userId="a16d1477be174d20" providerId="LiveId" clId="{C1122D0D-1D9D-4B61-8EA1-23F5EF2287A8}" dt="2025-02-23T20:07:14.246" v="304" actId="478"/>
          <ac:spMkLst>
            <pc:docMk/>
            <pc:sldMk cId="146702020" sldId="1834"/>
            <ac:spMk id="3" creationId="{362B9853-98C0-F2BD-0D83-7A49F745394B}"/>
          </ac:spMkLst>
        </pc:spChg>
        <pc:spChg chg="mod">
          <ac:chgData name="Felipe Chikuji" userId="a16d1477be174d20" providerId="LiveId" clId="{C1122D0D-1D9D-4B61-8EA1-23F5EF2287A8}" dt="2025-02-23T19:51:40.235" v="231" actId="14100"/>
          <ac:spMkLst>
            <pc:docMk/>
            <pc:sldMk cId="146702020" sldId="1834"/>
            <ac:spMk id="8" creationId="{BDA5B862-0622-F09E-9C26-BF8EA66E211C}"/>
          </ac:spMkLst>
        </pc:spChg>
      </pc:sldChg>
      <pc:sldChg chg="addSp delSp modSp mod">
        <pc:chgData name="Felipe Chikuji" userId="a16d1477be174d20" providerId="LiveId" clId="{C1122D0D-1D9D-4B61-8EA1-23F5EF2287A8}" dt="2025-02-23T19:54:50.785" v="298" actId="478"/>
        <pc:sldMkLst>
          <pc:docMk/>
          <pc:sldMk cId="2874011329" sldId="1841"/>
        </pc:sldMkLst>
        <pc:spChg chg="add del mod">
          <ac:chgData name="Felipe Chikuji" userId="a16d1477be174d20" providerId="LiveId" clId="{C1122D0D-1D9D-4B61-8EA1-23F5EF2287A8}" dt="2025-02-23T19:54:50.785" v="298" actId="478"/>
          <ac:spMkLst>
            <pc:docMk/>
            <pc:sldMk cId="2874011329" sldId="1841"/>
            <ac:spMk id="3" creationId="{6D2E0EA7-39D7-6D55-D604-7987B1CD6221}"/>
          </ac:spMkLst>
        </pc:spChg>
        <pc:spChg chg="mod">
          <ac:chgData name="Felipe Chikuji" userId="a16d1477be174d20" providerId="LiveId" clId="{C1122D0D-1D9D-4B61-8EA1-23F5EF2287A8}" dt="2025-02-23T19:52:25.398" v="241" actId="14100"/>
          <ac:spMkLst>
            <pc:docMk/>
            <pc:sldMk cId="2874011329" sldId="1841"/>
            <ac:spMk id="5" creationId="{492D66CC-DB34-C367-4CAF-489123CD6590}"/>
          </ac:spMkLst>
        </pc:spChg>
      </pc:sldChg>
      <pc:sldChg chg="addSp delSp modSp mod">
        <pc:chgData name="Felipe Chikuji" userId="a16d1477be174d20" providerId="LiveId" clId="{C1122D0D-1D9D-4B61-8EA1-23F5EF2287A8}" dt="2025-02-23T19:54:55.529" v="301" actId="478"/>
        <pc:sldMkLst>
          <pc:docMk/>
          <pc:sldMk cId="3663470677" sldId="1871"/>
        </pc:sldMkLst>
        <pc:spChg chg="add del mod">
          <ac:chgData name="Felipe Chikuji" userId="a16d1477be174d20" providerId="LiveId" clId="{C1122D0D-1D9D-4B61-8EA1-23F5EF2287A8}" dt="2025-02-23T19:54:55.529" v="301" actId="478"/>
          <ac:spMkLst>
            <pc:docMk/>
            <pc:sldMk cId="3663470677" sldId="1871"/>
            <ac:spMk id="3" creationId="{4D30FA74-3EEA-FA89-A24D-F12B9D7A3749}"/>
          </ac:spMkLst>
        </pc:spChg>
        <pc:picChg chg="mod">
          <ac:chgData name="Felipe Chikuji" userId="a16d1477be174d20" providerId="LiveId" clId="{C1122D0D-1D9D-4B61-8EA1-23F5EF2287A8}" dt="2025-02-23T19:51:55.796" v="235" actId="14100"/>
          <ac:picMkLst>
            <pc:docMk/>
            <pc:sldMk cId="3663470677" sldId="1871"/>
            <ac:picMk id="6" creationId="{2B30854D-9D6F-C9C9-3D1B-EBE1A901520D}"/>
          </ac:picMkLst>
        </pc:picChg>
      </pc:sldChg>
      <pc:sldChg chg="addSp delSp modSp mod">
        <pc:chgData name="Felipe Chikuji" userId="a16d1477be174d20" providerId="LiveId" clId="{C1122D0D-1D9D-4B61-8EA1-23F5EF2287A8}" dt="2025-02-23T19:54:52.824" v="299" actId="478"/>
        <pc:sldMkLst>
          <pc:docMk/>
          <pc:sldMk cId="3005553554" sldId="1877"/>
        </pc:sldMkLst>
        <pc:spChg chg="add del mod">
          <ac:chgData name="Felipe Chikuji" userId="a16d1477be174d20" providerId="LiveId" clId="{C1122D0D-1D9D-4B61-8EA1-23F5EF2287A8}" dt="2025-02-23T19:54:52.824" v="299" actId="478"/>
          <ac:spMkLst>
            <pc:docMk/>
            <pc:sldMk cId="3005553554" sldId="1877"/>
            <ac:spMk id="5" creationId="{0FCAEF06-BD61-BD7B-EB0C-0944EB2B0936}"/>
          </ac:spMkLst>
        </pc:spChg>
      </pc:sldChg>
      <pc:sldChg chg="addSp delSp modSp mod">
        <pc:chgData name="Felipe Chikuji" userId="a16d1477be174d20" providerId="LiveId" clId="{C1122D0D-1D9D-4B61-8EA1-23F5EF2287A8}" dt="2025-02-23T19:54:50.016" v="297" actId="478"/>
        <pc:sldMkLst>
          <pc:docMk/>
          <pc:sldMk cId="4192601965" sldId="1879"/>
        </pc:sldMkLst>
        <pc:spChg chg="add del mod">
          <ac:chgData name="Felipe Chikuji" userId="a16d1477be174d20" providerId="LiveId" clId="{C1122D0D-1D9D-4B61-8EA1-23F5EF2287A8}" dt="2025-02-23T19:54:50.016" v="297" actId="478"/>
          <ac:spMkLst>
            <pc:docMk/>
            <pc:sldMk cId="4192601965" sldId="1879"/>
            <ac:spMk id="3" creationId="{84D5BD5B-A937-A294-5A6E-307AB7173398}"/>
          </ac:spMkLst>
        </pc:spChg>
        <pc:spChg chg="mod">
          <ac:chgData name="Felipe Chikuji" userId="a16d1477be174d20" providerId="LiveId" clId="{C1122D0D-1D9D-4B61-8EA1-23F5EF2287A8}" dt="2025-02-23T19:26:08.311" v="16" actId="14100"/>
          <ac:spMkLst>
            <pc:docMk/>
            <pc:sldMk cId="4192601965" sldId="1879"/>
            <ac:spMk id="9" creationId="{F4862F41-D180-968C-BB03-C2E4FF02CD81}"/>
          </ac:spMkLst>
        </pc:spChg>
        <pc:spChg chg="mod">
          <ac:chgData name="Felipe Chikuji" userId="a16d1477be174d20" providerId="LiveId" clId="{C1122D0D-1D9D-4B61-8EA1-23F5EF2287A8}" dt="2025-02-23T19:25:56.448" v="10" actId="403"/>
          <ac:spMkLst>
            <pc:docMk/>
            <pc:sldMk cId="4192601965" sldId="1879"/>
            <ac:spMk id="10" creationId="{A3539D66-9B38-877A-F2CB-6E4CA7E2F5E4}"/>
          </ac:spMkLst>
        </pc:spChg>
        <pc:spChg chg="mod">
          <ac:chgData name="Felipe Chikuji" userId="a16d1477be174d20" providerId="LiveId" clId="{C1122D0D-1D9D-4B61-8EA1-23F5EF2287A8}" dt="2025-02-23T19:26:05.822" v="15" actId="1076"/>
          <ac:spMkLst>
            <pc:docMk/>
            <pc:sldMk cId="4192601965" sldId="1879"/>
            <ac:spMk id="11" creationId="{65A74F9A-B70B-FF86-1EA8-7AC9C7077AB3}"/>
          </ac:spMkLst>
        </pc:spChg>
        <pc:spChg chg="mod">
          <ac:chgData name="Felipe Chikuji" userId="a16d1477be174d20" providerId="LiveId" clId="{C1122D0D-1D9D-4B61-8EA1-23F5EF2287A8}" dt="2025-02-23T19:26:16.278" v="18" actId="1076"/>
          <ac:spMkLst>
            <pc:docMk/>
            <pc:sldMk cId="4192601965" sldId="1879"/>
            <ac:spMk id="12" creationId="{D19650EB-C69C-A4DD-C393-D75D9040B1ED}"/>
          </ac:spMkLst>
        </pc:spChg>
      </pc:sldChg>
      <pc:sldChg chg="addSp delSp modSp mod">
        <pc:chgData name="Felipe Chikuji" userId="a16d1477be174d20" providerId="LiveId" clId="{C1122D0D-1D9D-4B61-8EA1-23F5EF2287A8}" dt="2025-02-23T19:54:49.136" v="296" actId="478"/>
        <pc:sldMkLst>
          <pc:docMk/>
          <pc:sldMk cId="1890767341" sldId="1881"/>
        </pc:sldMkLst>
        <pc:spChg chg="mod">
          <ac:chgData name="Felipe Chikuji" userId="a16d1477be174d20" providerId="LiveId" clId="{C1122D0D-1D9D-4B61-8EA1-23F5EF2287A8}" dt="2025-02-23T19:44:15.489" v="124" actId="1076"/>
          <ac:spMkLst>
            <pc:docMk/>
            <pc:sldMk cId="1890767341" sldId="1881"/>
            <ac:spMk id="6" creationId="{3D14B6A1-708A-E7AD-922A-A0E5A1FFAA33}"/>
          </ac:spMkLst>
        </pc:spChg>
        <pc:spChg chg="mod">
          <ac:chgData name="Felipe Chikuji" userId="a16d1477be174d20" providerId="LiveId" clId="{C1122D0D-1D9D-4B61-8EA1-23F5EF2287A8}" dt="2025-02-23T19:44:11.544" v="123"/>
          <ac:spMkLst>
            <pc:docMk/>
            <pc:sldMk cId="1890767341" sldId="1881"/>
            <ac:spMk id="7" creationId="{082A72B4-4932-E9C3-1D61-8380164AA880}"/>
          </ac:spMkLst>
        </pc:spChg>
        <pc:spChg chg="add del mod">
          <ac:chgData name="Felipe Chikuji" userId="a16d1477be174d20" providerId="LiveId" clId="{C1122D0D-1D9D-4B61-8EA1-23F5EF2287A8}" dt="2025-02-23T19:54:49.136" v="296" actId="478"/>
          <ac:spMkLst>
            <pc:docMk/>
            <pc:sldMk cId="1890767341" sldId="1881"/>
            <ac:spMk id="11" creationId="{3DDCB8CB-4B45-FA2E-3EEB-783B58022082}"/>
          </ac:spMkLst>
        </pc:spChg>
        <pc:spChg chg="mod">
          <ac:chgData name="Felipe Chikuji" userId="a16d1477be174d20" providerId="LiveId" clId="{C1122D0D-1D9D-4B61-8EA1-23F5EF2287A8}" dt="2025-02-23T19:45:26.914" v="131" actId="14100"/>
          <ac:spMkLst>
            <pc:docMk/>
            <pc:sldMk cId="1890767341" sldId="1881"/>
            <ac:spMk id="12" creationId="{2924962E-9C79-1AA9-E797-BD329158F02C}"/>
          </ac:spMkLst>
        </pc:spChg>
        <pc:spChg chg="mod">
          <ac:chgData name="Felipe Chikuji" userId="a16d1477be174d20" providerId="LiveId" clId="{C1122D0D-1D9D-4B61-8EA1-23F5EF2287A8}" dt="2025-02-23T19:28:18.787" v="33" actId="1076"/>
          <ac:spMkLst>
            <pc:docMk/>
            <pc:sldMk cId="1890767341" sldId="1881"/>
            <ac:spMk id="13" creationId="{885539F4-7B1F-388D-BD96-28D3BA9DBCBD}"/>
          </ac:spMkLst>
        </pc:spChg>
        <pc:spChg chg="del mod">
          <ac:chgData name="Felipe Chikuji" userId="a16d1477be174d20" providerId="LiveId" clId="{C1122D0D-1D9D-4B61-8EA1-23F5EF2287A8}" dt="2025-02-23T19:44:09.416" v="121" actId="478"/>
          <ac:spMkLst>
            <pc:docMk/>
            <pc:sldMk cId="1890767341" sldId="1881"/>
            <ac:spMk id="14" creationId="{D239FCEF-B49C-25C6-5D78-4723CC491050}"/>
          </ac:spMkLst>
        </pc:spChg>
        <pc:spChg chg="del mod">
          <ac:chgData name="Felipe Chikuji" userId="a16d1477be174d20" providerId="LiveId" clId="{C1122D0D-1D9D-4B61-8EA1-23F5EF2287A8}" dt="2025-02-23T19:44:10.489" v="122" actId="478"/>
          <ac:spMkLst>
            <pc:docMk/>
            <pc:sldMk cId="1890767341" sldId="1881"/>
            <ac:spMk id="16" creationId="{15078749-9AF4-87BC-E8A1-8FA68A6CC0F0}"/>
          </ac:spMkLst>
        </pc:spChg>
        <pc:grpChg chg="add mod">
          <ac:chgData name="Felipe Chikuji" userId="a16d1477be174d20" providerId="LiveId" clId="{C1122D0D-1D9D-4B61-8EA1-23F5EF2287A8}" dt="2025-02-23T19:44:56.770" v="128" actId="1076"/>
          <ac:grpSpMkLst>
            <pc:docMk/>
            <pc:sldMk cId="1890767341" sldId="1881"/>
            <ac:grpSpMk id="5" creationId="{2BF3B26A-D457-00AF-AF1F-F2167EA1E384}"/>
          </ac:grpSpMkLst>
        </pc:grpChg>
        <pc:graphicFrameChg chg="mod">
          <ac:chgData name="Felipe Chikuji" userId="a16d1477be174d20" providerId="LiveId" clId="{C1122D0D-1D9D-4B61-8EA1-23F5EF2287A8}" dt="2025-02-23T19:44:11.544" v="123"/>
          <ac:graphicFrameMkLst>
            <pc:docMk/>
            <pc:sldMk cId="1890767341" sldId="1881"/>
            <ac:graphicFrameMk id="10" creationId="{E3849205-0C77-BA3E-CA7E-D19A4D5E1B18}"/>
          </ac:graphicFrameMkLst>
        </pc:graphicFrameChg>
        <pc:graphicFrameChg chg="del mod">
          <ac:chgData name="Felipe Chikuji" userId="a16d1477be174d20" providerId="LiveId" clId="{C1122D0D-1D9D-4B61-8EA1-23F5EF2287A8}" dt="2025-02-23T19:44:07.239" v="118" actId="478"/>
          <ac:graphicFrameMkLst>
            <pc:docMk/>
            <pc:sldMk cId="1890767341" sldId="1881"/>
            <ac:graphicFrameMk id="18" creationId="{FD9A2604-B9BE-E94B-9508-CF5E07CF6548}"/>
          </ac:graphicFrameMkLst>
        </pc:graphicFrameChg>
        <pc:cxnChg chg="add del mod">
          <ac:chgData name="Felipe Chikuji" userId="a16d1477be174d20" providerId="LiveId" clId="{C1122D0D-1D9D-4B61-8EA1-23F5EF2287A8}" dt="2025-02-23T19:44:08.016" v="119" actId="478"/>
          <ac:cxnSpMkLst>
            <pc:docMk/>
            <pc:sldMk cId="1890767341" sldId="1881"/>
            <ac:cxnSpMk id="3" creationId="{55AF022C-1945-376E-4784-E37501014A0A}"/>
          </ac:cxnSpMkLst>
        </pc:cxnChg>
        <pc:cxnChg chg="add del mod">
          <ac:chgData name="Felipe Chikuji" userId="a16d1477be174d20" providerId="LiveId" clId="{C1122D0D-1D9D-4B61-8EA1-23F5EF2287A8}" dt="2025-02-23T19:44:05.623" v="116" actId="478"/>
          <ac:cxnSpMkLst>
            <pc:docMk/>
            <pc:sldMk cId="1890767341" sldId="1881"/>
            <ac:cxnSpMk id="4" creationId="{CABB53C9-41CE-7558-9557-E72B5FCD4487}"/>
          </ac:cxnSpMkLst>
        </pc:cxnChg>
        <pc:cxnChg chg="mod">
          <ac:chgData name="Felipe Chikuji" userId="a16d1477be174d20" providerId="LiveId" clId="{C1122D0D-1D9D-4B61-8EA1-23F5EF2287A8}" dt="2025-02-23T19:44:11.544" v="123"/>
          <ac:cxnSpMkLst>
            <pc:docMk/>
            <pc:sldMk cId="1890767341" sldId="1881"/>
            <ac:cxnSpMk id="8" creationId="{31D8E8E6-74E8-892C-C6E0-121515DAEA2E}"/>
          </ac:cxnSpMkLst>
        </pc:cxnChg>
        <pc:cxnChg chg="mod">
          <ac:chgData name="Felipe Chikuji" userId="a16d1477be174d20" providerId="LiveId" clId="{C1122D0D-1D9D-4B61-8EA1-23F5EF2287A8}" dt="2025-02-23T19:44:11.544" v="123"/>
          <ac:cxnSpMkLst>
            <pc:docMk/>
            <pc:sldMk cId="1890767341" sldId="1881"/>
            <ac:cxnSpMk id="9" creationId="{9FF785C1-297A-D2F2-4872-41703A36E859}"/>
          </ac:cxnSpMkLst>
        </pc:cxnChg>
      </pc:sldChg>
      <pc:sldChg chg="addSp delSp modSp mod">
        <pc:chgData name="Felipe Chikuji" userId="a16d1477be174d20" providerId="LiveId" clId="{C1122D0D-1D9D-4B61-8EA1-23F5EF2287A8}" dt="2025-02-23T19:54:48.313" v="295" actId="478"/>
        <pc:sldMkLst>
          <pc:docMk/>
          <pc:sldMk cId="3473614195" sldId="1882"/>
        </pc:sldMkLst>
        <pc:spChg chg="add del mod">
          <ac:chgData name="Felipe Chikuji" userId="a16d1477be174d20" providerId="LiveId" clId="{C1122D0D-1D9D-4B61-8EA1-23F5EF2287A8}" dt="2025-02-23T19:54:48.313" v="295" actId="478"/>
          <ac:spMkLst>
            <pc:docMk/>
            <pc:sldMk cId="3473614195" sldId="1882"/>
            <ac:spMk id="2" creationId="{CF229851-B3B8-E0B1-B354-94C06E261552}"/>
          </ac:spMkLst>
        </pc:spChg>
        <pc:spChg chg="add del mod">
          <ac:chgData name="Felipe Chikuji" userId="a16d1477be174d20" providerId="LiveId" clId="{C1122D0D-1D9D-4B61-8EA1-23F5EF2287A8}" dt="2025-02-23T19:28:32.419" v="35" actId="478"/>
          <ac:spMkLst>
            <pc:docMk/>
            <pc:sldMk cId="3473614195" sldId="1882"/>
            <ac:spMk id="3" creationId="{69770386-A471-0E05-722C-4FA8D14E3C97}"/>
          </ac:spMkLst>
        </pc:spChg>
        <pc:spChg chg="add mod">
          <ac:chgData name="Felipe Chikuji" userId="a16d1477be174d20" providerId="LiveId" clId="{C1122D0D-1D9D-4B61-8EA1-23F5EF2287A8}" dt="2025-02-23T19:45:07.114" v="130" actId="14100"/>
          <ac:spMkLst>
            <pc:docMk/>
            <pc:sldMk cId="3473614195" sldId="1882"/>
            <ac:spMk id="4" creationId="{2CE9575B-BC2D-14EA-D787-BB50EC40AC98}"/>
          </ac:spMkLst>
        </pc:spChg>
        <pc:spChg chg="mod">
          <ac:chgData name="Felipe Chikuji" userId="a16d1477be174d20" providerId="LiveId" clId="{C1122D0D-1D9D-4B61-8EA1-23F5EF2287A8}" dt="2025-02-23T19:28:56.387" v="44" actId="1076"/>
          <ac:spMkLst>
            <pc:docMk/>
            <pc:sldMk cId="3473614195" sldId="1882"/>
            <ac:spMk id="9" creationId="{63526B48-039F-8A77-25FA-3D2BE9D8CA53}"/>
          </ac:spMkLst>
        </pc:spChg>
        <pc:spChg chg="mod">
          <ac:chgData name="Felipe Chikuji" userId="a16d1477be174d20" providerId="LiveId" clId="{C1122D0D-1D9D-4B61-8EA1-23F5EF2287A8}" dt="2025-02-23T19:28:56.387" v="44" actId="1076"/>
          <ac:spMkLst>
            <pc:docMk/>
            <pc:sldMk cId="3473614195" sldId="1882"/>
            <ac:spMk id="10" creationId="{52517EB4-9539-1F18-10F8-5F2D387855F4}"/>
          </ac:spMkLst>
        </pc:spChg>
        <pc:spChg chg="mod">
          <ac:chgData name="Felipe Chikuji" userId="a16d1477be174d20" providerId="LiveId" clId="{C1122D0D-1D9D-4B61-8EA1-23F5EF2287A8}" dt="2025-02-23T19:28:56.387" v="44" actId="1076"/>
          <ac:spMkLst>
            <pc:docMk/>
            <pc:sldMk cId="3473614195" sldId="1882"/>
            <ac:spMk id="11" creationId="{A436AF4D-B3C2-D8C8-6050-1FC6793E8E63}"/>
          </ac:spMkLst>
        </pc:spChg>
        <pc:spChg chg="mod">
          <ac:chgData name="Felipe Chikuji" userId="a16d1477be174d20" providerId="LiveId" clId="{C1122D0D-1D9D-4B61-8EA1-23F5EF2287A8}" dt="2025-02-23T19:28:56.387" v="44" actId="1076"/>
          <ac:spMkLst>
            <pc:docMk/>
            <pc:sldMk cId="3473614195" sldId="1882"/>
            <ac:spMk id="12" creationId="{54B73940-C486-E4A5-AD2D-9A0CAE82B11D}"/>
          </ac:spMkLst>
        </pc:spChg>
        <pc:spChg chg="del">
          <ac:chgData name="Felipe Chikuji" userId="a16d1477be174d20" providerId="LiveId" clId="{C1122D0D-1D9D-4B61-8EA1-23F5EF2287A8}" dt="2025-02-23T19:28:30.461" v="34" actId="478"/>
          <ac:spMkLst>
            <pc:docMk/>
            <pc:sldMk cId="3473614195" sldId="1882"/>
            <ac:spMk id="13" creationId="{486CD5D5-E8A3-B4E0-DFB9-EAA444B2494A}"/>
          </ac:spMkLst>
        </pc:spChg>
        <pc:picChg chg="mod">
          <ac:chgData name="Felipe Chikuji" userId="a16d1477be174d20" providerId="LiveId" clId="{C1122D0D-1D9D-4B61-8EA1-23F5EF2287A8}" dt="2025-02-23T19:28:56.387" v="44" actId="1076"/>
          <ac:picMkLst>
            <pc:docMk/>
            <pc:sldMk cId="3473614195" sldId="1882"/>
            <ac:picMk id="14" creationId="{C665657B-189C-6AAC-6A02-01816270C66C}"/>
          </ac:picMkLst>
        </pc:picChg>
        <pc:picChg chg="mod">
          <ac:chgData name="Felipe Chikuji" userId="a16d1477be174d20" providerId="LiveId" clId="{C1122D0D-1D9D-4B61-8EA1-23F5EF2287A8}" dt="2025-02-23T19:28:56.387" v="44" actId="1076"/>
          <ac:picMkLst>
            <pc:docMk/>
            <pc:sldMk cId="3473614195" sldId="1882"/>
            <ac:picMk id="15" creationId="{E020D291-00E5-9D4C-4E59-6547A3899B1B}"/>
          </ac:picMkLst>
        </pc:picChg>
        <pc:picChg chg="mod">
          <ac:chgData name="Felipe Chikuji" userId="a16d1477be174d20" providerId="LiveId" clId="{C1122D0D-1D9D-4B61-8EA1-23F5EF2287A8}" dt="2025-02-23T19:28:56.387" v="44" actId="1076"/>
          <ac:picMkLst>
            <pc:docMk/>
            <pc:sldMk cId="3473614195" sldId="1882"/>
            <ac:picMk id="16" creationId="{1D546195-CEA0-FEAB-2813-06F9D85E0A64}"/>
          </ac:picMkLst>
        </pc:picChg>
        <pc:picChg chg="mod">
          <ac:chgData name="Felipe Chikuji" userId="a16d1477be174d20" providerId="LiveId" clId="{C1122D0D-1D9D-4B61-8EA1-23F5EF2287A8}" dt="2025-02-23T19:28:56.387" v="44" actId="1076"/>
          <ac:picMkLst>
            <pc:docMk/>
            <pc:sldMk cId="3473614195" sldId="1882"/>
            <ac:picMk id="17" creationId="{34DD147B-D6DF-563C-4522-77482F4558B6}"/>
          </ac:picMkLst>
        </pc:picChg>
      </pc:sldChg>
      <pc:sldChg chg="addSp delSp modSp mod">
        <pc:chgData name="Felipe Chikuji" userId="a16d1477be174d20" providerId="LiveId" clId="{C1122D0D-1D9D-4B61-8EA1-23F5EF2287A8}" dt="2025-02-23T19:54:58.040" v="302" actId="478"/>
        <pc:sldMkLst>
          <pc:docMk/>
          <pc:sldMk cId="3368927772" sldId="1928"/>
        </pc:sldMkLst>
        <pc:spChg chg="add del mod">
          <ac:chgData name="Felipe Chikuji" userId="a16d1477be174d20" providerId="LiveId" clId="{C1122D0D-1D9D-4B61-8EA1-23F5EF2287A8}" dt="2025-02-23T19:54:58.040" v="302" actId="478"/>
          <ac:spMkLst>
            <pc:docMk/>
            <pc:sldMk cId="3368927772" sldId="1928"/>
            <ac:spMk id="3" creationId="{1D938EC5-55F9-9BDB-BB38-0392C0DD99A4}"/>
          </ac:spMkLst>
        </pc:spChg>
      </pc:sldChg>
      <pc:sldChg chg="addSp delSp modSp mod">
        <pc:chgData name="Felipe Chikuji" userId="a16d1477be174d20" providerId="LiveId" clId="{C1122D0D-1D9D-4B61-8EA1-23F5EF2287A8}" dt="2025-02-23T22:02:46.196" v="519" actId="20577"/>
        <pc:sldMkLst>
          <pc:docMk/>
          <pc:sldMk cId="3859598000" sldId="2142533319"/>
        </pc:sldMkLst>
        <pc:spChg chg="add del mod">
          <ac:chgData name="Felipe Chikuji" userId="a16d1477be174d20" providerId="LiveId" clId="{C1122D0D-1D9D-4B61-8EA1-23F5EF2287A8}" dt="2025-02-23T19:54:22.735" v="276" actId="478"/>
          <ac:spMkLst>
            <pc:docMk/>
            <pc:sldMk cId="3859598000" sldId="2142533319"/>
            <ac:spMk id="3" creationId="{50D7CC45-064A-C459-A12F-4D2186274B6B}"/>
          </ac:spMkLst>
        </pc:spChg>
        <pc:spChg chg="mod">
          <ac:chgData name="Felipe Chikuji" userId="a16d1477be174d20" providerId="LiveId" clId="{C1122D0D-1D9D-4B61-8EA1-23F5EF2287A8}" dt="2025-02-23T19:49:49.676" v="174" actId="207"/>
          <ac:spMkLst>
            <pc:docMk/>
            <pc:sldMk cId="3859598000" sldId="2142533319"/>
            <ac:spMk id="8" creationId="{C0B5F003-E1C2-521C-1511-DD6F813252FC}"/>
          </ac:spMkLst>
        </pc:spChg>
        <pc:spChg chg="mod">
          <ac:chgData name="Felipe Chikuji" userId="a16d1477be174d20" providerId="LiveId" clId="{C1122D0D-1D9D-4B61-8EA1-23F5EF2287A8}" dt="2025-02-23T22:02:46.196" v="519" actId="20577"/>
          <ac:spMkLst>
            <pc:docMk/>
            <pc:sldMk cId="3859598000" sldId="2142533319"/>
            <ac:spMk id="9" creationId="{32315778-2A70-4988-7FF9-64521C8CD251}"/>
          </ac:spMkLst>
        </pc:spChg>
      </pc:sldChg>
      <pc:sldChg chg="addSp delSp modSp mod">
        <pc:chgData name="Felipe Chikuji" userId="a16d1477be174d20" providerId="LiveId" clId="{C1122D0D-1D9D-4B61-8EA1-23F5EF2287A8}" dt="2025-02-23T19:54:20.873" v="275" actId="478"/>
        <pc:sldMkLst>
          <pc:docMk/>
          <pc:sldMk cId="4244264853" sldId="2142533328"/>
        </pc:sldMkLst>
        <pc:spChg chg="add del mod">
          <ac:chgData name="Felipe Chikuji" userId="a16d1477be174d20" providerId="LiveId" clId="{C1122D0D-1D9D-4B61-8EA1-23F5EF2287A8}" dt="2025-02-23T19:54:20.873" v="275" actId="478"/>
          <ac:spMkLst>
            <pc:docMk/>
            <pc:sldMk cId="4244264853" sldId="2142533328"/>
            <ac:spMk id="2" creationId="{42DEE6A0-2BBF-043A-945D-0BC2F2EED4D5}"/>
          </ac:spMkLst>
        </pc:spChg>
        <pc:spChg chg="mod">
          <ac:chgData name="Felipe Chikuji" userId="a16d1477be174d20" providerId="LiveId" clId="{C1122D0D-1D9D-4B61-8EA1-23F5EF2287A8}" dt="2025-02-23T19:49:43.548" v="173" actId="1076"/>
          <ac:spMkLst>
            <pc:docMk/>
            <pc:sldMk cId="4244264853" sldId="2142533328"/>
            <ac:spMk id="5" creationId="{69F1F6BA-59BF-0166-833E-2426AF75D7B0}"/>
          </ac:spMkLst>
        </pc:spChg>
        <pc:spChg chg="mod">
          <ac:chgData name="Felipe Chikuji" userId="a16d1477be174d20" providerId="LiveId" clId="{C1122D0D-1D9D-4B61-8EA1-23F5EF2287A8}" dt="2025-02-23T19:49:40.803" v="171" actId="14100"/>
          <ac:spMkLst>
            <pc:docMk/>
            <pc:sldMk cId="4244264853" sldId="2142533328"/>
            <ac:spMk id="7" creationId="{CD386527-B9D4-5AE4-9AD0-8737FC632D06}"/>
          </ac:spMkLst>
        </pc:spChg>
      </pc:sldChg>
      <pc:sldChg chg="addSp delSp modSp mod">
        <pc:chgData name="Felipe Chikuji" userId="a16d1477be174d20" providerId="LiveId" clId="{C1122D0D-1D9D-4B61-8EA1-23F5EF2287A8}" dt="2025-02-23T19:54:59.137" v="303" actId="478"/>
        <pc:sldMkLst>
          <pc:docMk/>
          <pc:sldMk cId="1502854588" sldId="2147479516"/>
        </pc:sldMkLst>
        <pc:spChg chg="add del mod">
          <ac:chgData name="Felipe Chikuji" userId="a16d1477be174d20" providerId="LiveId" clId="{C1122D0D-1D9D-4B61-8EA1-23F5EF2287A8}" dt="2025-02-23T19:54:59.137" v="303" actId="478"/>
          <ac:spMkLst>
            <pc:docMk/>
            <pc:sldMk cId="1502854588" sldId="2147479516"/>
            <ac:spMk id="3" creationId="{E550ECB4-4946-51E4-7EC1-A6579E15B212}"/>
          </ac:spMkLst>
        </pc:spChg>
      </pc:sldChg>
      <pc:sldChg chg="addSp delSp modSp mod">
        <pc:chgData name="Felipe Chikuji" userId="a16d1477be174d20" providerId="LiveId" clId="{C1122D0D-1D9D-4B61-8EA1-23F5EF2287A8}" dt="2025-02-23T19:54:54.305" v="300" actId="478"/>
        <pc:sldMkLst>
          <pc:docMk/>
          <pc:sldMk cId="1860446014" sldId="2147479746"/>
        </pc:sldMkLst>
        <pc:spChg chg="add del mod">
          <ac:chgData name="Felipe Chikuji" userId="a16d1477be174d20" providerId="LiveId" clId="{C1122D0D-1D9D-4B61-8EA1-23F5EF2287A8}" dt="2025-02-23T19:54:54.305" v="300" actId="478"/>
          <ac:spMkLst>
            <pc:docMk/>
            <pc:sldMk cId="1860446014" sldId="2147479746"/>
            <ac:spMk id="3" creationId="{5ADA589F-DB6F-8A34-6B50-532171D2C79E}"/>
          </ac:spMkLst>
        </pc:spChg>
      </pc:sldChg>
      <pc:sldChg chg="addSp delSp modSp mod">
        <pc:chgData name="Felipe Chikuji" userId="a16d1477be174d20" providerId="LiveId" clId="{C1122D0D-1D9D-4B61-8EA1-23F5EF2287A8}" dt="2025-02-23T19:54:46.720" v="294" actId="478"/>
        <pc:sldMkLst>
          <pc:docMk/>
          <pc:sldMk cId="1558256335" sldId="2147479748"/>
        </pc:sldMkLst>
        <pc:spChg chg="add del mod">
          <ac:chgData name="Felipe Chikuji" userId="a16d1477be174d20" providerId="LiveId" clId="{C1122D0D-1D9D-4B61-8EA1-23F5EF2287A8}" dt="2025-02-23T19:54:46.720" v="294" actId="478"/>
          <ac:spMkLst>
            <pc:docMk/>
            <pc:sldMk cId="1558256335" sldId="2147479748"/>
            <ac:spMk id="2" creationId="{AC1E0A3C-160A-88FD-9223-6A05B861C54E}"/>
          </ac:spMkLst>
        </pc:spChg>
        <pc:spChg chg="mod">
          <ac:chgData name="Felipe Chikuji" userId="a16d1477be174d20" providerId="LiveId" clId="{C1122D0D-1D9D-4B61-8EA1-23F5EF2287A8}" dt="2025-02-23T19:29:36.276" v="50" actId="14100"/>
          <ac:spMkLst>
            <pc:docMk/>
            <pc:sldMk cId="1558256335" sldId="2147479748"/>
            <ac:spMk id="13" creationId="{F005107D-C010-ECA6-E14F-4C1CD50F7F04}"/>
          </ac:spMkLst>
        </pc:spChg>
      </pc:sldChg>
      <pc:sldChg chg="addSp delSp modSp mod">
        <pc:chgData name="Felipe Chikuji" userId="a16d1477be174d20" providerId="LiveId" clId="{C1122D0D-1D9D-4B61-8EA1-23F5EF2287A8}" dt="2025-02-23T19:54:44.848" v="293" actId="478"/>
        <pc:sldMkLst>
          <pc:docMk/>
          <pc:sldMk cId="2142431115" sldId="2147479749"/>
        </pc:sldMkLst>
        <pc:spChg chg="add del mod">
          <ac:chgData name="Felipe Chikuji" userId="a16d1477be174d20" providerId="LiveId" clId="{C1122D0D-1D9D-4B61-8EA1-23F5EF2287A8}" dt="2025-02-23T19:54:44.848" v="293" actId="478"/>
          <ac:spMkLst>
            <pc:docMk/>
            <pc:sldMk cId="2142431115" sldId="2147479749"/>
            <ac:spMk id="4" creationId="{5A04D81E-8BA5-548C-6DFB-64D5F3C30315}"/>
          </ac:spMkLst>
        </pc:spChg>
        <pc:spChg chg="mod">
          <ac:chgData name="Felipe Chikuji" userId="a16d1477be174d20" providerId="LiveId" clId="{C1122D0D-1D9D-4B61-8EA1-23F5EF2287A8}" dt="2025-02-23T19:29:27.158" v="48" actId="404"/>
          <ac:spMkLst>
            <pc:docMk/>
            <pc:sldMk cId="2142431115" sldId="2147479749"/>
            <ac:spMk id="13" creationId="{0607A30B-7E4F-2404-2720-B4C75C363F0D}"/>
          </ac:spMkLst>
        </pc:spChg>
      </pc:sldChg>
      <pc:sldChg chg="addSp delSp modSp mod">
        <pc:chgData name="Felipe Chikuji" userId="a16d1477be174d20" providerId="LiveId" clId="{C1122D0D-1D9D-4B61-8EA1-23F5EF2287A8}" dt="2025-02-23T19:54:41.432" v="291" actId="478"/>
        <pc:sldMkLst>
          <pc:docMk/>
          <pc:sldMk cId="1377112934" sldId="2147479750"/>
        </pc:sldMkLst>
        <pc:spChg chg="mod">
          <ac:chgData name="Felipe Chikuji" userId="a16d1477be174d20" providerId="LiveId" clId="{C1122D0D-1D9D-4B61-8EA1-23F5EF2287A8}" dt="2025-02-23T19:38:11.232" v="88" actId="14100"/>
          <ac:spMkLst>
            <pc:docMk/>
            <pc:sldMk cId="1377112934" sldId="2147479750"/>
            <ac:spMk id="2" creationId="{5F1B9DC2-BD09-826E-2DB9-68AD1FA6D039}"/>
          </ac:spMkLst>
        </pc:spChg>
        <pc:spChg chg="add del mod">
          <ac:chgData name="Felipe Chikuji" userId="a16d1477be174d20" providerId="LiveId" clId="{C1122D0D-1D9D-4B61-8EA1-23F5EF2287A8}" dt="2025-02-23T19:54:41.432" v="291" actId="478"/>
          <ac:spMkLst>
            <pc:docMk/>
            <pc:sldMk cId="1377112934" sldId="2147479750"/>
            <ac:spMk id="4" creationId="{BD678940-EC88-EAE2-A8F7-BB2374BB1EDC}"/>
          </ac:spMkLst>
        </pc:spChg>
        <pc:spChg chg="mod">
          <ac:chgData name="Felipe Chikuji" userId="a16d1477be174d20" providerId="LiveId" clId="{C1122D0D-1D9D-4B61-8EA1-23F5EF2287A8}" dt="2025-02-23T19:29:20.075" v="45" actId="14100"/>
          <ac:spMkLst>
            <pc:docMk/>
            <pc:sldMk cId="1377112934" sldId="2147479750"/>
            <ac:spMk id="13" creationId="{5CC86E1B-C2F3-21D7-364E-A5C672B6DE00}"/>
          </ac:spMkLst>
        </pc:spChg>
        <pc:picChg chg="add mod">
          <ac:chgData name="Felipe Chikuji" userId="a16d1477be174d20" providerId="LiveId" clId="{C1122D0D-1D9D-4B61-8EA1-23F5EF2287A8}" dt="2025-02-23T19:38:15.056" v="90" actId="1076"/>
          <ac:picMkLst>
            <pc:docMk/>
            <pc:sldMk cId="1377112934" sldId="2147479750"/>
            <ac:picMk id="3" creationId="{A1DF4F19-4C1B-8AA4-1002-85C4AE4FE999}"/>
          </ac:picMkLst>
        </pc:picChg>
      </pc:sldChg>
      <pc:sldChg chg="addSp delSp modSp mod">
        <pc:chgData name="Felipe Chikuji" userId="a16d1477be174d20" providerId="LiveId" clId="{C1122D0D-1D9D-4B61-8EA1-23F5EF2287A8}" dt="2025-02-23T19:54:40.216" v="290" actId="478"/>
        <pc:sldMkLst>
          <pc:docMk/>
          <pc:sldMk cId="211242897" sldId="2147479751"/>
        </pc:sldMkLst>
        <pc:spChg chg="add del mod">
          <ac:chgData name="Felipe Chikuji" userId="a16d1477be174d20" providerId="LiveId" clId="{C1122D0D-1D9D-4B61-8EA1-23F5EF2287A8}" dt="2025-02-23T19:54:40.216" v="290" actId="478"/>
          <ac:spMkLst>
            <pc:docMk/>
            <pc:sldMk cId="211242897" sldId="2147479751"/>
            <ac:spMk id="2" creationId="{4219B205-2ED4-E1A3-3D10-4C60BE86D22E}"/>
          </ac:spMkLst>
        </pc:spChg>
      </pc:sldChg>
      <pc:sldChg chg="addSp delSp modSp mod">
        <pc:chgData name="Felipe Chikuji" userId="a16d1477be174d20" providerId="LiveId" clId="{C1122D0D-1D9D-4B61-8EA1-23F5EF2287A8}" dt="2025-02-23T19:54:38.880" v="289" actId="478"/>
        <pc:sldMkLst>
          <pc:docMk/>
          <pc:sldMk cId="1335144296" sldId="2147479752"/>
        </pc:sldMkLst>
        <pc:spChg chg="add del mod">
          <ac:chgData name="Felipe Chikuji" userId="a16d1477be174d20" providerId="LiveId" clId="{C1122D0D-1D9D-4B61-8EA1-23F5EF2287A8}" dt="2025-02-23T19:54:38.880" v="289" actId="478"/>
          <ac:spMkLst>
            <pc:docMk/>
            <pc:sldMk cId="1335144296" sldId="2147479752"/>
            <ac:spMk id="2" creationId="{AC897402-8D23-F715-C584-BA54E702B9AB}"/>
          </ac:spMkLst>
        </pc:spChg>
        <pc:spChg chg="mod">
          <ac:chgData name="Felipe Chikuji" userId="a16d1477be174d20" providerId="LiveId" clId="{C1122D0D-1D9D-4B61-8EA1-23F5EF2287A8}" dt="2025-02-23T19:39:45.690" v="96" actId="14100"/>
          <ac:spMkLst>
            <pc:docMk/>
            <pc:sldMk cId="1335144296" sldId="2147479752"/>
            <ac:spMk id="3" creationId="{A45BE905-561A-01C2-9DCB-9919CC3DB3A5}"/>
          </ac:spMkLst>
        </pc:spChg>
      </pc:sldChg>
      <pc:sldChg chg="addSp delSp modSp mod">
        <pc:chgData name="Felipe Chikuji" userId="a16d1477be174d20" providerId="LiveId" clId="{C1122D0D-1D9D-4B61-8EA1-23F5EF2287A8}" dt="2025-02-23T19:54:35.464" v="286" actId="478"/>
        <pc:sldMkLst>
          <pc:docMk/>
          <pc:sldMk cId="1266672064" sldId="2147479753"/>
        </pc:sldMkLst>
        <pc:spChg chg="mod">
          <ac:chgData name="Felipe Chikuji" userId="a16d1477be174d20" providerId="LiveId" clId="{C1122D0D-1D9D-4B61-8EA1-23F5EF2287A8}" dt="2025-02-23T19:53:21.448" v="261" actId="1076"/>
          <ac:spMkLst>
            <pc:docMk/>
            <pc:sldMk cId="1266672064" sldId="2147479753"/>
            <ac:spMk id="45" creationId="{84CE5844-F474-7810-EB38-5FBBFE304FBF}"/>
          </ac:spMkLst>
        </pc:spChg>
        <pc:spChg chg="add del">
          <ac:chgData name="Felipe Chikuji" userId="a16d1477be174d20" providerId="LiveId" clId="{C1122D0D-1D9D-4B61-8EA1-23F5EF2287A8}" dt="2025-02-23T19:53:06.362" v="257" actId="22"/>
          <ac:spMkLst>
            <pc:docMk/>
            <pc:sldMk cId="1266672064" sldId="2147479753"/>
            <ac:spMk id="46" creationId="{DF925B6B-60B6-2C40-17D7-DE562BE81E4A}"/>
          </ac:spMkLst>
        </pc:spChg>
        <pc:spChg chg="add del mod">
          <ac:chgData name="Felipe Chikuji" userId="a16d1477be174d20" providerId="LiveId" clId="{C1122D0D-1D9D-4B61-8EA1-23F5EF2287A8}" dt="2025-02-23T19:54:35.464" v="286" actId="478"/>
          <ac:spMkLst>
            <pc:docMk/>
            <pc:sldMk cId="1266672064" sldId="2147479753"/>
            <ac:spMk id="47" creationId="{9C7A0A23-1EC9-7A0C-2372-627950058C17}"/>
          </ac:spMkLst>
        </pc:spChg>
        <pc:grpChg chg="mod">
          <ac:chgData name="Felipe Chikuji" userId="a16d1477be174d20" providerId="LiveId" clId="{C1122D0D-1D9D-4B61-8EA1-23F5EF2287A8}" dt="2025-02-23T19:53:21.448" v="261" actId="1076"/>
          <ac:grpSpMkLst>
            <pc:docMk/>
            <pc:sldMk cId="1266672064" sldId="2147479753"/>
            <ac:grpSpMk id="6" creationId="{19EC4ED9-EC5E-99B0-CF00-53812448CCD0}"/>
          </ac:grpSpMkLst>
        </pc:grpChg>
      </pc:sldChg>
      <pc:sldChg chg="addSp delSp modSp mod">
        <pc:chgData name="Felipe Chikuji" userId="a16d1477be174d20" providerId="LiveId" clId="{C1122D0D-1D9D-4B61-8EA1-23F5EF2287A8}" dt="2025-02-23T21:18:50.108" v="317" actId="14100"/>
        <pc:sldMkLst>
          <pc:docMk/>
          <pc:sldMk cId="1887853529" sldId="2147479754"/>
        </pc:sldMkLst>
        <pc:spChg chg="mod">
          <ac:chgData name="Felipe Chikuji" userId="a16d1477be174d20" providerId="LiveId" clId="{C1122D0D-1D9D-4B61-8EA1-23F5EF2287A8}" dt="2025-02-23T21:18:50.108" v="317" actId="14100"/>
          <ac:spMkLst>
            <pc:docMk/>
            <pc:sldMk cId="1887853529" sldId="2147479754"/>
            <ac:spMk id="3" creationId="{4AA0BB49-DE55-279D-C57E-4FF9A8E93485}"/>
          </ac:spMkLst>
        </pc:spChg>
        <pc:spChg chg="mod">
          <ac:chgData name="Felipe Chikuji" userId="a16d1477be174d20" providerId="LiveId" clId="{C1122D0D-1D9D-4B61-8EA1-23F5EF2287A8}" dt="2025-02-23T19:44:26.392" v="126"/>
          <ac:spMkLst>
            <pc:docMk/>
            <pc:sldMk cId="1887853529" sldId="2147479754"/>
            <ac:spMk id="5" creationId="{EC0EA13E-991F-AE40-73F4-0C2AF6FD7E10}"/>
          </ac:spMkLst>
        </pc:spChg>
        <pc:spChg chg="mod">
          <ac:chgData name="Felipe Chikuji" userId="a16d1477be174d20" providerId="LiveId" clId="{C1122D0D-1D9D-4B61-8EA1-23F5EF2287A8}" dt="2025-02-23T19:44:26.392" v="126"/>
          <ac:spMkLst>
            <pc:docMk/>
            <pc:sldMk cId="1887853529" sldId="2147479754"/>
            <ac:spMk id="6" creationId="{53C28952-AC7B-BE74-A35B-24C8052D0ACD}"/>
          </ac:spMkLst>
        </pc:spChg>
        <pc:spChg chg="mod">
          <ac:chgData name="Felipe Chikuji" userId="a16d1477be174d20" providerId="LiveId" clId="{C1122D0D-1D9D-4B61-8EA1-23F5EF2287A8}" dt="2025-02-23T19:45:40.461" v="132" actId="403"/>
          <ac:spMkLst>
            <pc:docMk/>
            <pc:sldMk cId="1887853529" sldId="2147479754"/>
            <ac:spMk id="13" creationId="{D1F24133-CF4E-3AC1-740F-9E071DB32BA5}"/>
          </ac:spMkLst>
        </pc:spChg>
        <pc:spChg chg="add del mod">
          <ac:chgData name="Felipe Chikuji" userId="a16d1477be174d20" providerId="LiveId" clId="{C1122D0D-1D9D-4B61-8EA1-23F5EF2287A8}" dt="2025-02-23T19:54:33.960" v="284" actId="478"/>
          <ac:spMkLst>
            <pc:docMk/>
            <pc:sldMk cId="1887853529" sldId="2147479754"/>
            <ac:spMk id="18" creationId="{745A4D21-205B-6DEA-EC70-4CA8D7ED1C08}"/>
          </ac:spMkLst>
        </pc:spChg>
        <pc:grpChg chg="add mod">
          <ac:chgData name="Felipe Chikuji" userId="a16d1477be174d20" providerId="LiveId" clId="{C1122D0D-1D9D-4B61-8EA1-23F5EF2287A8}" dt="2025-02-23T19:44:35.579" v="127" actId="1076"/>
          <ac:grpSpMkLst>
            <pc:docMk/>
            <pc:sldMk cId="1887853529" sldId="2147479754"/>
            <ac:grpSpMk id="2" creationId="{09582F55-7494-1493-8950-DE08D45AF17C}"/>
          </ac:grpSpMkLst>
        </pc:grpChg>
        <pc:grpChg chg="add del mod">
          <ac:chgData name="Felipe Chikuji" userId="a16d1477be174d20" providerId="LiveId" clId="{C1122D0D-1D9D-4B61-8EA1-23F5EF2287A8}" dt="2025-02-23T19:44:25.489" v="125" actId="478"/>
          <ac:grpSpMkLst>
            <pc:docMk/>
            <pc:sldMk cId="1887853529" sldId="2147479754"/>
            <ac:grpSpMk id="11" creationId="{3432A285-2D6F-6798-FAE4-72BB45CBA7F9}"/>
          </ac:grpSpMkLst>
        </pc:grpChg>
        <pc:graphicFrameChg chg="mod">
          <ac:chgData name="Felipe Chikuji" userId="a16d1477be174d20" providerId="LiveId" clId="{C1122D0D-1D9D-4B61-8EA1-23F5EF2287A8}" dt="2025-02-23T19:44:26.392" v="126"/>
          <ac:graphicFrameMkLst>
            <pc:docMk/>
            <pc:sldMk cId="1887853529" sldId="2147479754"/>
            <ac:graphicFrameMk id="10" creationId="{8C092643-560B-B362-B755-B56D0BBAECA6}"/>
          </ac:graphicFrameMkLst>
        </pc:graphicFrameChg>
        <pc:cxnChg chg="mod">
          <ac:chgData name="Felipe Chikuji" userId="a16d1477be174d20" providerId="LiveId" clId="{C1122D0D-1D9D-4B61-8EA1-23F5EF2287A8}" dt="2025-02-23T19:44:26.392" v="126"/>
          <ac:cxnSpMkLst>
            <pc:docMk/>
            <pc:sldMk cId="1887853529" sldId="2147479754"/>
            <ac:cxnSpMk id="7" creationId="{807CCF96-681C-08D7-FB7C-A272E96FBD16}"/>
          </ac:cxnSpMkLst>
        </pc:cxnChg>
        <pc:cxnChg chg="mod">
          <ac:chgData name="Felipe Chikuji" userId="a16d1477be174d20" providerId="LiveId" clId="{C1122D0D-1D9D-4B61-8EA1-23F5EF2287A8}" dt="2025-02-23T19:44:26.392" v="126"/>
          <ac:cxnSpMkLst>
            <pc:docMk/>
            <pc:sldMk cId="1887853529" sldId="2147479754"/>
            <ac:cxnSpMk id="9" creationId="{B24AAF95-A5B8-F7AC-FB38-3D2975E85592}"/>
          </ac:cxnSpMkLst>
        </pc:cxnChg>
      </pc:sldChg>
      <pc:sldChg chg="addSp delSp modSp mod">
        <pc:chgData name="Felipe Chikuji" userId="a16d1477be174d20" providerId="LiveId" clId="{C1122D0D-1D9D-4B61-8EA1-23F5EF2287A8}" dt="2025-02-23T19:54:33.137" v="283" actId="478"/>
        <pc:sldMkLst>
          <pc:docMk/>
          <pc:sldMk cId="1064993716" sldId="2147479755"/>
        </pc:sldMkLst>
        <pc:spChg chg="mod">
          <ac:chgData name="Felipe Chikuji" userId="a16d1477be174d20" providerId="LiveId" clId="{C1122D0D-1D9D-4B61-8EA1-23F5EF2287A8}" dt="2025-02-23T19:48:07.310" v="169" actId="1076"/>
          <ac:spMkLst>
            <pc:docMk/>
            <pc:sldMk cId="1064993716" sldId="2147479755"/>
            <ac:spMk id="2" creationId="{7624599E-B163-5744-39A1-B7A847389858}"/>
          </ac:spMkLst>
        </pc:spChg>
        <pc:spChg chg="mod">
          <ac:chgData name="Felipe Chikuji" userId="a16d1477be174d20" providerId="LiveId" clId="{C1122D0D-1D9D-4B61-8EA1-23F5EF2287A8}" dt="2025-02-23T19:53:39.832" v="265" actId="14100"/>
          <ac:spMkLst>
            <pc:docMk/>
            <pc:sldMk cId="1064993716" sldId="2147479755"/>
            <ac:spMk id="3" creationId="{5DA50B82-C067-A4EF-E875-7E271D076417}"/>
          </ac:spMkLst>
        </pc:spChg>
        <pc:spChg chg="mod">
          <ac:chgData name="Felipe Chikuji" userId="a16d1477be174d20" providerId="LiveId" clId="{C1122D0D-1D9D-4B61-8EA1-23F5EF2287A8}" dt="2025-02-23T19:53:42.951" v="266" actId="1076"/>
          <ac:spMkLst>
            <pc:docMk/>
            <pc:sldMk cId="1064993716" sldId="2147479755"/>
            <ac:spMk id="4" creationId="{A70AD537-BE3E-A328-B4C5-20FA83566677}"/>
          </ac:spMkLst>
        </pc:spChg>
        <pc:spChg chg="add del mod">
          <ac:chgData name="Felipe Chikuji" userId="a16d1477be174d20" providerId="LiveId" clId="{C1122D0D-1D9D-4B61-8EA1-23F5EF2287A8}" dt="2025-02-23T19:54:33.137" v="283" actId="478"/>
          <ac:spMkLst>
            <pc:docMk/>
            <pc:sldMk cId="1064993716" sldId="2147479755"/>
            <ac:spMk id="5" creationId="{7FBA2870-4C69-47EE-AC9F-18754470FA62}"/>
          </ac:spMkLst>
        </pc:spChg>
        <pc:spChg chg="mod">
          <ac:chgData name="Felipe Chikuji" userId="a16d1477be174d20" providerId="LiveId" clId="{C1122D0D-1D9D-4B61-8EA1-23F5EF2287A8}" dt="2025-02-23T19:47:59.790" v="167" actId="20577"/>
          <ac:spMkLst>
            <pc:docMk/>
            <pc:sldMk cId="1064993716" sldId="2147479755"/>
            <ac:spMk id="13" creationId="{87A41145-6269-7551-3026-6E6D6CEBE682}"/>
          </ac:spMkLst>
        </pc:spChg>
      </pc:sldChg>
      <pc:sldChg chg="addSp delSp modSp mod">
        <pc:chgData name="Felipe Chikuji" userId="a16d1477be174d20" providerId="LiveId" clId="{C1122D0D-1D9D-4B61-8EA1-23F5EF2287A8}" dt="2025-02-23T19:54:31.967" v="282" actId="478"/>
        <pc:sldMkLst>
          <pc:docMk/>
          <pc:sldMk cId="513453616" sldId="2147479756"/>
        </pc:sldMkLst>
        <pc:spChg chg="add del mod">
          <ac:chgData name="Felipe Chikuji" userId="a16d1477be174d20" providerId="LiveId" clId="{C1122D0D-1D9D-4B61-8EA1-23F5EF2287A8}" dt="2025-02-23T19:54:31.967" v="282" actId="478"/>
          <ac:spMkLst>
            <pc:docMk/>
            <pc:sldMk cId="513453616" sldId="2147479756"/>
            <ac:spMk id="4" creationId="{F716F124-F3A5-056F-A0FE-942628A1425F}"/>
          </ac:spMkLst>
        </pc:spChg>
        <pc:graphicFrameChg chg="modGraphic">
          <ac:chgData name="Felipe Chikuji" userId="a16d1477be174d20" providerId="LiveId" clId="{C1122D0D-1D9D-4B61-8EA1-23F5EF2287A8}" dt="2025-02-23T19:51:04.764" v="213" actId="14734"/>
          <ac:graphicFrameMkLst>
            <pc:docMk/>
            <pc:sldMk cId="513453616" sldId="2147479756"/>
            <ac:graphicFrameMk id="3" creationId="{A754BED6-B5CD-6B22-A03A-6BAA65FAC0B3}"/>
          </ac:graphicFrameMkLst>
        </pc:graphicFrameChg>
      </pc:sldChg>
      <pc:sldChg chg="addSp delSp modSp mod">
        <pc:chgData name="Felipe Chikuji" userId="a16d1477be174d20" providerId="LiveId" clId="{C1122D0D-1D9D-4B61-8EA1-23F5EF2287A8}" dt="2025-02-23T21:19:55.589" v="322" actId="20577"/>
        <pc:sldMkLst>
          <pc:docMk/>
          <pc:sldMk cId="411428973" sldId="2147479757"/>
        </pc:sldMkLst>
        <pc:spChg chg="add del mod">
          <ac:chgData name="Felipe Chikuji" userId="a16d1477be174d20" providerId="LiveId" clId="{C1122D0D-1D9D-4B61-8EA1-23F5EF2287A8}" dt="2025-02-23T19:54:29.968" v="281" actId="478"/>
          <ac:spMkLst>
            <pc:docMk/>
            <pc:sldMk cId="411428973" sldId="2147479757"/>
            <ac:spMk id="4" creationId="{100EB498-3799-FB8F-5F9D-C8A5BB556111}"/>
          </ac:spMkLst>
        </pc:spChg>
        <pc:graphicFrameChg chg="mod">
          <ac:chgData name="Felipe Chikuji" userId="a16d1477be174d20" providerId="LiveId" clId="{C1122D0D-1D9D-4B61-8EA1-23F5EF2287A8}" dt="2025-02-23T21:19:55.589" v="322" actId="20577"/>
          <ac:graphicFrameMkLst>
            <pc:docMk/>
            <pc:sldMk cId="411428973" sldId="2147479757"/>
            <ac:graphicFrameMk id="3" creationId="{CE0F3B8C-E894-5B7B-7C71-5BAFB8594DBF}"/>
          </ac:graphicFrameMkLst>
        </pc:graphicFrameChg>
      </pc:sldChg>
      <pc:sldChg chg="addSp delSp modSp mod">
        <pc:chgData name="Felipe Chikuji" userId="a16d1477be174d20" providerId="LiveId" clId="{C1122D0D-1D9D-4B61-8EA1-23F5EF2287A8}" dt="2025-02-23T19:54:28.680" v="280" actId="478"/>
        <pc:sldMkLst>
          <pc:docMk/>
          <pc:sldMk cId="1445825042" sldId="2147479758"/>
        </pc:sldMkLst>
        <pc:spChg chg="add del mod">
          <ac:chgData name="Felipe Chikuji" userId="a16d1477be174d20" providerId="LiveId" clId="{C1122D0D-1D9D-4B61-8EA1-23F5EF2287A8}" dt="2025-02-23T19:54:28.680" v="280" actId="478"/>
          <ac:spMkLst>
            <pc:docMk/>
            <pc:sldMk cId="1445825042" sldId="2147479758"/>
            <ac:spMk id="2" creationId="{8B7CF574-0955-6AA8-6F30-95E3999F8080}"/>
          </ac:spMkLst>
        </pc:spChg>
      </pc:sldChg>
      <pc:sldChg chg="addSp delSp modSp mod">
        <pc:chgData name="Felipe Chikuji" userId="a16d1477be174d20" providerId="LiveId" clId="{C1122D0D-1D9D-4B61-8EA1-23F5EF2287A8}" dt="2025-02-23T21:20:19.935" v="323" actId="14100"/>
        <pc:sldMkLst>
          <pc:docMk/>
          <pc:sldMk cId="1251272997" sldId="2147479759"/>
        </pc:sldMkLst>
        <pc:spChg chg="mod">
          <ac:chgData name="Felipe Chikuji" userId="a16d1477be174d20" providerId="LiveId" clId="{C1122D0D-1D9D-4B61-8EA1-23F5EF2287A8}" dt="2025-02-23T21:20:19.935" v="323" actId="14100"/>
          <ac:spMkLst>
            <pc:docMk/>
            <pc:sldMk cId="1251272997" sldId="2147479759"/>
            <ac:spMk id="3" creationId="{05D2D8FE-0E33-1E9B-B2BB-C1E22C98270D}"/>
          </ac:spMkLst>
        </pc:spChg>
        <pc:spChg chg="add del mod">
          <ac:chgData name="Felipe Chikuji" userId="a16d1477be174d20" providerId="LiveId" clId="{C1122D0D-1D9D-4B61-8EA1-23F5EF2287A8}" dt="2025-02-23T19:54:24.520" v="277" actId="478"/>
          <ac:spMkLst>
            <pc:docMk/>
            <pc:sldMk cId="1251272997" sldId="2147479759"/>
            <ac:spMk id="4" creationId="{FAB62D14-16D9-CDEF-D148-977F3028D756}"/>
          </ac:spMkLst>
        </pc:spChg>
      </pc:sldChg>
      <pc:sldChg chg="addSp delSp modSp mod">
        <pc:chgData name="Felipe Chikuji" userId="a16d1477be174d20" providerId="LiveId" clId="{C1122D0D-1D9D-4B61-8EA1-23F5EF2287A8}" dt="2025-02-23T19:54:27.447" v="279" actId="478"/>
        <pc:sldMkLst>
          <pc:docMk/>
          <pc:sldMk cId="4129131372" sldId="2147479760"/>
        </pc:sldMkLst>
        <pc:spChg chg="add del mod">
          <ac:chgData name="Felipe Chikuji" userId="a16d1477be174d20" providerId="LiveId" clId="{C1122D0D-1D9D-4B61-8EA1-23F5EF2287A8}" dt="2025-02-23T19:54:27.447" v="279" actId="478"/>
          <ac:spMkLst>
            <pc:docMk/>
            <pc:sldMk cId="4129131372" sldId="2147479760"/>
            <ac:spMk id="2" creationId="{48F48D5E-D25A-A785-2B5E-B819A7A5225B}"/>
          </ac:spMkLst>
        </pc:spChg>
      </pc:sldChg>
      <pc:sldChg chg="addSp delSp modSp del mod">
        <pc:chgData name="Felipe Chikuji" userId="a16d1477be174d20" providerId="LiveId" clId="{C1122D0D-1D9D-4B61-8EA1-23F5EF2287A8}" dt="2025-02-23T19:33:36.239" v="67" actId="47"/>
        <pc:sldMkLst>
          <pc:docMk/>
          <pc:sldMk cId="1028406614" sldId="2147479773"/>
        </pc:sldMkLst>
        <pc:spChg chg="add del mod">
          <ac:chgData name="Felipe Chikuji" userId="a16d1477be174d20" providerId="LiveId" clId="{C1122D0D-1D9D-4B61-8EA1-23F5EF2287A8}" dt="2025-02-23T19:30:03.531" v="52" actId="478"/>
          <ac:spMkLst>
            <pc:docMk/>
            <pc:sldMk cId="1028406614" sldId="2147479773"/>
            <ac:spMk id="4" creationId="{F5F817D4-4312-70F9-0D28-A361EFB4422D}"/>
          </ac:spMkLst>
        </pc:spChg>
        <pc:spChg chg="add mod">
          <ac:chgData name="Felipe Chikuji" userId="a16d1477be174d20" providerId="LiveId" clId="{C1122D0D-1D9D-4B61-8EA1-23F5EF2287A8}" dt="2025-02-23T19:30:04.491" v="53"/>
          <ac:spMkLst>
            <pc:docMk/>
            <pc:sldMk cId="1028406614" sldId="2147479773"/>
            <ac:spMk id="5" creationId="{37501EF3-B1C5-D49A-0034-FBD4234E819B}"/>
          </ac:spMkLst>
        </pc:spChg>
        <pc:spChg chg="del">
          <ac:chgData name="Felipe Chikuji" userId="a16d1477be174d20" providerId="LiveId" clId="{C1122D0D-1D9D-4B61-8EA1-23F5EF2287A8}" dt="2025-02-23T19:30:00.799" v="51" actId="478"/>
          <ac:spMkLst>
            <pc:docMk/>
            <pc:sldMk cId="1028406614" sldId="2147479773"/>
            <ac:spMk id="13" creationId="{DBD51A35-30D7-82DF-E776-29A0CE02B004}"/>
          </ac:spMkLst>
        </pc:spChg>
        <pc:picChg chg="mod">
          <ac:chgData name="Felipe Chikuji" userId="a16d1477be174d20" providerId="LiveId" clId="{C1122D0D-1D9D-4B61-8EA1-23F5EF2287A8}" dt="2025-02-23T19:30:10.070" v="54" actId="1076"/>
          <ac:picMkLst>
            <pc:docMk/>
            <pc:sldMk cId="1028406614" sldId="2147479773"/>
            <ac:picMk id="3" creationId="{E7D5C19C-AEEC-3DA6-9158-EE4C9A0DB7D3}"/>
          </ac:picMkLst>
        </pc:picChg>
      </pc:sldChg>
      <pc:sldChg chg="modSp mod">
        <pc:chgData name="Felipe Chikuji" userId="a16d1477be174d20" providerId="LiveId" clId="{C1122D0D-1D9D-4B61-8EA1-23F5EF2287A8}" dt="2025-02-23T19:39:09.177" v="95" actId="1076"/>
        <pc:sldMkLst>
          <pc:docMk/>
          <pc:sldMk cId="895370297" sldId="2147479775"/>
        </pc:sldMkLst>
        <pc:spChg chg="mod">
          <ac:chgData name="Felipe Chikuji" userId="a16d1477be174d20" providerId="LiveId" clId="{C1122D0D-1D9D-4B61-8EA1-23F5EF2287A8}" dt="2025-02-23T19:39:00.378" v="92" actId="14100"/>
          <ac:spMkLst>
            <pc:docMk/>
            <pc:sldMk cId="895370297" sldId="2147479775"/>
            <ac:spMk id="24" creationId="{EC9679A1-FA1F-C975-5A1B-F033A943582E}"/>
          </ac:spMkLst>
        </pc:spChg>
        <pc:spChg chg="mod">
          <ac:chgData name="Felipe Chikuji" userId="a16d1477be174d20" providerId="LiveId" clId="{C1122D0D-1D9D-4B61-8EA1-23F5EF2287A8}" dt="2025-02-23T19:39:09.177" v="95" actId="1076"/>
          <ac:spMkLst>
            <pc:docMk/>
            <pc:sldMk cId="895370297" sldId="2147479775"/>
            <ac:spMk id="25" creationId="{9BC0B20D-A2EF-1991-C133-0E77D2E04B6E}"/>
          </ac:spMkLst>
        </pc:spChg>
      </pc:sldChg>
      <pc:sldChg chg="modSp mod">
        <pc:chgData name="Felipe Chikuji" userId="a16d1477be174d20" providerId="LiveId" clId="{C1122D0D-1D9D-4B61-8EA1-23F5EF2287A8}" dt="2025-02-23T19:40:58.947" v="110" actId="1076"/>
        <pc:sldMkLst>
          <pc:docMk/>
          <pc:sldMk cId="2776053791" sldId="2147479776"/>
        </pc:sldMkLst>
        <pc:spChg chg="mod">
          <ac:chgData name="Felipe Chikuji" userId="a16d1477be174d20" providerId="LiveId" clId="{C1122D0D-1D9D-4B61-8EA1-23F5EF2287A8}" dt="2025-02-23T19:40:19.339" v="103" actId="14100"/>
          <ac:spMkLst>
            <pc:docMk/>
            <pc:sldMk cId="2776053791" sldId="2147479776"/>
            <ac:spMk id="10" creationId="{46677B03-874D-BAA7-475A-85BB122646FF}"/>
          </ac:spMkLst>
        </pc:spChg>
        <pc:spChg chg="mod">
          <ac:chgData name="Felipe Chikuji" userId="a16d1477be174d20" providerId="LiveId" clId="{C1122D0D-1D9D-4B61-8EA1-23F5EF2287A8}" dt="2025-02-23T19:40:58.947" v="110" actId="1076"/>
          <ac:spMkLst>
            <pc:docMk/>
            <pc:sldMk cId="2776053791" sldId="2147479776"/>
            <ac:spMk id="17" creationId="{00A67505-1531-724D-5699-5F05446FB4DC}"/>
          </ac:spMkLst>
        </pc:spChg>
        <pc:spChg chg="mod">
          <ac:chgData name="Felipe Chikuji" userId="a16d1477be174d20" providerId="LiveId" clId="{C1122D0D-1D9D-4B61-8EA1-23F5EF2287A8}" dt="2025-02-23T19:40:55.740" v="109" actId="1076"/>
          <ac:spMkLst>
            <pc:docMk/>
            <pc:sldMk cId="2776053791" sldId="2147479776"/>
            <ac:spMk id="20" creationId="{D71AE9B7-A91C-9CA2-714D-402A463F1E97}"/>
          </ac:spMkLst>
        </pc:spChg>
        <pc:picChg chg="mod">
          <ac:chgData name="Felipe Chikuji" userId="a16d1477be174d20" providerId="LiveId" clId="{C1122D0D-1D9D-4B61-8EA1-23F5EF2287A8}" dt="2025-02-23T19:40:11.691" v="102" actId="1076"/>
          <ac:picMkLst>
            <pc:docMk/>
            <pc:sldMk cId="2776053791" sldId="2147479776"/>
            <ac:picMk id="7" creationId="{EFB75693-4B4F-E4AE-E11D-F08939BD4F6F}"/>
          </ac:picMkLst>
        </pc:picChg>
        <pc:picChg chg="mod">
          <ac:chgData name="Felipe Chikuji" userId="a16d1477be174d20" providerId="LiveId" clId="{C1122D0D-1D9D-4B61-8EA1-23F5EF2287A8}" dt="2025-02-23T19:40:35.299" v="106" actId="14100"/>
          <ac:picMkLst>
            <pc:docMk/>
            <pc:sldMk cId="2776053791" sldId="2147479776"/>
            <ac:picMk id="21" creationId="{53736010-7BA4-7016-ECD4-AFB9C963EC5A}"/>
          </ac:picMkLst>
        </pc:picChg>
        <pc:picChg chg="mod">
          <ac:chgData name="Felipe Chikuji" userId="a16d1477be174d20" providerId="LiveId" clId="{C1122D0D-1D9D-4B61-8EA1-23F5EF2287A8}" dt="2025-02-23T19:40:55.740" v="109" actId="1076"/>
          <ac:picMkLst>
            <pc:docMk/>
            <pc:sldMk cId="2776053791" sldId="2147479776"/>
            <ac:picMk id="22" creationId="{048F3457-223D-D4C9-1769-6F073B628766}"/>
          </ac:picMkLst>
        </pc:picChg>
        <pc:picChg chg="mod">
          <ac:chgData name="Felipe Chikuji" userId="a16d1477be174d20" providerId="LiveId" clId="{C1122D0D-1D9D-4B61-8EA1-23F5EF2287A8}" dt="2025-02-23T19:40:29.667" v="104" actId="14100"/>
          <ac:picMkLst>
            <pc:docMk/>
            <pc:sldMk cId="2776053791" sldId="2147479776"/>
            <ac:picMk id="23" creationId="{CBB78711-5F30-A851-AC5C-99053A19AAB1}"/>
          </ac:picMkLst>
        </pc:picChg>
        <pc:picChg chg="mod">
          <ac:chgData name="Felipe Chikuji" userId="a16d1477be174d20" providerId="LiveId" clId="{C1122D0D-1D9D-4B61-8EA1-23F5EF2287A8}" dt="2025-02-23T19:40:05.331" v="100" actId="14100"/>
          <ac:picMkLst>
            <pc:docMk/>
            <pc:sldMk cId="2776053791" sldId="2147479776"/>
            <ac:picMk id="24" creationId="{0993D9E1-BD62-B8B6-AD62-73109E92ABB8}"/>
          </ac:picMkLst>
        </pc:picChg>
        <pc:picChg chg="mod">
          <ac:chgData name="Felipe Chikuji" userId="a16d1477be174d20" providerId="LiveId" clId="{C1122D0D-1D9D-4B61-8EA1-23F5EF2287A8}" dt="2025-02-23T19:40:00.459" v="98" actId="14100"/>
          <ac:picMkLst>
            <pc:docMk/>
            <pc:sldMk cId="2776053791" sldId="2147479776"/>
            <ac:picMk id="25" creationId="{1A9A266B-1129-3C60-7FC8-11E18377849A}"/>
          </ac:picMkLst>
        </pc:picChg>
      </pc:sldChg>
      <pc:sldChg chg="addSp delSp modSp mod">
        <pc:chgData name="Felipe Chikuji" userId="a16d1477be174d20" providerId="LiveId" clId="{C1122D0D-1D9D-4B61-8EA1-23F5EF2287A8}" dt="2025-02-23T19:54:36.464" v="287" actId="478"/>
        <pc:sldMkLst>
          <pc:docMk/>
          <pc:sldMk cId="1534411593" sldId="2147479777"/>
        </pc:sldMkLst>
        <pc:spChg chg="add del mod">
          <ac:chgData name="Felipe Chikuji" userId="a16d1477be174d20" providerId="LiveId" clId="{C1122D0D-1D9D-4B61-8EA1-23F5EF2287A8}" dt="2025-02-23T19:54:36.464" v="287" actId="478"/>
          <ac:spMkLst>
            <pc:docMk/>
            <pc:sldMk cId="1534411593" sldId="2147479777"/>
            <ac:spMk id="4" creationId="{8154CD89-42B2-EC4E-8A57-8DE9EE7E1E36}"/>
          </ac:spMkLst>
        </pc:spChg>
        <pc:spChg chg="mod">
          <ac:chgData name="Felipe Chikuji" userId="a16d1477be174d20" providerId="LiveId" clId="{C1122D0D-1D9D-4B61-8EA1-23F5EF2287A8}" dt="2025-02-23T19:53:01.276" v="255" actId="20577"/>
          <ac:spMkLst>
            <pc:docMk/>
            <pc:sldMk cId="1534411593" sldId="2147479777"/>
            <ac:spMk id="45" creationId="{168170B1-91F5-0AC1-379F-C965740E548A}"/>
          </ac:spMkLst>
        </pc:spChg>
        <pc:spChg chg="mod">
          <ac:chgData name="Felipe Chikuji" userId="a16d1477be174d20" providerId="LiveId" clId="{C1122D0D-1D9D-4B61-8EA1-23F5EF2287A8}" dt="2025-02-23T19:42:31.374" v="112" actId="1076"/>
          <ac:spMkLst>
            <pc:docMk/>
            <pc:sldMk cId="1534411593" sldId="2147479777"/>
            <ac:spMk id="46" creationId="{E03DDBC3-E29B-8F5E-F2ED-7CDF5F31D7D2}"/>
          </ac:spMkLst>
        </pc:spChg>
      </pc:sldChg>
      <pc:sldChg chg="addSp delSp modSp mod">
        <pc:chgData name="Felipe Chikuji" userId="a16d1477be174d20" providerId="LiveId" clId="{C1122D0D-1D9D-4B61-8EA1-23F5EF2287A8}" dt="2025-02-23T19:54:37.256" v="288" actId="478"/>
        <pc:sldMkLst>
          <pc:docMk/>
          <pc:sldMk cId="1536112603" sldId="2147479778"/>
        </pc:sldMkLst>
        <pc:spChg chg="add del mod">
          <ac:chgData name="Felipe Chikuji" userId="a16d1477be174d20" providerId="LiveId" clId="{C1122D0D-1D9D-4B61-8EA1-23F5EF2287A8}" dt="2025-02-23T19:54:37.256" v="288" actId="478"/>
          <ac:spMkLst>
            <pc:docMk/>
            <pc:sldMk cId="1536112603" sldId="2147479778"/>
            <ac:spMk id="2" creationId="{C1BD65A7-6076-3E60-DF9A-3343A5FF3EAC}"/>
          </ac:spMkLst>
        </pc:spChg>
      </pc:sldChg>
      <pc:sldChg chg="addSp delSp modSp mod">
        <pc:chgData name="Felipe Chikuji" userId="a16d1477be174d20" providerId="LiveId" clId="{C1122D0D-1D9D-4B61-8EA1-23F5EF2287A8}" dt="2025-02-23T21:47:28.190" v="333" actId="14100"/>
        <pc:sldMkLst>
          <pc:docMk/>
          <pc:sldMk cId="3868674070" sldId="2147479779"/>
        </pc:sldMkLst>
        <pc:spChg chg="add del mod">
          <ac:chgData name="Felipe Chikuji" userId="a16d1477be174d20" providerId="LiveId" clId="{C1122D0D-1D9D-4B61-8EA1-23F5EF2287A8}" dt="2025-02-23T19:54:34.671" v="285" actId="478"/>
          <ac:spMkLst>
            <pc:docMk/>
            <pc:sldMk cId="3868674070" sldId="2147479779"/>
            <ac:spMk id="3" creationId="{8FE890F1-FBB4-38FF-ECDC-AD22AEA49366}"/>
          </ac:spMkLst>
        </pc:spChg>
        <pc:spChg chg="del mod">
          <ac:chgData name="Felipe Chikuji" userId="a16d1477be174d20" providerId="LiveId" clId="{C1122D0D-1D9D-4B61-8EA1-23F5EF2287A8}" dt="2025-02-23T21:47:01.239" v="324" actId="478"/>
          <ac:spMkLst>
            <pc:docMk/>
            <pc:sldMk cId="3868674070" sldId="2147479779"/>
            <ac:spMk id="4" creationId="{59DD3C35-CDC7-1549-FB55-AF23DCC04CE6}"/>
          </ac:spMkLst>
        </pc:spChg>
        <pc:spChg chg="mod">
          <ac:chgData name="Felipe Chikuji" userId="a16d1477be174d20" providerId="LiveId" clId="{C1122D0D-1D9D-4B61-8EA1-23F5EF2287A8}" dt="2025-02-23T21:47:28.190" v="333" actId="14100"/>
          <ac:spMkLst>
            <pc:docMk/>
            <pc:sldMk cId="3868674070" sldId="2147479779"/>
            <ac:spMk id="32" creationId="{069C1AF7-8285-4CBD-D255-A80D38908791}"/>
          </ac:spMkLst>
        </pc:spChg>
      </pc:sldChg>
    </pc:docChg>
  </pc:docChgLst>
  <pc:docChgLst>
    <pc:chgData name="Felipe Chikuji" userId="a16d1477be174d20" providerId="LiveId" clId="{FAF279FE-C917-45AA-8C0D-181B78B65448}"/>
    <pc:docChg chg="modSld">
      <pc:chgData name="Felipe Chikuji" userId="a16d1477be174d20" providerId="LiveId" clId="{FAF279FE-C917-45AA-8C0D-181B78B65448}" dt="2025-02-23T22:34:16.324" v="2" actId="20577"/>
      <pc:docMkLst>
        <pc:docMk/>
      </pc:docMkLst>
      <pc:sldChg chg="modSp mod">
        <pc:chgData name="Felipe Chikuji" userId="a16d1477be174d20" providerId="LiveId" clId="{FAF279FE-C917-45AA-8C0D-181B78B65448}" dt="2025-02-23T22:34:16.324" v="2" actId="20577"/>
        <pc:sldMkLst>
          <pc:docMk/>
          <pc:sldMk cId="3859598000" sldId="2142533319"/>
        </pc:sldMkLst>
        <pc:spChg chg="mod">
          <ac:chgData name="Felipe Chikuji" userId="a16d1477be174d20" providerId="LiveId" clId="{FAF279FE-C917-45AA-8C0D-181B78B65448}" dt="2025-02-23T22:34:16.324" v="2" actId="20577"/>
          <ac:spMkLst>
            <pc:docMk/>
            <pc:sldMk cId="3859598000" sldId="2142533319"/>
            <ac:spMk id="9" creationId="{32315778-2A70-4988-7FF9-64521C8CD251}"/>
          </ac:spMkLst>
        </pc:spChg>
      </pc:sldChg>
      <pc:sldChg chg="modSp mod">
        <pc:chgData name="Felipe Chikuji" userId="a16d1477be174d20" providerId="LiveId" clId="{FAF279FE-C917-45AA-8C0D-181B78B65448}" dt="2025-02-23T22:20:26.442" v="0" actId="1076"/>
        <pc:sldMkLst>
          <pc:docMk/>
          <pc:sldMk cId="1558256335" sldId="2147479748"/>
        </pc:sldMkLst>
        <pc:spChg chg="mod">
          <ac:chgData name="Felipe Chikuji" userId="a16d1477be174d20" providerId="LiveId" clId="{FAF279FE-C917-45AA-8C0D-181B78B65448}" dt="2025-02-23T22:20:26.442" v="0" actId="1076"/>
          <ac:spMkLst>
            <pc:docMk/>
            <pc:sldMk cId="1558256335" sldId="2147479748"/>
            <ac:spMk id="5" creationId="{7CF72450-5D71-EA21-B0D5-1D21C162BC73}"/>
          </ac:spMkLst>
        </pc:spChg>
      </pc:sldChg>
      <pc:sldChg chg="modSp mod">
        <pc:chgData name="Felipe Chikuji" userId="a16d1477be174d20" providerId="LiveId" clId="{FAF279FE-C917-45AA-8C0D-181B78B65448}" dt="2025-02-23T22:30:19.589" v="1" actId="5793"/>
        <pc:sldMkLst>
          <pc:docMk/>
          <pc:sldMk cId="1887853529" sldId="2147479754"/>
        </pc:sldMkLst>
        <pc:spChg chg="mod">
          <ac:chgData name="Felipe Chikuji" userId="a16d1477be174d20" providerId="LiveId" clId="{FAF279FE-C917-45AA-8C0D-181B78B65448}" dt="2025-02-23T22:30:19.589" v="1" actId="5793"/>
          <ac:spMkLst>
            <pc:docMk/>
            <pc:sldMk cId="1887853529" sldId="2147479754"/>
            <ac:spMk id="4" creationId="{E5F149FE-155D-B866-90CB-349B3D8295A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7D90C-2BA4-4BE6-A2BB-911AF581C86F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663BEEFA-0FC4-4CF0-8F6E-663A5AF66E47}">
      <dgm:prSet phldrT="[Text]"/>
      <dgm:spPr>
        <a:xfrm>
          <a:off x="542" y="288887"/>
          <a:ext cx="2116656" cy="1269993"/>
        </a:xfrm>
        <a:prstGeom prst="rect">
          <a:avLst/>
        </a:prstGeom>
        <a:solidFill>
          <a:srgbClr val="0078D4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Retrieval Augmented Generation (RAG)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6F46AE1B-4170-4467-B639-0FA058BEF67F}" type="parTrans" cxnId="{57611E24-71B4-4349-90C1-3B12A930FE36}">
      <dgm:prSet/>
      <dgm:spPr/>
      <dgm:t>
        <a:bodyPr/>
        <a:lstStyle/>
        <a:p>
          <a:endParaRPr lang="LID4096"/>
        </a:p>
      </dgm:t>
    </dgm:pt>
    <dgm:pt modelId="{5B7FB4AC-1A53-461D-8816-4A6B90F3DE95}" type="sibTrans" cxnId="{57611E24-71B4-4349-90C1-3B12A930FE36}">
      <dgm:prSet/>
      <dgm:spPr/>
      <dgm:t>
        <a:bodyPr/>
        <a:lstStyle/>
        <a:p>
          <a:endParaRPr lang="LID4096"/>
        </a:p>
      </dgm:t>
    </dgm:pt>
    <dgm:pt modelId="{871CD8A7-7222-4C76-A84E-D3E47E307A39}">
      <dgm:prSet phldrT="[Text]"/>
      <dgm:spPr>
        <a:xfrm>
          <a:off x="2328864" y="1770546"/>
          <a:ext cx="2116656" cy="1269993"/>
        </a:xfrm>
        <a:prstGeom prst="rect">
          <a:avLst/>
        </a:prstGeom>
        <a:solidFill>
          <a:srgbClr val="0078D4">
            <a:hueOff val="8820921"/>
            <a:satOff val="-10378"/>
            <a:lumOff val="16863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Ajuste</a:t>
          </a: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fino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3C08A40A-1715-40FA-8867-C4BF9CD67C09}" type="parTrans" cxnId="{DA05E7CB-F5BF-4006-ADFA-AF0E99135999}">
      <dgm:prSet/>
      <dgm:spPr/>
      <dgm:t>
        <a:bodyPr/>
        <a:lstStyle/>
        <a:p>
          <a:endParaRPr lang="LID4096"/>
        </a:p>
      </dgm:t>
    </dgm:pt>
    <dgm:pt modelId="{0EA47EFD-CF22-41F5-A61B-42379617B0B1}" type="sibTrans" cxnId="{DA05E7CB-F5BF-4006-ADFA-AF0E99135999}">
      <dgm:prSet/>
      <dgm:spPr/>
      <dgm:t>
        <a:bodyPr/>
        <a:lstStyle/>
        <a:p>
          <a:endParaRPr lang="LID4096"/>
        </a:p>
      </dgm:t>
    </dgm:pt>
    <dgm:pt modelId="{50025A2E-C6EF-410F-B4B5-FBFC68253FF2}">
      <dgm:prSet phldrT="[Text]"/>
      <dgm:spPr>
        <a:xfrm>
          <a:off x="542" y="1770546"/>
          <a:ext cx="2116656" cy="1269993"/>
        </a:xfrm>
        <a:prstGeom prst="rect">
          <a:avLst/>
        </a:prstGeom>
        <a:solidFill>
          <a:srgbClr val="0078D4">
            <a:hueOff val="5880614"/>
            <a:satOff val="-6919"/>
            <a:lumOff val="11242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Engenharia</a:t>
          </a: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de prompt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8B577B40-E793-4728-ABCD-1F773D95BA73}" type="parTrans" cxnId="{483A3B87-BBCF-43DD-B5D1-4356E0955DCE}">
      <dgm:prSet/>
      <dgm:spPr/>
      <dgm:t>
        <a:bodyPr/>
        <a:lstStyle/>
        <a:p>
          <a:endParaRPr lang="LID4096"/>
        </a:p>
      </dgm:t>
    </dgm:pt>
    <dgm:pt modelId="{DCAFF14E-2E5C-4828-9594-8177B8821C37}" type="sibTrans" cxnId="{483A3B87-BBCF-43DD-B5D1-4356E0955DCE}">
      <dgm:prSet/>
      <dgm:spPr/>
      <dgm:t>
        <a:bodyPr/>
        <a:lstStyle/>
        <a:p>
          <a:endParaRPr lang="LID4096"/>
        </a:p>
      </dgm:t>
    </dgm:pt>
    <dgm:pt modelId="{C2370AF4-2F12-4350-A15E-847E35E47332}">
      <dgm:prSet phldrT="[Text]"/>
      <dgm:spPr>
        <a:xfrm>
          <a:off x="2328864" y="288887"/>
          <a:ext cx="2116656" cy="1269993"/>
        </a:xfrm>
        <a:prstGeom prst="rect">
          <a:avLst/>
        </a:prstGeom>
        <a:solidFill>
          <a:srgbClr val="0078D4">
            <a:hueOff val="2940307"/>
            <a:satOff val="-3459"/>
            <a:lumOff val="562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Estrategias</a:t>
          </a: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combinadas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DBD4A8C6-9A4A-4C25-9570-EE11BACE6471}" type="parTrans" cxnId="{1BCCEB61-3D2E-470E-B6AD-34264935F8C3}">
      <dgm:prSet/>
      <dgm:spPr/>
      <dgm:t>
        <a:bodyPr/>
        <a:lstStyle/>
        <a:p>
          <a:endParaRPr lang="LID4096"/>
        </a:p>
      </dgm:t>
    </dgm:pt>
    <dgm:pt modelId="{B5930A02-8F11-4D53-A2E4-CCAB3DF48551}" type="sibTrans" cxnId="{1BCCEB61-3D2E-470E-B6AD-34264935F8C3}">
      <dgm:prSet/>
      <dgm:spPr/>
      <dgm:t>
        <a:bodyPr/>
        <a:lstStyle/>
        <a:p>
          <a:endParaRPr lang="LID4096"/>
        </a:p>
      </dgm:t>
    </dgm:pt>
    <dgm:pt modelId="{71A05E28-2334-4B22-AB05-A420B44AAE32}" type="pres">
      <dgm:prSet presAssocID="{D287D90C-2BA4-4BE6-A2BB-911AF581C86F}" presName="diagram" presStyleCnt="0">
        <dgm:presLayoutVars>
          <dgm:dir/>
          <dgm:resizeHandles val="exact"/>
        </dgm:presLayoutVars>
      </dgm:prSet>
      <dgm:spPr/>
    </dgm:pt>
    <dgm:pt modelId="{82F8D3C6-21D7-431D-9C57-C4A50BCDC37E}" type="pres">
      <dgm:prSet presAssocID="{663BEEFA-0FC4-4CF0-8F6E-663A5AF66E47}" presName="node" presStyleLbl="node1" presStyleIdx="0" presStyleCnt="4">
        <dgm:presLayoutVars>
          <dgm:bulletEnabled val="1"/>
        </dgm:presLayoutVars>
      </dgm:prSet>
      <dgm:spPr/>
    </dgm:pt>
    <dgm:pt modelId="{8F8AD48B-73DE-4988-87A8-3FACC65E234F}" type="pres">
      <dgm:prSet presAssocID="{5B7FB4AC-1A53-461D-8816-4A6B90F3DE95}" presName="sibTrans" presStyleCnt="0"/>
      <dgm:spPr/>
    </dgm:pt>
    <dgm:pt modelId="{930B04EA-8EE5-4B21-8580-B81BE9247226}" type="pres">
      <dgm:prSet presAssocID="{C2370AF4-2F12-4350-A15E-847E35E47332}" presName="node" presStyleLbl="node1" presStyleIdx="1" presStyleCnt="4">
        <dgm:presLayoutVars>
          <dgm:bulletEnabled val="1"/>
        </dgm:presLayoutVars>
      </dgm:prSet>
      <dgm:spPr/>
    </dgm:pt>
    <dgm:pt modelId="{B92F0323-8669-4E7C-80E7-3B8C9F6022DA}" type="pres">
      <dgm:prSet presAssocID="{B5930A02-8F11-4D53-A2E4-CCAB3DF48551}" presName="sibTrans" presStyleCnt="0"/>
      <dgm:spPr/>
    </dgm:pt>
    <dgm:pt modelId="{FF08D080-77C9-41AB-82D2-384A3E538C14}" type="pres">
      <dgm:prSet presAssocID="{50025A2E-C6EF-410F-B4B5-FBFC68253FF2}" presName="node" presStyleLbl="node1" presStyleIdx="2" presStyleCnt="4">
        <dgm:presLayoutVars>
          <dgm:bulletEnabled val="1"/>
        </dgm:presLayoutVars>
      </dgm:prSet>
      <dgm:spPr/>
    </dgm:pt>
    <dgm:pt modelId="{2D5C2544-5BAC-4B6A-81F2-DFE1F11B8140}" type="pres">
      <dgm:prSet presAssocID="{DCAFF14E-2E5C-4828-9594-8177B8821C37}" presName="sibTrans" presStyleCnt="0"/>
      <dgm:spPr/>
    </dgm:pt>
    <dgm:pt modelId="{C5E25C28-91EB-4B98-B134-39B6FF207D3E}" type="pres">
      <dgm:prSet presAssocID="{871CD8A7-7222-4C76-A84E-D3E47E307A39}" presName="node" presStyleLbl="node1" presStyleIdx="3" presStyleCnt="4">
        <dgm:presLayoutVars>
          <dgm:bulletEnabled val="1"/>
        </dgm:presLayoutVars>
      </dgm:prSet>
      <dgm:spPr/>
    </dgm:pt>
  </dgm:ptLst>
  <dgm:cxnLst>
    <dgm:cxn modelId="{D6FA460C-A612-4866-A32C-FAF9ADDB3E57}" type="presOf" srcId="{C2370AF4-2F12-4350-A15E-847E35E47332}" destId="{930B04EA-8EE5-4B21-8580-B81BE9247226}" srcOrd="0" destOrd="0" presId="urn:microsoft.com/office/officeart/2005/8/layout/default"/>
    <dgm:cxn modelId="{57611E24-71B4-4349-90C1-3B12A930FE36}" srcId="{D287D90C-2BA4-4BE6-A2BB-911AF581C86F}" destId="{663BEEFA-0FC4-4CF0-8F6E-663A5AF66E47}" srcOrd="0" destOrd="0" parTransId="{6F46AE1B-4170-4467-B639-0FA058BEF67F}" sibTransId="{5B7FB4AC-1A53-461D-8816-4A6B90F3DE95}"/>
    <dgm:cxn modelId="{1BCCEB61-3D2E-470E-B6AD-34264935F8C3}" srcId="{D287D90C-2BA4-4BE6-A2BB-911AF581C86F}" destId="{C2370AF4-2F12-4350-A15E-847E35E47332}" srcOrd="1" destOrd="0" parTransId="{DBD4A8C6-9A4A-4C25-9570-EE11BACE6471}" sibTransId="{B5930A02-8F11-4D53-A2E4-CCAB3DF48551}"/>
    <dgm:cxn modelId="{BAB6956F-0306-4A52-955E-E12A6B3C7EFE}" type="presOf" srcId="{D287D90C-2BA4-4BE6-A2BB-911AF581C86F}" destId="{71A05E28-2334-4B22-AB05-A420B44AAE32}" srcOrd="0" destOrd="0" presId="urn:microsoft.com/office/officeart/2005/8/layout/default"/>
    <dgm:cxn modelId="{38897150-F847-4863-B9BC-91746A180C17}" type="presOf" srcId="{871CD8A7-7222-4C76-A84E-D3E47E307A39}" destId="{C5E25C28-91EB-4B98-B134-39B6FF207D3E}" srcOrd="0" destOrd="0" presId="urn:microsoft.com/office/officeart/2005/8/layout/default"/>
    <dgm:cxn modelId="{9887D370-F27C-4E69-94BD-6E491F5FC7BF}" type="presOf" srcId="{663BEEFA-0FC4-4CF0-8F6E-663A5AF66E47}" destId="{82F8D3C6-21D7-431D-9C57-C4A50BCDC37E}" srcOrd="0" destOrd="0" presId="urn:microsoft.com/office/officeart/2005/8/layout/default"/>
    <dgm:cxn modelId="{483A3B87-BBCF-43DD-B5D1-4356E0955DCE}" srcId="{D287D90C-2BA4-4BE6-A2BB-911AF581C86F}" destId="{50025A2E-C6EF-410F-B4B5-FBFC68253FF2}" srcOrd="2" destOrd="0" parTransId="{8B577B40-E793-4728-ABCD-1F773D95BA73}" sibTransId="{DCAFF14E-2E5C-4828-9594-8177B8821C37}"/>
    <dgm:cxn modelId="{74EB22BD-9207-4CE9-8D36-06FF635997EE}" type="presOf" srcId="{50025A2E-C6EF-410F-B4B5-FBFC68253FF2}" destId="{FF08D080-77C9-41AB-82D2-384A3E538C14}" srcOrd="0" destOrd="0" presId="urn:microsoft.com/office/officeart/2005/8/layout/default"/>
    <dgm:cxn modelId="{DA05E7CB-F5BF-4006-ADFA-AF0E99135999}" srcId="{D287D90C-2BA4-4BE6-A2BB-911AF581C86F}" destId="{871CD8A7-7222-4C76-A84E-D3E47E307A39}" srcOrd="3" destOrd="0" parTransId="{3C08A40A-1715-40FA-8867-C4BF9CD67C09}" sibTransId="{0EA47EFD-CF22-41F5-A61B-42379617B0B1}"/>
    <dgm:cxn modelId="{DDAE84B1-E266-4F88-A280-53E459183B77}" type="presParOf" srcId="{71A05E28-2334-4B22-AB05-A420B44AAE32}" destId="{82F8D3C6-21D7-431D-9C57-C4A50BCDC37E}" srcOrd="0" destOrd="0" presId="urn:microsoft.com/office/officeart/2005/8/layout/default"/>
    <dgm:cxn modelId="{1A5970C9-6DDB-4509-992B-D5CAABA8B820}" type="presParOf" srcId="{71A05E28-2334-4B22-AB05-A420B44AAE32}" destId="{8F8AD48B-73DE-4988-87A8-3FACC65E234F}" srcOrd="1" destOrd="0" presId="urn:microsoft.com/office/officeart/2005/8/layout/default"/>
    <dgm:cxn modelId="{5AE3EDC5-7E28-4212-A80B-A8F9D81ECE48}" type="presParOf" srcId="{71A05E28-2334-4B22-AB05-A420B44AAE32}" destId="{930B04EA-8EE5-4B21-8580-B81BE9247226}" srcOrd="2" destOrd="0" presId="urn:microsoft.com/office/officeart/2005/8/layout/default"/>
    <dgm:cxn modelId="{76F77F42-1501-40F3-AAAB-98BB7595513D}" type="presParOf" srcId="{71A05E28-2334-4B22-AB05-A420B44AAE32}" destId="{B92F0323-8669-4E7C-80E7-3B8C9F6022DA}" srcOrd="3" destOrd="0" presId="urn:microsoft.com/office/officeart/2005/8/layout/default"/>
    <dgm:cxn modelId="{685BF42C-2CB5-4101-BDFA-8AA0D462EC2A}" type="presParOf" srcId="{71A05E28-2334-4B22-AB05-A420B44AAE32}" destId="{FF08D080-77C9-41AB-82D2-384A3E538C14}" srcOrd="4" destOrd="0" presId="urn:microsoft.com/office/officeart/2005/8/layout/default"/>
    <dgm:cxn modelId="{90136A87-2B5F-4F8C-B1A5-5AD20CC5D75C}" type="presParOf" srcId="{71A05E28-2334-4B22-AB05-A420B44AAE32}" destId="{2D5C2544-5BAC-4B6A-81F2-DFE1F11B8140}" srcOrd="5" destOrd="0" presId="urn:microsoft.com/office/officeart/2005/8/layout/default"/>
    <dgm:cxn modelId="{0C845C71-B8C7-4999-BA52-ADCBB708C06C}" type="presParOf" srcId="{71A05E28-2334-4B22-AB05-A420B44AAE32}" destId="{C5E25C28-91EB-4B98-B134-39B6FF207D3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7D90C-2BA4-4BE6-A2BB-911AF581C86F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663BEEFA-0FC4-4CF0-8F6E-663A5AF66E47}">
      <dgm:prSet phldrT="[Text]"/>
      <dgm:spPr>
        <a:xfrm>
          <a:off x="542" y="288887"/>
          <a:ext cx="2116656" cy="1269993"/>
        </a:xfrm>
        <a:prstGeom prst="rect">
          <a:avLst/>
        </a:prstGeom>
        <a:solidFill>
          <a:srgbClr val="0078D4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Retrieval Augmented Generation (RAG)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6F46AE1B-4170-4467-B639-0FA058BEF67F}" type="parTrans" cxnId="{57611E24-71B4-4349-90C1-3B12A930FE36}">
      <dgm:prSet/>
      <dgm:spPr/>
      <dgm:t>
        <a:bodyPr/>
        <a:lstStyle/>
        <a:p>
          <a:endParaRPr lang="LID4096"/>
        </a:p>
      </dgm:t>
    </dgm:pt>
    <dgm:pt modelId="{5B7FB4AC-1A53-461D-8816-4A6B90F3DE95}" type="sibTrans" cxnId="{57611E24-71B4-4349-90C1-3B12A930FE36}">
      <dgm:prSet/>
      <dgm:spPr/>
      <dgm:t>
        <a:bodyPr/>
        <a:lstStyle/>
        <a:p>
          <a:endParaRPr lang="LID4096"/>
        </a:p>
      </dgm:t>
    </dgm:pt>
    <dgm:pt modelId="{871CD8A7-7222-4C76-A84E-D3E47E307A39}">
      <dgm:prSet phldrT="[Text]"/>
      <dgm:spPr>
        <a:xfrm>
          <a:off x="2328864" y="1770546"/>
          <a:ext cx="2116656" cy="1269993"/>
        </a:xfrm>
        <a:prstGeom prst="rect">
          <a:avLst/>
        </a:prstGeom>
        <a:solidFill>
          <a:srgbClr val="0078D4">
            <a:hueOff val="8820921"/>
            <a:satOff val="-10378"/>
            <a:lumOff val="16863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Ajuste</a:t>
          </a: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fino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3C08A40A-1715-40FA-8867-C4BF9CD67C09}" type="parTrans" cxnId="{DA05E7CB-F5BF-4006-ADFA-AF0E99135999}">
      <dgm:prSet/>
      <dgm:spPr/>
      <dgm:t>
        <a:bodyPr/>
        <a:lstStyle/>
        <a:p>
          <a:endParaRPr lang="LID4096"/>
        </a:p>
      </dgm:t>
    </dgm:pt>
    <dgm:pt modelId="{0EA47EFD-CF22-41F5-A61B-42379617B0B1}" type="sibTrans" cxnId="{DA05E7CB-F5BF-4006-ADFA-AF0E99135999}">
      <dgm:prSet/>
      <dgm:spPr/>
      <dgm:t>
        <a:bodyPr/>
        <a:lstStyle/>
        <a:p>
          <a:endParaRPr lang="LID4096"/>
        </a:p>
      </dgm:t>
    </dgm:pt>
    <dgm:pt modelId="{50025A2E-C6EF-410F-B4B5-FBFC68253FF2}">
      <dgm:prSet phldrT="[Text]"/>
      <dgm:spPr>
        <a:xfrm>
          <a:off x="542" y="1770546"/>
          <a:ext cx="2116656" cy="1269993"/>
        </a:xfrm>
        <a:prstGeom prst="rect">
          <a:avLst/>
        </a:prstGeom>
        <a:solidFill>
          <a:srgbClr val="0078D4">
            <a:hueOff val="5880614"/>
            <a:satOff val="-6919"/>
            <a:lumOff val="11242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Engenharia</a:t>
          </a: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de prompt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8B577B40-E793-4728-ABCD-1F773D95BA73}" type="parTrans" cxnId="{483A3B87-BBCF-43DD-B5D1-4356E0955DCE}">
      <dgm:prSet/>
      <dgm:spPr/>
      <dgm:t>
        <a:bodyPr/>
        <a:lstStyle/>
        <a:p>
          <a:endParaRPr lang="LID4096"/>
        </a:p>
      </dgm:t>
    </dgm:pt>
    <dgm:pt modelId="{DCAFF14E-2E5C-4828-9594-8177B8821C37}" type="sibTrans" cxnId="{483A3B87-BBCF-43DD-B5D1-4356E0955DCE}">
      <dgm:prSet/>
      <dgm:spPr/>
      <dgm:t>
        <a:bodyPr/>
        <a:lstStyle/>
        <a:p>
          <a:endParaRPr lang="LID4096"/>
        </a:p>
      </dgm:t>
    </dgm:pt>
    <dgm:pt modelId="{C2370AF4-2F12-4350-A15E-847E35E47332}">
      <dgm:prSet phldrT="[Text]"/>
      <dgm:spPr>
        <a:xfrm>
          <a:off x="2328864" y="288887"/>
          <a:ext cx="2116656" cy="1269993"/>
        </a:xfrm>
        <a:prstGeom prst="rect">
          <a:avLst/>
        </a:prstGeom>
        <a:solidFill>
          <a:srgbClr val="0078D4">
            <a:hueOff val="2940307"/>
            <a:satOff val="-3459"/>
            <a:lumOff val="562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Estrategias</a:t>
          </a:r>
          <a:r>
            <a:rPr lang="en-US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combinadas</a:t>
          </a:r>
          <a:endParaRPr lang="LID4096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gm:t>
    </dgm:pt>
    <dgm:pt modelId="{DBD4A8C6-9A4A-4C25-9570-EE11BACE6471}" type="parTrans" cxnId="{1BCCEB61-3D2E-470E-B6AD-34264935F8C3}">
      <dgm:prSet/>
      <dgm:spPr/>
      <dgm:t>
        <a:bodyPr/>
        <a:lstStyle/>
        <a:p>
          <a:endParaRPr lang="LID4096"/>
        </a:p>
      </dgm:t>
    </dgm:pt>
    <dgm:pt modelId="{B5930A02-8F11-4D53-A2E4-CCAB3DF48551}" type="sibTrans" cxnId="{1BCCEB61-3D2E-470E-B6AD-34264935F8C3}">
      <dgm:prSet/>
      <dgm:spPr/>
      <dgm:t>
        <a:bodyPr/>
        <a:lstStyle/>
        <a:p>
          <a:endParaRPr lang="LID4096"/>
        </a:p>
      </dgm:t>
    </dgm:pt>
    <dgm:pt modelId="{71A05E28-2334-4B22-AB05-A420B44AAE32}" type="pres">
      <dgm:prSet presAssocID="{D287D90C-2BA4-4BE6-A2BB-911AF581C86F}" presName="diagram" presStyleCnt="0">
        <dgm:presLayoutVars>
          <dgm:dir/>
          <dgm:resizeHandles val="exact"/>
        </dgm:presLayoutVars>
      </dgm:prSet>
      <dgm:spPr/>
    </dgm:pt>
    <dgm:pt modelId="{82F8D3C6-21D7-431D-9C57-C4A50BCDC37E}" type="pres">
      <dgm:prSet presAssocID="{663BEEFA-0FC4-4CF0-8F6E-663A5AF66E47}" presName="node" presStyleLbl="node1" presStyleIdx="0" presStyleCnt="4">
        <dgm:presLayoutVars>
          <dgm:bulletEnabled val="1"/>
        </dgm:presLayoutVars>
      </dgm:prSet>
      <dgm:spPr/>
    </dgm:pt>
    <dgm:pt modelId="{8F8AD48B-73DE-4988-87A8-3FACC65E234F}" type="pres">
      <dgm:prSet presAssocID="{5B7FB4AC-1A53-461D-8816-4A6B90F3DE95}" presName="sibTrans" presStyleCnt="0"/>
      <dgm:spPr/>
    </dgm:pt>
    <dgm:pt modelId="{930B04EA-8EE5-4B21-8580-B81BE9247226}" type="pres">
      <dgm:prSet presAssocID="{C2370AF4-2F12-4350-A15E-847E35E47332}" presName="node" presStyleLbl="node1" presStyleIdx="1" presStyleCnt="4">
        <dgm:presLayoutVars>
          <dgm:bulletEnabled val="1"/>
        </dgm:presLayoutVars>
      </dgm:prSet>
      <dgm:spPr/>
    </dgm:pt>
    <dgm:pt modelId="{B92F0323-8669-4E7C-80E7-3B8C9F6022DA}" type="pres">
      <dgm:prSet presAssocID="{B5930A02-8F11-4D53-A2E4-CCAB3DF48551}" presName="sibTrans" presStyleCnt="0"/>
      <dgm:spPr/>
    </dgm:pt>
    <dgm:pt modelId="{FF08D080-77C9-41AB-82D2-384A3E538C14}" type="pres">
      <dgm:prSet presAssocID="{50025A2E-C6EF-410F-B4B5-FBFC68253FF2}" presName="node" presStyleLbl="node1" presStyleIdx="2" presStyleCnt="4">
        <dgm:presLayoutVars>
          <dgm:bulletEnabled val="1"/>
        </dgm:presLayoutVars>
      </dgm:prSet>
      <dgm:spPr/>
    </dgm:pt>
    <dgm:pt modelId="{2D5C2544-5BAC-4B6A-81F2-DFE1F11B8140}" type="pres">
      <dgm:prSet presAssocID="{DCAFF14E-2E5C-4828-9594-8177B8821C37}" presName="sibTrans" presStyleCnt="0"/>
      <dgm:spPr/>
    </dgm:pt>
    <dgm:pt modelId="{C5E25C28-91EB-4B98-B134-39B6FF207D3E}" type="pres">
      <dgm:prSet presAssocID="{871CD8A7-7222-4C76-A84E-D3E47E307A39}" presName="node" presStyleLbl="node1" presStyleIdx="3" presStyleCnt="4">
        <dgm:presLayoutVars>
          <dgm:bulletEnabled val="1"/>
        </dgm:presLayoutVars>
      </dgm:prSet>
      <dgm:spPr/>
    </dgm:pt>
  </dgm:ptLst>
  <dgm:cxnLst>
    <dgm:cxn modelId="{D6FA460C-A612-4866-A32C-FAF9ADDB3E57}" type="presOf" srcId="{C2370AF4-2F12-4350-A15E-847E35E47332}" destId="{930B04EA-8EE5-4B21-8580-B81BE9247226}" srcOrd="0" destOrd="0" presId="urn:microsoft.com/office/officeart/2005/8/layout/default"/>
    <dgm:cxn modelId="{57611E24-71B4-4349-90C1-3B12A930FE36}" srcId="{D287D90C-2BA4-4BE6-A2BB-911AF581C86F}" destId="{663BEEFA-0FC4-4CF0-8F6E-663A5AF66E47}" srcOrd="0" destOrd="0" parTransId="{6F46AE1B-4170-4467-B639-0FA058BEF67F}" sibTransId="{5B7FB4AC-1A53-461D-8816-4A6B90F3DE95}"/>
    <dgm:cxn modelId="{1BCCEB61-3D2E-470E-B6AD-34264935F8C3}" srcId="{D287D90C-2BA4-4BE6-A2BB-911AF581C86F}" destId="{C2370AF4-2F12-4350-A15E-847E35E47332}" srcOrd="1" destOrd="0" parTransId="{DBD4A8C6-9A4A-4C25-9570-EE11BACE6471}" sibTransId="{B5930A02-8F11-4D53-A2E4-CCAB3DF48551}"/>
    <dgm:cxn modelId="{BAB6956F-0306-4A52-955E-E12A6B3C7EFE}" type="presOf" srcId="{D287D90C-2BA4-4BE6-A2BB-911AF581C86F}" destId="{71A05E28-2334-4B22-AB05-A420B44AAE32}" srcOrd="0" destOrd="0" presId="urn:microsoft.com/office/officeart/2005/8/layout/default"/>
    <dgm:cxn modelId="{38897150-F847-4863-B9BC-91746A180C17}" type="presOf" srcId="{871CD8A7-7222-4C76-A84E-D3E47E307A39}" destId="{C5E25C28-91EB-4B98-B134-39B6FF207D3E}" srcOrd="0" destOrd="0" presId="urn:microsoft.com/office/officeart/2005/8/layout/default"/>
    <dgm:cxn modelId="{9887D370-F27C-4E69-94BD-6E491F5FC7BF}" type="presOf" srcId="{663BEEFA-0FC4-4CF0-8F6E-663A5AF66E47}" destId="{82F8D3C6-21D7-431D-9C57-C4A50BCDC37E}" srcOrd="0" destOrd="0" presId="urn:microsoft.com/office/officeart/2005/8/layout/default"/>
    <dgm:cxn modelId="{483A3B87-BBCF-43DD-B5D1-4356E0955DCE}" srcId="{D287D90C-2BA4-4BE6-A2BB-911AF581C86F}" destId="{50025A2E-C6EF-410F-B4B5-FBFC68253FF2}" srcOrd="2" destOrd="0" parTransId="{8B577B40-E793-4728-ABCD-1F773D95BA73}" sibTransId="{DCAFF14E-2E5C-4828-9594-8177B8821C37}"/>
    <dgm:cxn modelId="{74EB22BD-9207-4CE9-8D36-06FF635997EE}" type="presOf" srcId="{50025A2E-C6EF-410F-B4B5-FBFC68253FF2}" destId="{FF08D080-77C9-41AB-82D2-384A3E538C14}" srcOrd="0" destOrd="0" presId="urn:microsoft.com/office/officeart/2005/8/layout/default"/>
    <dgm:cxn modelId="{DA05E7CB-F5BF-4006-ADFA-AF0E99135999}" srcId="{D287D90C-2BA4-4BE6-A2BB-911AF581C86F}" destId="{871CD8A7-7222-4C76-A84E-D3E47E307A39}" srcOrd="3" destOrd="0" parTransId="{3C08A40A-1715-40FA-8867-C4BF9CD67C09}" sibTransId="{0EA47EFD-CF22-41F5-A61B-42379617B0B1}"/>
    <dgm:cxn modelId="{DDAE84B1-E266-4F88-A280-53E459183B77}" type="presParOf" srcId="{71A05E28-2334-4B22-AB05-A420B44AAE32}" destId="{82F8D3C6-21D7-431D-9C57-C4A50BCDC37E}" srcOrd="0" destOrd="0" presId="urn:microsoft.com/office/officeart/2005/8/layout/default"/>
    <dgm:cxn modelId="{1A5970C9-6DDB-4509-992B-D5CAABA8B820}" type="presParOf" srcId="{71A05E28-2334-4B22-AB05-A420B44AAE32}" destId="{8F8AD48B-73DE-4988-87A8-3FACC65E234F}" srcOrd="1" destOrd="0" presId="urn:microsoft.com/office/officeart/2005/8/layout/default"/>
    <dgm:cxn modelId="{5AE3EDC5-7E28-4212-A80B-A8F9D81ECE48}" type="presParOf" srcId="{71A05E28-2334-4B22-AB05-A420B44AAE32}" destId="{930B04EA-8EE5-4B21-8580-B81BE9247226}" srcOrd="2" destOrd="0" presId="urn:microsoft.com/office/officeart/2005/8/layout/default"/>
    <dgm:cxn modelId="{76F77F42-1501-40F3-AAAB-98BB7595513D}" type="presParOf" srcId="{71A05E28-2334-4B22-AB05-A420B44AAE32}" destId="{B92F0323-8669-4E7C-80E7-3B8C9F6022DA}" srcOrd="3" destOrd="0" presId="urn:microsoft.com/office/officeart/2005/8/layout/default"/>
    <dgm:cxn modelId="{685BF42C-2CB5-4101-BDFA-8AA0D462EC2A}" type="presParOf" srcId="{71A05E28-2334-4B22-AB05-A420B44AAE32}" destId="{FF08D080-77C9-41AB-82D2-384A3E538C14}" srcOrd="4" destOrd="0" presId="urn:microsoft.com/office/officeart/2005/8/layout/default"/>
    <dgm:cxn modelId="{90136A87-2B5F-4F8C-B1A5-5AD20CC5D75C}" type="presParOf" srcId="{71A05E28-2334-4B22-AB05-A420B44AAE32}" destId="{2D5C2544-5BAC-4B6A-81F2-DFE1F11B8140}" srcOrd="5" destOrd="0" presId="urn:microsoft.com/office/officeart/2005/8/layout/default"/>
    <dgm:cxn modelId="{0C845C71-B8C7-4999-BA52-ADCBB708C06C}" type="presParOf" srcId="{71A05E28-2334-4B22-AB05-A420B44AAE32}" destId="{C5E25C28-91EB-4B98-B134-39B6FF207D3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BC34E-3482-4CBA-99E6-AD7C2DBCF331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LID4096"/>
        </a:p>
      </dgm:t>
    </dgm:pt>
    <dgm:pt modelId="{F860CD07-0662-421B-A6D4-674DF928F90A}">
      <dgm:prSet phldrT="[Text]" custT="1"/>
      <dgm:spPr/>
      <dgm:t>
        <a:bodyPr/>
        <a:lstStyle/>
        <a:p>
          <a:r>
            <a:rPr lang="en-US" sz="1800" b="1" err="1"/>
            <a:t>Métricas</a:t>
          </a:r>
          <a:r>
            <a:rPr lang="en-US" sz="1800" b="1"/>
            <a:t> </a:t>
          </a:r>
          <a:r>
            <a:rPr lang="en-US" sz="1800" b="1" err="1"/>
            <a:t>tradicionais</a:t>
          </a:r>
          <a:r>
            <a:rPr lang="en-US" sz="1800" b="1"/>
            <a:t> de </a:t>
          </a:r>
          <a:r>
            <a:rPr lang="en-US" sz="1800" b="1" err="1"/>
            <a:t>aprendizagem</a:t>
          </a:r>
          <a:r>
            <a:rPr lang="en-US" sz="1800" b="1"/>
            <a:t> de </a:t>
          </a:r>
          <a:r>
            <a:rPr lang="en-US" sz="1800" b="1" err="1"/>
            <a:t>maquina</a:t>
          </a:r>
          <a:endParaRPr lang="LID4096" sz="1800" b="1"/>
        </a:p>
      </dgm:t>
    </dgm:pt>
    <dgm:pt modelId="{86F1E3CD-2DFB-4D01-AC76-422076CEE3A1}" type="parTrans" cxnId="{5669F065-3F3F-4C55-8F73-C6F96C113B4A}">
      <dgm:prSet/>
      <dgm:spPr/>
      <dgm:t>
        <a:bodyPr/>
        <a:lstStyle/>
        <a:p>
          <a:endParaRPr lang="LID4096"/>
        </a:p>
      </dgm:t>
    </dgm:pt>
    <dgm:pt modelId="{5A09635C-286F-4D4D-85D1-8B12DE54D345}" type="sibTrans" cxnId="{5669F065-3F3F-4C55-8F73-C6F96C113B4A}">
      <dgm:prSet/>
      <dgm:spPr/>
      <dgm:t>
        <a:bodyPr/>
        <a:lstStyle/>
        <a:p>
          <a:endParaRPr lang="LID4096"/>
        </a:p>
      </dgm:t>
    </dgm:pt>
    <dgm:pt modelId="{3D65B595-088F-4B43-AA92-247343A2F6E3}">
      <dgm:prSet phldrT="[Text]" custT="1"/>
      <dgm:spPr/>
      <dgm:t>
        <a:bodyPr/>
        <a:lstStyle/>
        <a:p>
          <a:r>
            <a:rPr lang="en-US" sz="1600" err="1"/>
            <a:t>Meça</a:t>
          </a:r>
          <a:r>
            <a:rPr lang="en-US" sz="1600"/>
            <a:t> a </a:t>
          </a:r>
          <a:r>
            <a:rPr lang="en-US" sz="1600" err="1"/>
            <a:t>proporção</a:t>
          </a:r>
          <a:r>
            <a:rPr lang="en-US" sz="1600"/>
            <a:t> do </a:t>
          </a:r>
          <a:r>
            <a:rPr lang="en-US" sz="1600" err="1"/>
            <a:t>número</a:t>
          </a:r>
          <a:r>
            <a:rPr lang="en-US" sz="1600"/>
            <a:t> de </a:t>
          </a:r>
          <a:r>
            <a:rPr lang="en-US" sz="1600" err="1"/>
            <a:t>palavras</a:t>
          </a:r>
          <a:r>
            <a:rPr lang="en-US" sz="1600"/>
            <a:t> </a:t>
          </a:r>
          <a:r>
            <a:rPr lang="en-US" sz="1600" err="1"/>
            <a:t>compartilhadas</a:t>
          </a:r>
          <a:r>
            <a:rPr lang="en-US" sz="1600"/>
            <a:t> entre as </a:t>
          </a:r>
          <a:r>
            <a:rPr lang="en-US" sz="1600" err="1"/>
            <a:t>respostas</a:t>
          </a:r>
          <a:r>
            <a:rPr lang="en-US" sz="1600"/>
            <a:t> </a:t>
          </a:r>
          <a:r>
            <a:rPr lang="en-US" sz="1600" err="1"/>
            <a:t>geradas</a:t>
          </a:r>
          <a:r>
            <a:rPr lang="en-US" sz="1600"/>
            <a:t> e as </a:t>
          </a:r>
          <a:r>
            <a:rPr lang="en-US" sz="1600" err="1"/>
            <a:t>respostas</a:t>
          </a:r>
          <a:r>
            <a:rPr lang="en-US" sz="1600"/>
            <a:t> </a:t>
          </a:r>
          <a:r>
            <a:rPr lang="en-US" sz="1600" err="1"/>
            <a:t>verdadeiras</a:t>
          </a:r>
          <a:endParaRPr lang="LID4096" sz="1600"/>
        </a:p>
      </dgm:t>
    </dgm:pt>
    <dgm:pt modelId="{0E5A2E58-E5CB-4AB1-A80E-96082CE71062}" type="parTrans" cxnId="{43C6BDA3-F2D7-48BE-AE2F-FE9C96DBC966}">
      <dgm:prSet/>
      <dgm:spPr/>
      <dgm:t>
        <a:bodyPr/>
        <a:lstStyle/>
        <a:p>
          <a:endParaRPr lang="LID4096"/>
        </a:p>
      </dgm:t>
    </dgm:pt>
    <dgm:pt modelId="{B327A1CE-5E12-4077-9688-37200FB1AB24}" type="sibTrans" cxnId="{43C6BDA3-F2D7-48BE-AE2F-FE9C96DBC966}">
      <dgm:prSet/>
      <dgm:spPr/>
      <dgm:t>
        <a:bodyPr/>
        <a:lstStyle/>
        <a:p>
          <a:endParaRPr lang="LID4096"/>
        </a:p>
      </dgm:t>
    </dgm:pt>
    <dgm:pt modelId="{3D4C992E-AA20-4EA6-84B5-52FBA2FA4DC9}">
      <dgm:prSet phldrT="[Text]" custT="1"/>
      <dgm:spPr/>
      <dgm:t>
        <a:bodyPr/>
        <a:lstStyle/>
        <a:p>
          <a:r>
            <a:rPr lang="en-US" sz="1800" b="1" err="1"/>
            <a:t>Métricas</a:t>
          </a:r>
          <a:r>
            <a:rPr lang="en-US" sz="1800" b="1"/>
            <a:t> </a:t>
          </a:r>
          <a:r>
            <a:rPr lang="en-US" sz="1800" b="1" err="1"/>
            <a:t>assistidas</a:t>
          </a:r>
          <a:r>
            <a:rPr lang="en-US" sz="1800" b="1"/>
            <a:t> </a:t>
          </a:r>
          <a:r>
            <a:rPr lang="en-US" sz="1800" b="1" err="1"/>
            <a:t>por</a:t>
          </a:r>
          <a:r>
            <a:rPr lang="en-US" sz="1800" b="1"/>
            <a:t> IA</a:t>
          </a:r>
        </a:p>
      </dgm:t>
    </dgm:pt>
    <dgm:pt modelId="{CA5A40EB-018C-4045-8E16-A1219C780B73}" type="parTrans" cxnId="{F07FADB0-A574-4378-ADDB-09128726273D}">
      <dgm:prSet/>
      <dgm:spPr/>
      <dgm:t>
        <a:bodyPr/>
        <a:lstStyle/>
        <a:p>
          <a:endParaRPr lang="LID4096"/>
        </a:p>
      </dgm:t>
    </dgm:pt>
    <dgm:pt modelId="{DAD67062-F93E-48C5-93C1-CCCF0D556089}" type="sibTrans" cxnId="{F07FADB0-A574-4378-ADDB-09128726273D}">
      <dgm:prSet/>
      <dgm:spPr/>
      <dgm:t>
        <a:bodyPr/>
        <a:lstStyle/>
        <a:p>
          <a:endParaRPr lang="LID4096"/>
        </a:p>
      </dgm:t>
    </dgm:pt>
    <dgm:pt modelId="{32005058-7DA9-4370-8A28-BCF3CE6BA79F}">
      <dgm:prSet phldrT="[Text]" custT="1"/>
      <dgm:spPr/>
      <dgm:t>
        <a:bodyPr/>
        <a:lstStyle/>
        <a:p>
          <a:r>
            <a:rPr lang="en-US" sz="1600" err="1"/>
            <a:t>Métricas</a:t>
          </a:r>
          <a:r>
            <a:rPr lang="en-US" sz="1600"/>
            <a:t> de </a:t>
          </a:r>
          <a:r>
            <a:rPr lang="en-US" sz="1600" err="1"/>
            <a:t>segurança</a:t>
          </a:r>
          <a:r>
            <a:rPr lang="en-US" sz="1600"/>
            <a:t> e </a:t>
          </a:r>
          <a:r>
            <a:rPr lang="en-US" sz="1600" err="1"/>
            <a:t>risco</a:t>
          </a:r>
          <a:endParaRPr lang="LID4096" sz="1600"/>
        </a:p>
      </dgm:t>
    </dgm:pt>
    <dgm:pt modelId="{878DEFAC-68B1-410D-98DB-689469DA3E15}" type="parTrans" cxnId="{0B585F64-878A-43EF-B4EE-64A199E0B818}">
      <dgm:prSet/>
      <dgm:spPr/>
      <dgm:t>
        <a:bodyPr/>
        <a:lstStyle/>
        <a:p>
          <a:endParaRPr lang="LID4096"/>
        </a:p>
      </dgm:t>
    </dgm:pt>
    <dgm:pt modelId="{575B1BD6-3A68-4CF1-8EC0-805BA3E51465}" type="sibTrans" cxnId="{0B585F64-878A-43EF-B4EE-64A199E0B818}">
      <dgm:prSet/>
      <dgm:spPr/>
      <dgm:t>
        <a:bodyPr/>
        <a:lstStyle/>
        <a:p>
          <a:endParaRPr lang="LID4096"/>
        </a:p>
      </dgm:t>
    </dgm:pt>
    <dgm:pt modelId="{4DEE4902-7DF6-4EDC-BBA8-BF8F6585D339}">
      <dgm:prSet phldrT="[Text]" custT="1"/>
      <dgm:spPr/>
      <dgm:t>
        <a:bodyPr/>
        <a:lstStyle/>
        <a:p>
          <a:r>
            <a:rPr lang="en-US" sz="1600" err="1"/>
            <a:t>Métricas</a:t>
          </a:r>
          <a:r>
            <a:rPr lang="en-US" sz="1600"/>
            <a:t> de </a:t>
          </a:r>
          <a:r>
            <a:rPr lang="en-US" sz="1600" err="1"/>
            <a:t>geração</a:t>
          </a:r>
          <a:r>
            <a:rPr lang="en-US" sz="1600"/>
            <a:t> de </a:t>
          </a:r>
          <a:r>
            <a:rPr lang="en-US" sz="1600" err="1"/>
            <a:t>qualidade</a:t>
          </a:r>
          <a:endParaRPr lang="LID4096" sz="1600"/>
        </a:p>
      </dgm:t>
    </dgm:pt>
    <dgm:pt modelId="{E178843E-23BD-4ABA-A1CE-06F029DE84F2}" type="parTrans" cxnId="{3095D929-AF8C-465A-A8B9-13D85B968741}">
      <dgm:prSet/>
      <dgm:spPr/>
      <dgm:t>
        <a:bodyPr/>
        <a:lstStyle/>
        <a:p>
          <a:endParaRPr lang="LID4096"/>
        </a:p>
      </dgm:t>
    </dgm:pt>
    <dgm:pt modelId="{9B854428-2459-45B1-97E7-DBBAC51B7306}" type="sibTrans" cxnId="{3095D929-AF8C-465A-A8B9-13D85B968741}">
      <dgm:prSet/>
      <dgm:spPr/>
      <dgm:t>
        <a:bodyPr/>
        <a:lstStyle/>
        <a:p>
          <a:endParaRPr lang="LID4096"/>
        </a:p>
      </dgm:t>
    </dgm:pt>
    <dgm:pt modelId="{E1FF0FEE-CD83-4E02-A89E-C00A281A5AE8}">
      <dgm:prSet phldrT="[Text]" custT="1"/>
      <dgm:spPr/>
      <dgm:t>
        <a:bodyPr/>
        <a:lstStyle/>
        <a:p>
          <a:r>
            <a:rPr lang="en-US" sz="1800" b="1" err="1"/>
            <a:t>Avaliações</a:t>
          </a:r>
          <a:r>
            <a:rPr lang="en-US" sz="1800" b="1"/>
            <a:t> </a:t>
          </a:r>
          <a:r>
            <a:rPr lang="en-US" sz="1800" b="1" err="1"/>
            <a:t>manuais</a:t>
          </a:r>
          <a:endParaRPr lang="LID4096" sz="1800" b="1"/>
        </a:p>
      </dgm:t>
    </dgm:pt>
    <dgm:pt modelId="{34097794-C675-4D8B-8F63-9C186A6D2907}" type="parTrans" cxnId="{39176E00-B6B1-45DC-A236-E0EAE8FD6B53}">
      <dgm:prSet/>
      <dgm:spPr/>
      <dgm:t>
        <a:bodyPr/>
        <a:lstStyle/>
        <a:p>
          <a:endParaRPr lang="LID4096"/>
        </a:p>
      </dgm:t>
    </dgm:pt>
    <dgm:pt modelId="{73E03159-D069-4AE5-AD20-FDE712598648}" type="sibTrans" cxnId="{39176E00-B6B1-45DC-A236-E0EAE8FD6B53}">
      <dgm:prSet/>
      <dgm:spPr/>
      <dgm:t>
        <a:bodyPr/>
        <a:lstStyle/>
        <a:p>
          <a:endParaRPr lang="LID4096"/>
        </a:p>
      </dgm:t>
    </dgm:pt>
    <dgm:pt modelId="{5CC6A159-B8DF-4A29-AC74-BF3AA84F823D}">
      <dgm:prSet phldrT="[Text]" custT="1"/>
      <dgm:spPr/>
      <dgm:t>
        <a:bodyPr/>
        <a:lstStyle/>
        <a:p>
          <a:r>
            <a:rPr lang="en-US" sz="1600" err="1"/>
            <a:t>Avalie</a:t>
          </a:r>
          <a:r>
            <a:rPr lang="en-US" sz="1600"/>
            <a:t> as </a:t>
          </a:r>
          <a:r>
            <a:rPr lang="en-US" sz="1600" err="1"/>
            <a:t>respostas</a:t>
          </a:r>
          <a:r>
            <a:rPr lang="en-US" sz="1600"/>
            <a:t> do </a:t>
          </a:r>
          <a:r>
            <a:rPr lang="en-US" sz="1600" err="1"/>
            <a:t>seu</a:t>
          </a:r>
          <a:r>
            <a:rPr lang="en-US" sz="1600"/>
            <a:t> </a:t>
          </a:r>
          <a:r>
            <a:rPr lang="en-US" sz="1600" err="1"/>
            <a:t>modelo</a:t>
          </a:r>
          <a:endParaRPr lang="LID4096" sz="1600"/>
        </a:p>
      </dgm:t>
    </dgm:pt>
    <dgm:pt modelId="{E223FFF6-6F3F-4D61-A7F3-17815063428A}" type="parTrans" cxnId="{3D68D0E9-4969-44E5-932A-4F4FAD3F60A8}">
      <dgm:prSet/>
      <dgm:spPr/>
      <dgm:t>
        <a:bodyPr/>
        <a:lstStyle/>
        <a:p>
          <a:endParaRPr lang="LID4096"/>
        </a:p>
      </dgm:t>
    </dgm:pt>
    <dgm:pt modelId="{68BE1112-4CCC-4E70-A709-984092C148E4}" type="sibTrans" cxnId="{3D68D0E9-4969-44E5-932A-4F4FAD3F60A8}">
      <dgm:prSet/>
      <dgm:spPr/>
      <dgm:t>
        <a:bodyPr/>
        <a:lstStyle/>
        <a:p>
          <a:endParaRPr lang="LID4096"/>
        </a:p>
      </dgm:t>
    </dgm:pt>
    <dgm:pt modelId="{68A3076F-1A4D-47AA-ADF9-DBC5010B4726}">
      <dgm:prSet phldrT="[Text]" custT="1"/>
      <dgm:spPr/>
      <dgm:t>
        <a:bodyPr/>
        <a:lstStyle/>
        <a:p>
          <a:r>
            <a:rPr lang="en-US" sz="1800" b="1" err="1"/>
            <a:t>Padrões</a:t>
          </a:r>
          <a:r>
            <a:rPr lang="en-US" sz="1800" b="1"/>
            <a:t> de </a:t>
          </a:r>
          <a:r>
            <a:rPr lang="en-US" sz="1800" b="1" err="1"/>
            <a:t>desempenho</a:t>
          </a:r>
          <a:r>
            <a:rPr lang="en-US" sz="1800" b="1"/>
            <a:t> do </a:t>
          </a:r>
          <a:r>
            <a:rPr lang="en-US" sz="1800" b="1" err="1"/>
            <a:t>modelo</a:t>
          </a:r>
          <a:endParaRPr lang="LID4096" sz="1800" b="1"/>
        </a:p>
      </dgm:t>
    </dgm:pt>
    <dgm:pt modelId="{561A6F89-21F6-4C5D-9F02-D3C33A4EF49B}" type="parTrans" cxnId="{AB504863-309D-4494-8F7E-F655C2D46584}">
      <dgm:prSet/>
      <dgm:spPr/>
      <dgm:t>
        <a:bodyPr/>
        <a:lstStyle/>
        <a:p>
          <a:endParaRPr lang="LID4096"/>
        </a:p>
      </dgm:t>
    </dgm:pt>
    <dgm:pt modelId="{87C7BB41-8591-4D59-95DE-DA71DB059A98}" type="sibTrans" cxnId="{AB504863-309D-4494-8F7E-F655C2D46584}">
      <dgm:prSet/>
      <dgm:spPr/>
      <dgm:t>
        <a:bodyPr/>
        <a:lstStyle/>
        <a:p>
          <a:endParaRPr lang="LID4096"/>
        </a:p>
      </dgm:t>
    </dgm:pt>
    <dgm:pt modelId="{A7CDF97C-8D83-4891-994A-ECFC13B7B6E6}">
      <dgm:prSet phldrT="[Text]" custT="1"/>
      <dgm:spPr/>
      <dgm:t>
        <a:bodyPr/>
        <a:lstStyle/>
        <a:p>
          <a:r>
            <a:rPr lang="en-US" sz="1600"/>
            <a:t>Compare </a:t>
          </a:r>
          <a:r>
            <a:rPr lang="en-US" sz="1600" err="1"/>
            <a:t>métricas</a:t>
          </a:r>
          <a:r>
            <a:rPr lang="en-US" sz="1600"/>
            <a:t> </a:t>
          </a:r>
          <a:r>
            <a:rPr lang="en-US" sz="1600" err="1"/>
            <a:t>publicamente</a:t>
          </a:r>
          <a:r>
            <a:rPr lang="en-US" sz="1600"/>
            <a:t> </a:t>
          </a:r>
          <a:r>
            <a:rPr lang="en-US" sz="1600" err="1"/>
            <a:t>disponiveis</a:t>
          </a:r>
          <a:r>
            <a:rPr lang="en-US" sz="1600"/>
            <a:t>  entre </a:t>
          </a:r>
          <a:r>
            <a:rPr lang="en-US" sz="1600" err="1"/>
            <a:t>modelos</a:t>
          </a:r>
          <a:r>
            <a:rPr lang="en-US" sz="1600"/>
            <a:t> e conjuntos de dados</a:t>
          </a:r>
          <a:endParaRPr lang="LID4096" sz="1600"/>
        </a:p>
      </dgm:t>
    </dgm:pt>
    <dgm:pt modelId="{8E256F83-A994-4488-AA6B-FD6EA14D5E24}" type="parTrans" cxnId="{A75FFCCB-49C7-473A-A8DA-22DD8E39D446}">
      <dgm:prSet/>
      <dgm:spPr/>
      <dgm:t>
        <a:bodyPr/>
        <a:lstStyle/>
        <a:p>
          <a:endParaRPr lang="LID4096"/>
        </a:p>
      </dgm:t>
    </dgm:pt>
    <dgm:pt modelId="{DB5CB75A-80D0-4DBD-B7C4-9A15C8465271}" type="sibTrans" cxnId="{A75FFCCB-49C7-473A-A8DA-22DD8E39D446}">
      <dgm:prSet/>
      <dgm:spPr/>
      <dgm:t>
        <a:bodyPr/>
        <a:lstStyle/>
        <a:p>
          <a:endParaRPr lang="LID4096"/>
        </a:p>
      </dgm:t>
    </dgm:pt>
    <dgm:pt modelId="{49C4917F-23F8-4109-A0C2-B10B292F8D70}" type="pres">
      <dgm:prSet presAssocID="{450BC34E-3482-4CBA-99E6-AD7C2DBCF331}" presName="linear" presStyleCnt="0">
        <dgm:presLayoutVars>
          <dgm:animLvl val="lvl"/>
          <dgm:resizeHandles val="exact"/>
        </dgm:presLayoutVars>
      </dgm:prSet>
      <dgm:spPr/>
    </dgm:pt>
    <dgm:pt modelId="{E3A5E6B5-B1A6-4815-9D1C-CEE3366DCBF5}" type="pres">
      <dgm:prSet presAssocID="{68A3076F-1A4D-47AA-ADF9-DBC5010B47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70EA4A-3419-4F6F-8D0E-18B57D66FDE8}" type="pres">
      <dgm:prSet presAssocID="{68A3076F-1A4D-47AA-ADF9-DBC5010B4726}" presName="childText" presStyleLbl="revTx" presStyleIdx="0" presStyleCnt="4">
        <dgm:presLayoutVars>
          <dgm:bulletEnabled val="1"/>
        </dgm:presLayoutVars>
      </dgm:prSet>
      <dgm:spPr/>
    </dgm:pt>
    <dgm:pt modelId="{DB9AD2F7-BFE2-464F-B114-9B15EA4F57DF}" type="pres">
      <dgm:prSet presAssocID="{E1FF0FEE-CD83-4E02-A89E-C00A281A5A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328C11-6E78-4713-BCA5-E74FF6311847}" type="pres">
      <dgm:prSet presAssocID="{E1FF0FEE-CD83-4E02-A89E-C00A281A5AE8}" presName="childText" presStyleLbl="revTx" presStyleIdx="1" presStyleCnt="4">
        <dgm:presLayoutVars>
          <dgm:bulletEnabled val="1"/>
        </dgm:presLayoutVars>
      </dgm:prSet>
      <dgm:spPr/>
    </dgm:pt>
    <dgm:pt modelId="{185BDE55-DA84-4CED-88DB-E66575C6C691}" type="pres">
      <dgm:prSet presAssocID="{F860CD07-0662-421B-A6D4-674DF928F9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EE542E-5234-4C96-957E-34D5BDB62FD1}" type="pres">
      <dgm:prSet presAssocID="{F860CD07-0662-421B-A6D4-674DF928F90A}" presName="childText" presStyleLbl="revTx" presStyleIdx="2" presStyleCnt="4">
        <dgm:presLayoutVars>
          <dgm:bulletEnabled val="1"/>
        </dgm:presLayoutVars>
      </dgm:prSet>
      <dgm:spPr/>
    </dgm:pt>
    <dgm:pt modelId="{700E746D-7AD2-4D83-88E9-F82D8ECFFDC3}" type="pres">
      <dgm:prSet presAssocID="{3D4C992E-AA20-4EA6-84B5-52FBA2FA4D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A26F41-5B35-4D67-96B6-D0BBE92ED0BF}" type="pres">
      <dgm:prSet presAssocID="{3D4C992E-AA20-4EA6-84B5-52FBA2FA4DC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9176E00-B6B1-45DC-A236-E0EAE8FD6B53}" srcId="{450BC34E-3482-4CBA-99E6-AD7C2DBCF331}" destId="{E1FF0FEE-CD83-4E02-A89E-C00A281A5AE8}" srcOrd="1" destOrd="0" parTransId="{34097794-C675-4D8B-8F63-9C186A6D2907}" sibTransId="{73E03159-D069-4AE5-AD20-FDE712598648}"/>
    <dgm:cxn modelId="{F744770D-DE18-4BA4-AE0B-1734F2C91976}" type="presOf" srcId="{68A3076F-1A4D-47AA-ADF9-DBC5010B4726}" destId="{E3A5E6B5-B1A6-4815-9D1C-CEE3366DCBF5}" srcOrd="0" destOrd="0" presId="urn:microsoft.com/office/officeart/2005/8/layout/vList2"/>
    <dgm:cxn modelId="{3095D929-AF8C-465A-A8B9-13D85B968741}" srcId="{3D4C992E-AA20-4EA6-84B5-52FBA2FA4DC9}" destId="{4DEE4902-7DF6-4EDC-BBA8-BF8F6585D339}" srcOrd="1" destOrd="0" parTransId="{E178843E-23BD-4ABA-A1CE-06F029DE84F2}" sibTransId="{9B854428-2459-45B1-97E7-DBBAC51B7306}"/>
    <dgm:cxn modelId="{1F85B42E-B2D3-4997-BAAE-83E1AFFD3100}" type="presOf" srcId="{5CC6A159-B8DF-4A29-AC74-BF3AA84F823D}" destId="{AB328C11-6E78-4713-BCA5-E74FF6311847}" srcOrd="0" destOrd="0" presId="urn:microsoft.com/office/officeart/2005/8/layout/vList2"/>
    <dgm:cxn modelId="{86B94131-16D4-47DD-B43D-E1FECA20A2D8}" type="presOf" srcId="{450BC34E-3482-4CBA-99E6-AD7C2DBCF331}" destId="{49C4917F-23F8-4109-A0C2-B10B292F8D70}" srcOrd="0" destOrd="0" presId="urn:microsoft.com/office/officeart/2005/8/layout/vList2"/>
    <dgm:cxn modelId="{0C047832-00CF-4260-A57F-EA48EC70611B}" type="presOf" srcId="{3D4C992E-AA20-4EA6-84B5-52FBA2FA4DC9}" destId="{700E746D-7AD2-4D83-88E9-F82D8ECFFDC3}" srcOrd="0" destOrd="0" presId="urn:microsoft.com/office/officeart/2005/8/layout/vList2"/>
    <dgm:cxn modelId="{A309DE3D-A27D-4355-871F-CD91DB856579}" type="presOf" srcId="{4DEE4902-7DF6-4EDC-BBA8-BF8F6585D339}" destId="{3BA26F41-5B35-4D67-96B6-D0BBE92ED0BF}" srcOrd="0" destOrd="1" presId="urn:microsoft.com/office/officeart/2005/8/layout/vList2"/>
    <dgm:cxn modelId="{AB504863-309D-4494-8F7E-F655C2D46584}" srcId="{450BC34E-3482-4CBA-99E6-AD7C2DBCF331}" destId="{68A3076F-1A4D-47AA-ADF9-DBC5010B4726}" srcOrd="0" destOrd="0" parTransId="{561A6F89-21F6-4C5D-9F02-D3C33A4EF49B}" sibTransId="{87C7BB41-8591-4D59-95DE-DA71DB059A98}"/>
    <dgm:cxn modelId="{0B585F64-878A-43EF-B4EE-64A199E0B818}" srcId="{3D4C992E-AA20-4EA6-84B5-52FBA2FA4DC9}" destId="{32005058-7DA9-4370-8A28-BCF3CE6BA79F}" srcOrd="0" destOrd="0" parTransId="{878DEFAC-68B1-410D-98DB-689469DA3E15}" sibTransId="{575B1BD6-3A68-4CF1-8EC0-805BA3E51465}"/>
    <dgm:cxn modelId="{5669F065-3F3F-4C55-8F73-C6F96C113B4A}" srcId="{450BC34E-3482-4CBA-99E6-AD7C2DBCF331}" destId="{F860CD07-0662-421B-A6D4-674DF928F90A}" srcOrd="2" destOrd="0" parTransId="{86F1E3CD-2DFB-4D01-AC76-422076CEE3A1}" sibTransId="{5A09635C-286F-4D4D-85D1-8B12DE54D345}"/>
    <dgm:cxn modelId="{73244A6D-74C0-44EA-9A28-29DA13614843}" type="presOf" srcId="{32005058-7DA9-4370-8A28-BCF3CE6BA79F}" destId="{3BA26F41-5B35-4D67-96B6-D0BBE92ED0BF}" srcOrd="0" destOrd="0" presId="urn:microsoft.com/office/officeart/2005/8/layout/vList2"/>
    <dgm:cxn modelId="{621E657D-A509-4F8D-838B-7963E2E2DD87}" type="presOf" srcId="{A7CDF97C-8D83-4891-994A-ECFC13B7B6E6}" destId="{0970EA4A-3419-4F6F-8D0E-18B57D66FDE8}" srcOrd="0" destOrd="0" presId="urn:microsoft.com/office/officeart/2005/8/layout/vList2"/>
    <dgm:cxn modelId="{1D2C907E-BE76-4280-B454-CD42C4332C8C}" type="presOf" srcId="{E1FF0FEE-CD83-4E02-A89E-C00A281A5AE8}" destId="{DB9AD2F7-BFE2-464F-B114-9B15EA4F57DF}" srcOrd="0" destOrd="0" presId="urn:microsoft.com/office/officeart/2005/8/layout/vList2"/>
    <dgm:cxn modelId="{5CA2DF8F-DA3D-463B-8697-34AC92B41EBA}" type="presOf" srcId="{3D65B595-088F-4B43-AA92-247343A2F6E3}" destId="{E7EE542E-5234-4C96-957E-34D5BDB62FD1}" srcOrd="0" destOrd="0" presId="urn:microsoft.com/office/officeart/2005/8/layout/vList2"/>
    <dgm:cxn modelId="{43C6BDA3-F2D7-48BE-AE2F-FE9C96DBC966}" srcId="{F860CD07-0662-421B-A6D4-674DF928F90A}" destId="{3D65B595-088F-4B43-AA92-247343A2F6E3}" srcOrd="0" destOrd="0" parTransId="{0E5A2E58-E5CB-4AB1-A80E-96082CE71062}" sibTransId="{B327A1CE-5E12-4077-9688-37200FB1AB24}"/>
    <dgm:cxn modelId="{F8E605A6-8FF7-4595-AC24-FE85B9B3FA89}" type="presOf" srcId="{F860CD07-0662-421B-A6D4-674DF928F90A}" destId="{185BDE55-DA84-4CED-88DB-E66575C6C691}" srcOrd="0" destOrd="0" presId="urn:microsoft.com/office/officeart/2005/8/layout/vList2"/>
    <dgm:cxn modelId="{F07FADB0-A574-4378-ADDB-09128726273D}" srcId="{450BC34E-3482-4CBA-99E6-AD7C2DBCF331}" destId="{3D4C992E-AA20-4EA6-84B5-52FBA2FA4DC9}" srcOrd="3" destOrd="0" parTransId="{CA5A40EB-018C-4045-8E16-A1219C780B73}" sibTransId="{DAD67062-F93E-48C5-93C1-CCCF0D556089}"/>
    <dgm:cxn modelId="{A75FFCCB-49C7-473A-A8DA-22DD8E39D446}" srcId="{68A3076F-1A4D-47AA-ADF9-DBC5010B4726}" destId="{A7CDF97C-8D83-4891-994A-ECFC13B7B6E6}" srcOrd="0" destOrd="0" parTransId="{8E256F83-A994-4488-AA6B-FD6EA14D5E24}" sibTransId="{DB5CB75A-80D0-4DBD-B7C4-9A15C8465271}"/>
    <dgm:cxn modelId="{3D68D0E9-4969-44E5-932A-4F4FAD3F60A8}" srcId="{E1FF0FEE-CD83-4E02-A89E-C00A281A5AE8}" destId="{5CC6A159-B8DF-4A29-AC74-BF3AA84F823D}" srcOrd="0" destOrd="0" parTransId="{E223FFF6-6F3F-4D61-A7F3-17815063428A}" sibTransId="{68BE1112-4CCC-4E70-A709-984092C148E4}"/>
    <dgm:cxn modelId="{1052C5B6-64B7-4F2B-9378-E5202B1FCEDE}" type="presParOf" srcId="{49C4917F-23F8-4109-A0C2-B10B292F8D70}" destId="{E3A5E6B5-B1A6-4815-9D1C-CEE3366DCBF5}" srcOrd="0" destOrd="0" presId="urn:microsoft.com/office/officeart/2005/8/layout/vList2"/>
    <dgm:cxn modelId="{FFBAFA6A-B842-4F37-AA7D-6A18BFD8211F}" type="presParOf" srcId="{49C4917F-23F8-4109-A0C2-B10B292F8D70}" destId="{0970EA4A-3419-4F6F-8D0E-18B57D66FDE8}" srcOrd="1" destOrd="0" presId="urn:microsoft.com/office/officeart/2005/8/layout/vList2"/>
    <dgm:cxn modelId="{D4857E67-72E9-46B4-96E0-C1F96E0548D3}" type="presParOf" srcId="{49C4917F-23F8-4109-A0C2-B10B292F8D70}" destId="{DB9AD2F7-BFE2-464F-B114-9B15EA4F57DF}" srcOrd="2" destOrd="0" presId="urn:microsoft.com/office/officeart/2005/8/layout/vList2"/>
    <dgm:cxn modelId="{81BB1EE5-8023-40E3-816F-3CC871A0F80A}" type="presParOf" srcId="{49C4917F-23F8-4109-A0C2-B10B292F8D70}" destId="{AB328C11-6E78-4713-BCA5-E74FF6311847}" srcOrd="3" destOrd="0" presId="urn:microsoft.com/office/officeart/2005/8/layout/vList2"/>
    <dgm:cxn modelId="{AB11E4D9-E82D-4BF7-A6C1-9F8AEC18F4D3}" type="presParOf" srcId="{49C4917F-23F8-4109-A0C2-B10B292F8D70}" destId="{185BDE55-DA84-4CED-88DB-E66575C6C691}" srcOrd="4" destOrd="0" presId="urn:microsoft.com/office/officeart/2005/8/layout/vList2"/>
    <dgm:cxn modelId="{00BB68C5-44C8-4437-99D1-A9992FA03B17}" type="presParOf" srcId="{49C4917F-23F8-4109-A0C2-B10B292F8D70}" destId="{E7EE542E-5234-4C96-957E-34D5BDB62FD1}" srcOrd="5" destOrd="0" presId="urn:microsoft.com/office/officeart/2005/8/layout/vList2"/>
    <dgm:cxn modelId="{2065CCE2-81F2-4475-BA42-11EB3BF0855E}" type="presParOf" srcId="{49C4917F-23F8-4109-A0C2-B10B292F8D70}" destId="{700E746D-7AD2-4D83-88E9-F82D8ECFFDC3}" srcOrd="6" destOrd="0" presId="urn:microsoft.com/office/officeart/2005/8/layout/vList2"/>
    <dgm:cxn modelId="{D022A416-0EDD-44CF-A63A-340A55D5A29C}" type="presParOf" srcId="{49C4917F-23F8-4109-A0C2-B10B292F8D70}" destId="{3BA26F41-5B35-4D67-96B6-D0BBE92ED0B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F7932B-638C-48E9-BF63-90CFF0FB86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929CA74-5215-4B5B-9943-6C9E5121BE0C}">
      <dgm:prSet phldrT="[Text]" custT="1"/>
      <dgm:spPr>
        <a:solidFill>
          <a:srgbClr val="21ADF3"/>
        </a:solidFill>
      </dgm:spPr>
      <dgm:t>
        <a:bodyPr/>
        <a:lstStyle/>
        <a:p>
          <a:pPr algn="l"/>
          <a:r>
            <a:rPr lang="en-US" sz="1400" b="1" err="1"/>
            <a:t>Acurácia</a:t>
          </a:r>
          <a:r>
            <a:rPr lang="en-US" sz="1400"/>
            <a:t>: </a:t>
          </a:r>
          <a:br>
            <a:rPr lang="en-US" sz="1400"/>
          </a:br>
          <a:r>
            <a:rPr lang="pt-BR" sz="1400"/>
            <a:t>Compara o texto gerado pelo modelo com a resposta correta de acordo com o conjunto de dados. O resultado é um se o texto gerado corresponder exatamente à resposta, e zero caso contrário.</a:t>
          </a:r>
          <a:endParaRPr lang="LID4096" sz="1400"/>
        </a:p>
      </dgm:t>
    </dgm:pt>
    <dgm:pt modelId="{4C85FA3F-2ACC-483B-A668-0F62285899EE}" type="parTrans" cxnId="{DDC9F60E-A091-4641-8164-20B3FEC9AA48}">
      <dgm:prSet/>
      <dgm:spPr/>
      <dgm:t>
        <a:bodyPr/>
        <a:lstStyle/>
        <a:p>
          <a:endParaRPr lang="LID4096"/>
        </a:p>
      </dgm:t>
    </dgm:pt>
    <dgm:pt modelId="{773BC615-6FE6-4A9C-AC48-03C70B14A664}" type="sibTrans" cxnId="{DDC9F60E-A091-4641-8164-20B3FEC9AA48}">
      <dgm:prSet/>
      <dgm:spPr/>
      <dgm:t>
        <a:bodyPr/>
        <a:lstStyle/>
        <a:p>
          <a:endParaRPr lang="LID4096"/>
        </a:p>
      </dgm:t>
    </dgm:pt>
    <dgm:pt modelId="{0C423067-60DE-4597-BD20-875B8CF95289}">
      <dgm:prSet phldrT="[Text]" custT="1"/>
      <dgm:spPr>
        <a:solidFill>
          <a:srgbClr val="21ADF3"/>
        </a:solidFill>
      </dgm:spPr>
      <dgm:t>
        <a:bodyPr/>
        <a:lstStyle/>
        <a:p>
          <a:pPr algn="l"/>
          <a:r>
            <a:rPr lang="nl-NL" sz="1400" b="1" i="0"/>
            <a:t>Coerência</a:t>
          </a:r>
          <a:r>
            <a:rPr lang="nl-NL" sz="1400" b="0" i="0"/>
            <a:t>:</a:t>
          </a:r>
          <a:br>
            <a:rPr lang="nl-NL" sz="1400" b="1" i="0"/>
          </a:br>
          <a:r>
            <a:rPr lang="pt-BR" sz="1400"/>
            <a:t>Mede se a saída do modelo flui suavemente, lê-se de forma natural e se assemelha à linguagem humana.</a:t>
          </a:r>
          <a:endParaRPr lang="LID4096" sz="1400"/>
        </a:p>
      </dgm:t>
    </dgm:pt>
    <dgm:pt modelId="{765F55BE-4366-4F3B-BBCF-DDD406D808E2}" type="parTrans" cxnId="{858B3C24-2CD2-4FEE-B05C-E4CF1885579F}">
      <dgm:prSet/>
      <dgm:spPr/>
      <dgm:t>
        <a:bodyPr/>
        <a:lstStyle/>
        <a:p>
          <a:endParaRPr lang="LID4096"/>
        </a:p>
      </dgm:t>
    </dgm:pt>
    <dgm:pt modelId="{3B617F81-DB74-4DA1-911D-B2E5B6E049B4}" type="sibTrans" cxnId="{858B3C24-2CD2-4FEE-B05C-E4CF1885579F}">
      <dgm:prSet/>
      <dgm:spPr/>
      <dgm:t>
        <a:bodyPr/>
        <a:lstStyle/>
        <a:p>
          <a:endParaRPr lang="LID4096"/>
        </a:p>
      </dgm:t>
    </dgm:pt>
    <dgm:pt modelId="{6A671D12-95B1-4BB4-83AB-ED8F4E5DDFE4}">
      <dgm:prSet phldrT="[Text]" custT="1"/>
      <dgm:spPr>
        <a:solidFill>
          <a:srgbClr val="21ADF3"/>
        </a:solidFill>
      </dgm:spPr>
      <dgm:t>
        <a:bodyPr/>
        <a:lstStyle/>
        <a:p>
          <a:pPr algn="l"/>
          <a:r>
            <a:rPr lang="nl-NL" sz="1400" b="1" i="0"/>
            <a:t>Fluência</a:t>
          </a:r>
          <a:r>
            <a:rPr lang="nl-NL" sz="1400" b="0" i="0"/>
            <a:t>:</a:t>
          </a:r>
          <a:br>
            <a:rPr lang="nl-NL" sz="1400" b="1" i="0"/>
          </a:br>
          <a:r>
            <a:rPr lang="pt-BR" sz="1400"/>
            <a:t>Avalia o quão bem o texto gerado adere às regras gramaticais, estruturas sintáticas e uso apropriado do vocabulário, resultando em respostas linguisticamente corretas e com som natural.</a:t>
          </a:r>
          <a:endParaRPr lang="LID4096" sz="1400"/>
        </a:p>
      </dgm:t>
    </dgm:pt>
    <dgm:pt modelId="{F0198D15-F625-4E45-BAB0-BE9875F79781}" type="parTrans" cxnId="{181BE4C7-853F-4B20-BA54-3AC2A62A048C}">
      <dgm:prSet/>
      <dgm:spPr/>
      <dgm:t>
        <a:bodyPr/>
        <a:lstStyle/>
        <a:p>
          <a:endParaRPr lang="LID4096"/>
        </a:p>
      </dgm:t>
    </dgm:pt>
    <dgm:pt modelId="{BB6B93C2-AA6C-4911-8221-6A89BEADC664}" type="sibTrans" cxnId="{181BE4C7-853F-4B20-BA54-3AC2A62A048C}">
      <dgm:prSet/>
      <dgm:spPr/>
      <dgm:t>
        <a:bodyPr/>
        <a:lstStyle/>
        <a:p>
          <a:endParaRPr lang="LID4096"/>
        </a:p>
      </dgm:t>
    </dgm:pt>
    <dgm:pt modelId="{A771DDF9-A429-4088-890E-C29A3E30BCEB}">
      <dgm:prSet phldrT="[Text]" custT="1"/>
      <dgm:spPr>
        <a:solidFill>
          <a:srgbClr val="21ADF3"/>
        </a:solidFill>
      </dgm:spPr>
      <dgm:t>
        <a:bodyPr/>
        <a:lstStyle/>
        <a:p>
          <a:pPr algn="l"/>
          <a:r>
            <a:rPr lang="nl-NL" sz="1400" b="1" i="0"/>
            <a:t>Similaridade GPT</a:t>
          </a:r>
          <a:r>
            <a:rPr lang="nl-NL" sz="1400" b="0" i="0"/>
            <a:t>:</a:t>
          </a:r>
          <a:br>
            <a:rPr lang="nl-NL" sz="1400" b="1" i="0"/>
          </a:br>
          <a:r>
            <a:rPr lang="nl-NL" sz="1400" b="1" i="0"/>
            <a:t>A</a:t>
          </a:r>
          <a:r>
            <a:rPr lang="pt-BR" sz="1400"/>
            <a:t>valia a similaridade semântica entre uma sentença (ou documento) de referência correta e a sentença de previsão gerada por um modelo de IA</a:t>
          </a:r>
          <a:endParaRPr lang="LID4096" sz="1400"/>
        </a:p>
      </dgm:t>
    </dgm:pt>
    <dgm:pt modelId="{24BF7E9F-4F9F-4EB0-94FC-5244A9509DB3}" type="parTrans" cxnId="{24064E3E-9F24-482F-BE03-D915DC3E974A}">
      <dgm:prSet/>
      <dgm:spPr/>
      <dgm:t>
        <a:bodyPr/>
        <a:lstStyle/>
        <a:p>
          <a:endParaRPr lang="LID4096"/>
        </a:p>
      </dgm:t>
    </dgm:pt>
    <dgm:pt modelId="{B5D2FC09-ABCB-41B6-BD6F-65DC5944F351}" type="sibTrans" cxnId="{24064E3E-9F24-482F-BE03-D915DC3E974A}">
      <dgm:prSet/>
      <dgm:spPr/>
      <dgm:t>
        <a:bodyPr/>
        <a:lstStyle/>
        <a:p>
          <a:endParaRPr lang="LID4096"/>
        </a:p>
      </dgm:t>
    </dgm:pt>
    <dgm:pt modelId="{B40258E3-39FF-4D5D-B75A-9BA4A2A4E017}" type="pres">
      <dgm:prSet presAssocID="{85F7932B-638C-48E9-BF63-90CFF0FB8601}" presName="diagram" presStyleCnt="0">
        <dgm:presLayoutVars>
          <dgm:dir/>
          <dgm:resizeHandles val="exact"/>
        </dgm:presLayoutVars>
      </dgm:prSet>
      <dgm:spPr/>
    </dgm:pt>
    <dgm:pt modelId="{757FEF39-9F1D-4379-8030-992551A6B912}" type="pres">
      <dgm:prSet presAssocID="{C929CA74-5215-4B5B-9943-6C9E5121BE0C}" presName="node" presStyleLbl="node1" presStyleIdx="0" presStyleCnt="4" custScaleX="126616" custScaleY="78647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BEEF73F8-F970-478E-BB3A-A0FF301C4340}" type="pres">
      <dgm:prSet presAssocID="{773BC615-6FE6-4A9C-AC48-03C70B14A664}" presName="sibTrans" presStyleCnt="0"/>
      <dgm:spPr/>
    </dgm:pt>
    <dgm:pt modelId="{F0B67879-9CF6-40DD-B376-1930955B7032}" type="pres">
      <dgm:prSet presAssocID="{0C423067-60DE-4597-BD20-875B8CF95289}" presName="node" presStyleLbl="node1" presStyleIdx="1" presStyleCnt="4" custScaleX="126616" custScaleY="78647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9F658F34-4051-4DEB-9056-E3493623903E}" type="pres">
      <dgm:prSet presAssocID="{3B617F81-DB74-4DA1-911D-B2E5B6E049B4}" presName="sibTrans" presStyleCnt="0"/>
      <dgm:spPr/>
    </dgm:pt>
    <dgm:pt modelId="{C0F7EE5F-4B66-486F-A2A9-0A01A844EFE6}" type="pres">
      <dgm:prSet presAssocID="{6A671D12-95B1-4BB4-83AB-ED8F4E5DDFE4}" presName="node" presStyleLbl="node1" presStyleIdx="2" presStyleCnt="4" custScaleX="126616" custScaleY="78647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8D9FFDA1-04A2-4CA4-9605-68B75E6A9A3D}" type="pres">
      <dgm:prSet presAssocID="{BB6B93C2-AA6C-4911-8221-6A89BEADC664}" presName="sibTrans" presStyleCnt="0"/>
      <dgm:spPr/>
    </dgm:pt>
    <dgm:pt modelId="{49CC8AD1-626B-4D01-860B-600436762354}" type="pres">
      <dgm:prSet presAssocID="{A771DDF9-A429-4088-890E-C29A3E30BCEB}" presName="node" presStyleLbl="node1" presStyleIdx="3" presStyleCnt="4" custScaleX="126616" custScaleY="78647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DDC9F60E-A091-4641-8164-20B3FEC9AA48}" srcId="{85F7932B-638C-48E9-BF63-90CFF0FB8601}" destId="{C929CA74-5215-4B5B-9943-6C9E5121BE0C}" srcOrd="0" destOrd="0" parTransId="{4C85FA3F-2ACC-483B-A668-0F62285899EE}" sibTransId="{773BC615-6FE6-4A9C-AC48-03C70B14A664}"/>
    <dgm:cxn modelId="{50172815-9EB3-4ED4-8393-7877FC6BB39E}" type="presOf" srcId="{6A671D12-95B1-4BB4-83AB-ED8F4E5DDFE4}" destId="{C0F7EE5F-4B66-486F-A2A9-0A01A844EFE6}" srcOrd="0" destOrd="0" presId="urn:microsoft.com/office/officeart/2005/8/layout/default"/>
    <dgm:cxn modelId="{858B3C24-2CD2-4FEE-B05C-E4CF1885579F}" srcId="{85F7932B-638C-48E9-BF63-90CFF0FB8601}" destId="{0C423067-60DE-4597-BD20-875B8CF95289}" srcOrd="1" destOrd="0" parTransId="{765F55BE-4366-4F3B-BBCF-DDD406D808E2}" sibTransId="{3B617F81-DB74-4DA1-911D-B2E5B6E049B4}"/>
    <dgm:cxn modelId="{24064E3E-9F24-482F-BE03-D915DC3E974A}" srcId="{85F7932B-638C-48E9-BF63-90CFF0FB8601}" destId="{A771DDF9-A429-4088-890E-C29A3E30BCEB}" srcOrd="3" destOrd="0" parTransId="{24BF7E9F-4F9F-4EB0-94FC-5244A9509DB3}" sibTransId="{B5D2FC09-ABCB-41B6-BD6F-65DC5944F351}"/>
    <dgm:cxn modelId="{2E66EE95-9045-4D6D-B6DE-7FCFC973A3E4}" type="presOf" srcId="{C929CA74-5215-4B5B-9943-6C9E5121BE0C}" destId="{757FEF39-9F1D-4379-8030-992551A6B912}" srcOrd="0" destOrd="0" presId="urn:microsoft.com/office/officeart/2005/8/layout/default"/>
    <dgm:cxn modelId="{577A5F97-6BA3-42AD-92C5-9CDCBE259A74}" type="presOf" srcId="{85F7932B-638C-48E9-BF63-90CFF0FB8601}" destId="{B40258E3-39FF-4D5D-B75A-9BA4A2A4E017}" srcOrd="0" destOrd="0" presId="urn:microsoft.com/office/officeart/2005/8/layout/default"/>
    <dgm:cxn modelId="{EBDF249C-9EB4-4AFF-8B22-F3AA121353C2}" type="presOf" srcId="{A771DDF9-A429-4088-890E-C29A3E30BCEB}" destId="{49CC8AD1-626B-4D01-860B-600436762354}" srcOrd="0" destOrd="0" presId="urn:microsoft.com/office/officeart/2005/8/layout/default"/>
    <dgm:cxn modelId="{181BE4C7-853F-4B20-BA54-3AC2A62A048C}" srcId="{85F7932B-638C-48E9-BF63-90CFF0FB8601}" destId="{6A671D12-95B1-4BB4-83AB-ED8F4E5DDFE4}" srcOrd="2" destOrd="0" parTransId="{F0198D15-F625-4E45-BAB0-BE9875F79781}" sibTransId="{BB6B93C2-AA6C-4911-8221-6A89BEADC664}"/>
    <dgm:cxn modelId="{B6F6DBDE-CD98-40E4-82BA-57A76B1532E5}" type="presOf" srcId="{0C423067-60DE-4597-BD20-875B8CF95289}" destId="{F0B67879-9CF6-40DD-B376-1930955B7032}" srcOrd="0" destOrd="0" presId="urn:microsoft.com/office/officeart/2005/8/layout/default"/>
    <dgm:cxn modelId="{E2F3FFE1-418E-49EF-BABF-9C952BF6C85E}" type="presParOf" srcId="{B40258E3-39FF-4D5D-B75A-9BA4A2A4E017}" destId="{757FEF39-9F1D-4379-8030-992551A6B912}" srcOrd="0" destOrd="0" presId="urn:microsoft.com/office/officeart/2005/8/layout/default"/>
    <dgm:cxn modelId="{1A72498A-0F6E-4736-89E0-874885146AAB}" type="presParOf" srcId="{B40258E3-39FF-4D5D-B75A-9BA4A2A4E017}" destId="{BEEF73F8-F970-478E-BB3A-A0FF301C4340}" srcOrd="1" destOrd="0" presId="urn:microsoft.com/office/officeart/2005/8/layout/default"/>
    <dgm:cxn modelId="{5B2F3882-162D-4C38-B028-166BA533BFC2}" type="presParOf" srcId="{B40258E3-39FF-4D5D-B75A-9BA4A2A4E017}" destId="{F0B67879-9CF6-40DD-B376-1930955B7032}" srcOrd="2" destOrd="0" presId="urn:microsoft.com/office/officeart/2005/8/layout/default"/>
    <dgm:cxn modelId="{70D1D365-EA2C-4482-97EA-6939A77028D9}" type="presParOf" srcId="{B40258E3-39FF-4D5D-B75A-9BA4A2A4E017}" destId="{9F658F34-4051-4DEB-9056-E3493623903E}" srcOrd="3" destOrd="0" presId="urn:microsoft.com/office/officeart/2005/8/layout/default"/>
    <dgm:cxn modelId="{98AB1ED8-B73C-47B7-89C1-C48E9875623E}" type="presParOf" srcId="{B40258E3-39FF-4D5D-B75A-9BA4A2A4E017}" destId="{C0F7EE5F-4B66-486F-A2A9-0A01A844EFE6}" srcOrd="4" destOrd="0" presId="urn:microsoft.com/office/officeart/2005/8/layout/default"/>
    <dgm:cxn modelId="{2760C109-15D1-45EB-9589-91150FB856CD}" type="presParOf" srcId="{B40258E3-39FF-4D5D-B75A-9BA4A2A4E017}" destId="{8D9FFDA1-04A2-4CA4-9605-68B75E6A9A3D}" srcOrd="5" destOrd="0" presId="urn:microsoft.com/office/officeart/2005/8/layout/default"/>
    <dgm:cxn modelId="{94E25FF8-2C32-45CA-A76C-7DB104FC572C}" type="presParOf" srcId="{B40258E3-39FF-4D5D-B75A-9BA4A2A4E017}" destId="{49CC8AD1-626B-4D01-860B-60043676235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8D3C6-21D7-431D-9C57-C4A50BCDC37E}">
      <dsp:nvSpPr>
        <dsp:cNvPr id="0" name=""/>
        <dsp:cNvSpPr/>
      </dsp:nvSpPr>
      <dsp:spPr>
        <a:xfrm>
          <a:off x="344" y="23006"/>
          <a:ext cx="1343033" cy="805820"/>
        </a:xfrm>
        <a:prstGeom prst="rect">
          <a:avLst/>
        </a:prstGeom>
        <a:solidFill>
          <a:srgbClr val="0078D4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Retrieval Augmented Generation (RAG)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344" y="23006"/>
        <a:ext cx="1343033" cy="805820"/>
      </dsp:txXfrm>
    </dsp:sp>
    <dsp:sp modelId="{930B04EA-8EE5-4B21-8580-B81BE9247226}">
      <dsp:nvSpPr>
        <dsp:cNvPr id="0" name=""/>
        <dsp:cNvSpPr/>
      </dsp:nvSpPr>
      <dsp:spPr>
        <a:xfrm>
          <a:off x="1477681" y="23006"/>
          <a:ext cx="1343033" cy="805820"/>
        </a:xfrm>
        <a:prstGeom prst="rect">
          <a:avLst/>
        </a:prstGeom>
        <a:solidFill>
          <a:srgbClr val="0078D4">
            <a:hueOff val="2940307"/>
            <a:satOff val="-3459"/>
            <a:lumOff val="562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Estrategias</a:t>
          </a: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combinadas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1477681" y="23006"/>
        <a:ext cx="1343033" cy="805820"/>
      </dsp:txXfrm>
    </dsp:sp>
    <dsp:sp modelId="{FF08D080-77C9-41AB-82D2-384A3E538C14}">
      <dsp:nvSpPr>
        <dsp:cNvPr id="0" name=""/>
        <dsp:cNvSpPr/>
      </dsp:nvSpPr>
      <dsp:spPr>
        <a:xfrm>
          <a:off x="344" y="963130"/>
          <a:ext cx="1343033" cy="805820"/>
        </a:xfrm>
        <a:prstGeom prst="rect">
          <a:avLst/>
        </a:prstGeom>
        <a:solidFill>
          <a:srgbClr val="0078D4">
            <a:hueOff val="5880614"/>
            <a:satOff val="-6919"/>
            <a:lumOff val="11242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Engenharia</a:t>
          </a: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de prompt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344" y="963130"/>
        <a:ext cx="1343033" cy="805820"/>
      </dsp:txXfrm>
    </dsp:sp>
    <dsp:sp modelId="{C5E25C28-91EB-4B98-B134-39B6FF207D3E}">
      <dsp:nvSpPr>
        <dsp:cNvPr id="0" name=""/>
        <dsp:cNvSpPr/>
      </dsp:nvSpPr>
      <dsp:spPr>
        <a:xfrm>
          <a:off x="1477681" y="963130"/>
          <a:ext cx="1343033" cy="805820"/>
        </a:xfrm>
        <a:prstGeom prst="rect">
          <a:avLst/>
        </a:prstGeom>
        <a:solidFill>
          <a:srgbClr val="0078D4">
            <a:hueOff val="8820921"/>
            <a:satOff val="-10378"/>
            <a:lumOff val="16863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Ajuste</a:t>
          </a: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fino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1477681" y="963130"/>
        <a:ext cx="1343033" cy="805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8D3C6-21D7-431D-9C57-C4A50BCDC37E}">
      <dsp:nvSpPr>
        <dsp:cNvPr id="0" name=""/>
        <dsp:cNvSpPr/>
      </dsp:nvSpPr>
      <dsp:spPr>
        <a:xfrm>
          <a:off x="344" y="23006"/>
          <a:ext cx="1343033" cy="805820"/>
        </a:xfrm>
        <a:prstGeom prst="rect">
          <a:avLst/>
        </a:prstGeom>
        <a:solidFill>
          <a:srgbClr val="0078D4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Retrieval Augmented Generation (RAG)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344" y="23006"/>
        <a:ext cx="1343033" cy="805820"/>
      </dsp:txXfrm>
    </dsp:sp>
    <dsp:sp modelId="{930B04EA-8EE5-4B21-8580-B81BE9247226}">
      <dsp:nvSpPr>
        <dsp:cNvPr id="0" name=""/>
        <dsp:cNvSpPr/>
      </dsp:nvSpPr>
      <dsp:spPr>
        <a:xfrm>
          <a:off x="1477681" y="23006"/>
          <a:ext cx="1343033" cy="805820"/>
        </a:xfrm>
        <a:prstGeom prst="rect">
          <a:avLst/>
        </a:prstGeom>
        <a:solidFill>
          <a:srgbClr val="0078D4">
            <a:hueOff val="2940307"/>
            <a:satOff val="-3459"/>
            <a:lumOff val="5621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Estrategias</a:t>
          </a: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combinadas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1477681" y="23006"/>
        <a:ext cx="1343033" cy="805820"/>
      </dsp:txXfrm>
    </dsp:sp>
    <dsp:sp modelId="{FF08D080-77C9-41AB-82D2-384A3E538C14}">
      <dsp:nvSpPr>
        <dsp:cNvPr id="0" name=""/>
        <dsp:cNvSpPr/>
      </dsp:nvSpPr>
      <dsp:spPr>
        <a:xfrm>
          <a:off x="344" y="963130"/>
          <a:ext cx="1343033" cy="805820"/>
        </a:xfrm>
        <a:prstGeom prst="rect">
          <a:avLst/>
        </a:prstGeom>
        <a:solidFill>
          <a:srgbClr val="0078D4">
            <a:hueOff val="5880614"/>
            <a:satOff val="-6919"/>
            <a:lumOff val="11242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Engenharia</a:t>
          </a: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de prompt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344" y="963130"/>
        <a:ext cx="1343033" cy="805820"/>
      </dsp:txXfrm>
    </dsp:sp>
    <dsp:sp modelId="{C5E25C28-91EB-4B98-B134-39B6FF207D3E}">
      <dsp:nvSpPr>
        <dsp:cNvPr id="0" name=""/>
        <dsp:cNvSpPr/>
      </dsp:nvSpPr>
      <dsp:spPr>
        <a:xfrm>
          <a:off x="1477681" y="963130"/>
          <a:ext cx="1343033" cy="805820"/>
        </a:xfrm>
        <a:prstGeom prst="rect">
          <a:avLst/>
        </a:prstGeom>
        <a:solidFill>
          <a:srgbClr val="0078D4">
            <a:hueOff val="8820921"/>
            <a:satOff val="-10378"/>
            <a:lumOff val="16863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Ajuste</a:t>
          </a:r>
          <a:r>
            <a:rPr lang="en-US" sz="1200" kern="1200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 </a:t>
          </a:r>
          <a:r>
            <a:rPr lang="en-US" sz="1200" kern="1200" err="1">
              <a:solidFill>
                <a:srgbClr val="FFFFFF"/>
              </a:solidFill>
              <a:latin typeface="Segoe UI"/>
              <a:ea typeface="+mn-ea"/>
              <a:cs typeface="Arial" pitchFamily="34" charset="0"/>
            </a:rPr>
            <a:t>fino</a:t>
          </a:r>
          <a:endParaRPr lang="LID4096" sz="1200" kern="1200">
            <a:solidFill>
              <a:srgbClr val="FFFFFF"/>
            </a:solidFill>
            <a:latin typeface="Segoe UI"/>
            <a:ea typeface="+mn-ea"/>
            <a:cs typeface="Arial" pitchFamily="34" charset="0"/>
          </a:endParaRPr>
        </a:p>
      </dsp:txBody>
      <dsp:txXfrm>
        <a:off x="1477681" y="963130"/>
        <a:ext cx="1343033" cy="805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5E6B5-B1A6-4815-9D1C-CEE3366DCBF5}">
      <dsp:nvSpPr>
        <dsp:cNvPr id="0" name=""/>
        <dsp:cNvSpPr/>
      </dsp:nvSpPr>
      <dsp:spPr>
        <a:xfrm>
          <a:off x="0" y="20194"/>
          <a:ext cx="7332875" cy="4329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/>
            <a:t>Padrões</a:t>
          </a:r>
          <a:r>
            <a:rPr lang="en-US" sz="1800" b="1" kern="1200"/>
            <a:t> de </a:t>
          </a:r>
          <a:r>
            <a:rPr lang="en-US" sz="1800" b="1" kern="1200" err="1"/>
            <a:t>desempenho</a:t>
          </a:r>
          <a:r>
            <a:rPr lang="en-US" sz="1800" b="1" kern="1200"/>
            <a:t> do </a:t>
          </a:r>
          <a:r>
            <a:rPr lang="en-US" sz="1800" b="1" kern="1200" err="1"/>
            <a:t>modelo</a:t>
          </a:r>
          <a:endParaRPr lang="LID4096" sz="1800" b="1" kern="1200"/>
        </a:p>
      </dsp:txBody>
      <dsp:txXfrm>
        <a:off x="21132" y="41326"/>
        <a:ext cx="7290611" cy="390636"/>
      </dsp:txXfrm>
    </dsp:sp>
    <dsp:sp modelId="{0970EA4A-3419-4F6F-8D0E-18B57D66FDE8}">
      <dsp:nvSpPr>
        <dsp:cNvPr id="0" name=""/>
        <dsp:cNvSpPr/>
      </dsp:nvSpPr>
      <dsp:spPr>
        <a:xfrm>
          <a:off x="0" y="453094"/>
          <a:ext cx="733287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8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Compare </a:t>
          </a:r>
          <a:r>
            <a:rPr lang="en-US" sz="1600" kern="1200" err="1"/>
            <a:t>métricas</a:t>
          </a:r>
          <a:r>
            <a:rPr lang="en-US" sz="1600" kern="1200"/>
            <a:t> </a:t>
          </a:r>
          <a:r>
            <a:rPr lang="en-US" sz="1600" kern="1200" err="1"/>
            <a:t>publicamente</a:t>
          </a:r>
          <a:r>
            <a:rPr lang="en-US" sz="1600" kern="1200"/>
            <a:t> </a:t>
          </a:r>
          <a:r>
            <a:rPr lang="en-US" sz="1600" kern="1200" err="1"/>
            <a:t>disponiveis</a:t>
          </a:r>
          <a:r>
            <a:rPr lang="en-US" sz="1600" kern="1200"/>
            <a:t>  entre </a:t>
          </a:r>
          <a:r>
            <a:rPr lang="en-US" sz="1600" kern="1200" err="1"/>
            <a:t>modelos</a:t>
          </a:r>
          <a:r>
            <a:rPr lang="en-US" sz="1600" kern="1200"/>
            <a:t> e conjuntos de dados</a:t>
          </a:r>
          <a:endParaRPr lang="LID4096" sz="1600" kern="1200"/>
        </a:p>
      </dsp:txBody>
      <dsp:txXfrm>
        <a:off x="0" y="453094"/>
        <a:ext cx="7332875" cy="331200"/>
      </dsp:txXfrm>
    </dsp:sp>
    <dsp:sp modelId="{DB9AD2F7-BFE2-464F-B114-9B15EA4F57DF}">
      <dsp:nvSpPr>
        <dsp:cNvPr id="0" name=""/>
        <dsp:cNvSpPr/>
      </dsp:nvSpPr>
      <dsp:spPr>
        <a:xfrm>
          <a:off x="0" y="784294"/>
          <a:ext cx="7332875" cy="4329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/>
            <a:t>Avaliações</a:t>
          </a:r>
          <a:r>
            <a:rPr lang="en-US" sz="1800" b="1" kern="1200"/>
            <a:t> </a:t>
          </a:r>
          <a:r>
            <a:rPr lang="en-US" sz="1800" b="1" kern="1200" err="1"/>
            <a:t>manuais</a:t>
          </a:r>
          <a:endParaRPr lang="LID4096" sz="1800" b="1" kern="1200"/>
        </a:p>
      </dsp:txBody>
      <dsp:txXfrm>
        <a:off x="21132" y="805426"/>
        <a:ext cx="7290611" cy="390636"/>
      </dsp:txXfrm>
    </dsp:sp>
    <dsp:sp modelId="{AB328C11-6E78-4713-BCA5-E74FF6311847}">
      <dsp:nvSpPr>
        <dsp:cNvPr id="0" name=""/>
        <dsp:cNvSpPr/>
      </dsp:nvSpPr>
      <dsp:spPr>
        <a:xfrm>
          <a:off x="0" y="1217194"/>
          <a:ext cx="733287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8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err="1"/>
            <a:t>Avalie</a:t>
          </a:r>
          <a:r>
            <a:rPr lang="en-US" sz="1600" kern="1200"/>
            <a:t> as </a:t>
          </a:r>
          <a:r>
            <a:rPr lang="en-US" sz="1600" kern="1200" err="1"/>
            <a:t>respostas</a:t>
          </a:r>
          <a:r>
            <a:rPr lang="en-US" sz="1600" kern="1200"/>
            <a:t> do </a:t>
          </a:r>
          <a:r>
            <a:rPr lang="en-US" sz="1600" kern="1200" err="1"/>
            <a:t>seu</a:t>
          </a:r>
          <a:r>
            <a:rPr lang="en-US" sz="1600" kern="1200"/>
            <a:t> </a:t>
          </a:r>
          <a:r>
            <a:rPr lang="en-US" sz="1600" kern="1200" err="1"/>
            <a:t>modelo</a:t>
          </a:r>
          <a:endParaRPr lang="LID4096" sz="1600" kern="1200"/>
        </a:p>
      </dsp:txBody>
      <dsp:txXfrm>
        <a:off x="0" y="1217194"/>
        <a:ext cx="7332875" cy="331200"/>
      </dsp:txXfrm>
    </dsp:sp>
    <dsp:sp modelId="{185BDE55-DA84-4CED-88DB-E66575C6C691}">
      <dsp:nvSpPr>
        <dsp:cNvPr id="0" name=""/>
        <dsp:cNvSpPr/>
      </dsp:nvSpPr>
      <dsp:spPr>
        <a:xfrm>
          <a:off x="0" y="1548394"/>
          <a:ext cx="7332875" cy="4329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/>
            <a:t>Métricas</a:t>
          </a:r>
          <a:r>
            <a:rPr lang="en-US" sz="1800" b="1" kern="1200"/>
            <a:t> </a:t>
          </a:r>
          <a:r>
            <a:rPr lang="en-US" sz="1800" b="1" kern="1200" err="1"/>
            <a:t>tradicionais</a:t>
          </a:r>
          <a:r>
            <a:rPr lang="en-US" sz="1800" b="1" kern="1200"/>
            <a:t> de </a:t>
          </a:r>
          <a:r>
            <a:rPr lang="en-US" sz="1800" b="1" kern="1200" err="1"/>
            <a:t>aprendizagem</a:t>
          </a:r>
          <a:r>
            <a:rPr lang="en-US" sz="1800" b="1" kern="1200"/>
            <a:t> de </a:t>
          </a:r>
          <a:r>
            <a:rPr lang="en-US" sz="1800" b="1" kern="1200" err="1"/>
            <a:t>maquina</a:t>
          </a:r>
          <a:endParaRPr lang="LID4096" sz="1800" b="1" kern="1200"/>
        </a:p>
      </dsp:txBody>
      <dsp:txXfrm>
        <a:off x="21132" y="1569526"/>
        <a:ext cx="7290611" cy="390636"/>
      </dsp:txXfrm>
    </dsp:sp>
    <dsp:sp modelId="{E7EE542E-5234-4C96-957E-34D5BDB62FD1}">
      <dsp:nvSpPr>
        <dsp:cNvPr id="0" name=""/>
        <dsp:cNvSpPr/>
      </dsp:nvSpPr>
      <dsp:spPr>
        <a:xfrm>
          <a:off x="0" y="1981295"/>
          <a:ext cx="7332875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8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err="1"/>
            <a:t>Meça</a:t>
          </a:r>
          <a:r>
            <a:rPr lang="en-US" sz="1600" kern="1200"/>
            <a:t> a </a:t>
          </a:r>
          <a:r>
            <a:rPr lang="en-US" sz="1600" kern="1200" err="1"/>
            <a:t>proporção</a:t>
          </a:r>
          <a:r>
            <a:rPr lang="en-US" sz="1600" kern="1200"/>
            <a:t> do </a:t>
          </a:r>
          <a:r>
            <a:rPr lang="en-US" sz="1600" kern="1200" err="1"/>
            <a:t>número</a:t>
          </a:r>
          <a:r>
            <a:rPr lang="en-US" sz="1600" kern="1200"/>
            <a:t> de </a:t>
          </a:r>
          <a:r>
            <a:rPr lang="en-US" sz="1600" kern="1200" err="1"/>
            <a:t>palavras</a:t>
          </a:r>
          <a:r>
            <a:rPr lang="en-US" sz="1600" kern="1200"/>
            <a:t> </a:t>
          </a:r>
          <a:r>
            <a:rPr lang="en-US" sz="1600" kern="1200" err="1"/>
            <a:t>compartilhadas</a:t>
          </a:r>
          <a:r>
            <a:rPr lang="en-US" sz="1600" kern="1200"/>
            <a:t> entre as </a:t>
          </a:r>
          <a:r>
            <a:rPr lang="en-US" sz="1600" kern="1200" err="1"/>
            <a:t>respostas</a:t>
          </a:r>
          <a:r>
            <a:rPr lang="en-US" sz="1600" kern="1200"/>
            <a:t> </a:t>
          </a:r>
          <a:r>
            <a:rPr lang="en-US" sz="1600" kern="1200" err="1"/>
            <a:t>geradas</a:t>
          </a:r>
          <a:r>
            <a:rPr lang="en-US" sz="1600" kern="1200"/>
            <a:t> e as </a:t>
          </a:r>
          <a:r>
            <a:rPr lang="en-US" sz="1600" kern="1200" err="1"/>
            <a:t>respostas</a:t>
          </a:r>
          <a:r>
            <a:rPr lang="en-US" sz="1600" kern="1200"/>
            <a:t> </a:t>
          </a:r>
          <a:r>
            <a:rPr lang="en-US" sz="1600" kern="1200" err="1"/>
            <a:t>verdadeiras</a:t>
          </a:r>
          <a:endParaRPr lang="LID4096" sz="1600" kern="1200"/>
        </a:p>
      </dsp:txBody>
      <dsp:txXfrm>
        <a:off x="0" y="1981295"/>
        <a:ext cx="7332875" cy="496800"/>
      </dsp:txXfrm>
    </dsp:sp>
    <dsp:sp modelId="{700E746D-7AD2-4D83-88E9-F82D8ECFFDC3}">
      <dsp:nvSpPr>
        <dsp:cNvPr id="0" name=""/>
        <dsp:cNvSpPr/>
      </dsp:nvSpPr>
      <dsp:spPr>
        <a:xfrm>
          <a:off x="0" y="2478094"/>
          <a:ext cx="7332875" cy="43290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err="1"/>
            <a:t>Métricas</a:t>
          </a:r>
          <a:r>
            <a:rPr lang="en-US" sz="1800" b="1" kern="1200"/>
            <a:t> </a:t>
          </a:r>
          <a:r>
            <a:rPr lang="en-US" sz="1800" b="1" kern="1200" err="1"/>
            <a:t>assistidas</a:t>
          </a:r>
          <a:r>
            <a:rPr lang="en-US" sz="1800" b="1" kern="1200"/>
            <a:t> </a:t>
          </a:r>
          <a:r>
            <a:rPr lang="en-US" sz="1800" b="1" kern="1200" err="1"/>
            <a:t>por</a:t>
          </a:r>
          <a:r>
            <a:rPr lang="en-US" sz="1800" b="1" kern="1200"/>
            <a:t> IA</a:t>
          </a:r>
        </a:p>
      </dsp:txBody>
      <dsp:txXfrm>
        <a:off x="21132" y="2499226"/>
        <a:ext cx="7290611" cy="390636"/>
      </dsp:txXfrm>
    </dsp:sp>
    <dsp:sp modelId="{3BA26F41-5B35-4D67-96B6-D0BBE92ED0BF}">
      <dsp:nvSpPr>
        <dsp:cNvPr id="0" name=""/>
        <dsp:cNvSpPr/>
      </dsp:nvSpPr>
      <dsp:spPr>
        <a:xfrm>
          <a:off x="0" y="2910994"/>
          <a:ext cx="7332875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8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err="1"/>
            <a:t>Métricas</a:t>
          </a:r>
          <a:r>
            <a:rPr lang="en-US" sz="1600" kern="1200"/>
            <a:t> de </a:t>
          </a:r>
          <a:r>
            <a:rPr lang="en-US" sz="1600" kern="1200" err="1"/>
            <a:t>segurança</a:t>
          </a:r>
          <a:r>
            <a:rPr lang="en-US" sz="1600" kern="1200"/>
            <a:t> e </a:t>
          </a:r>
          <a:r>
            <a:rPr lang="en-US" sz="1600" kern="1200" err="1"/>
            <a:t>risco</a:t>
          </a:r>
          <a:endParaRPr lang="LID4096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err="1"/>
            <a:t>Métricas</a:t>
          </a:r>
          <a:r>
            <a:rPr lang="en-US" sz="1600" kern="1200"/>
            <a:t> de </a:t>
          </a:r>
          <a:r>
            <a:rPr lang="en-US" sz="1600" kern="1200" err="1"/>
            <a:t>geração</a:t>
          </a:r>
          <a:r>
            <a:rPr lang="en-US" sz="1600" kern="1200"/>
            <a:t> de </a:t>
          </a:r>
          <a:r>
            <a:rPr lang="en-US" sz="1600" kern="1200" err="1"/>
            <a:t>qualidade</a:t>
          </a:r>
          <a:endParaRPr lang="LID4096" sz="1600" kern="1200"/>
        </a:p>
      </dsp:txBody>
      <dsp:txXfrm>
        <a:off x="0" y="2910994"/>
        <a:ext cx="7332875" cy="538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FEF39-9F1D-4379-8030-992551A6B912}">
      <dsp:nvSpPr>
        <dsp:cNvPr id="0" name=""/>
        <dsp:cNvSpPr/>
      </dsp:nvSpPr>
      <dsp:spPr>
        <a:xfrm>
          <a:off x="94" y="103435"/>
          <a:ext cx="3393830" cy="1264838"/>
        </a:xfrm>
        <a:prstGeom prst="flowChartAlternateProcess">
          <a:avLst/>
        </a:prstGeom>
        <a:solidFill>
          <a:srgbClr val="21AD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err="1"/>
            <a:t>Acurácia</a:t>
          </a:r>
          <a:r>
            <a:rPr lang="en-US" sz="1400" kern="1200"/>
            <a:t>: </a:t>
          </a:r>
          <a:br>
            <a:rPr lang="en-US" sz="1400" kern="1200"/>
          </a:br>
          <a:r>
            <a:rPr lang="pt-BR" sz="1400" kern="1200"/>
            <a:t>Compara o texto gerado pelo modelo com a resposta correta de acordo com o conjunto de dados. O resultado é um se o texto gerado corresponder exatamente à resposta, e zero caso contrário.</a:t>
          </a:r>
          <a:endParaRPr lang="LID4096" sz="1400" kern="1200"/>
        </a:p>
      </dsp:txBody>
      <dsp:txXfrm>
        <a:off x="61837" y="165178"/>
        <a:ext cx="3270344" cy="1141352"/>
      </dsp:txXfrm>
    </dsp:sp>
    <dsp:sp modelId="{F0B67879-9CF6-40DD-B376-1930955B7032}">
      <dsp:nvSpPr>
        <dsp:cNvPr id="0" name=""/>
        <dsp:cNvSpPr/>
      </dsp:nvSpPr>
      <dsp:spPr>
        <a:xfrm>
          <a:off x="3661966" y="103435"/>
          <a:ext cx="3393830" cy="1264838"/>
        </a:xfrm>
        <a:prstGeom prst="flowChartAlternateProcess">
          <a:avLst/>
        </a:prstGeom>
        <a:solidFill>
          <a:srgbClr val="21AD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i="0" kern="1200"/>
            <a:t>Coerência</a:t>
          </a:r>
          <a:r>
            <a:rPr lang="nl-NL" sz="1400" b="0" i="0" kern="1200"/>
            <a:t>:</a:t>
          </a:r>
          <a:br>
            <a:rPr lang="nl-NL" sz="1400" b="1" i="0" kern="1200"/>
          </a:br>
          <a:r>
            <a:rPr lang="pt-BR" sz="1400" kern="1200"/>
            <a:t>Mede se a saída do modelo flui suavemente, lê-se de forma natural e se assemelha à linguagem humana.</a:t>
          </a:r>
          <a:endParaRPr lang="LID4096" sz="1400" kern="1200"/>
        </a:p>
      </dsp:txBody>
      <dsp:txXfrm>
        <a:off x="3723709" y="165178"/>
        <a:ext cx="3270344" cy="1141352"/>
      </dsp:txXfrm>
    </dsp:sp>
    <dsp:sp modelId="{C0F7EE5F-4B66-486F-A2A9-0A01A844EFE6}">
      <dsp:nvSpPr>
        <dsp:cNvPr id="0" name=""/>
        <dsp:cNvSpPr/>
      </dsp:nvSpPr>
      <dsp:spPr>
        <a:xfrm>
          <a:off x="94" y="1636314"/>
          <a:ext cx="3393830" cy="1264838"/>
        </a:xfrm>
        <a:prstGeom prst="flowChartAlternateProcess">
          <a:avLst/>
        </a:prstGeom>
        <a:solidFill>
          <a:srgbClr val="21AD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i="0" kern="1200"/>
            <a:t>Fluência</a:t>
          </a:r>
          <a:r>
            <a:rPr lang="nl-NL" sz="1400" b="0" i="0" kern="1200"/>
            <a:t>:</a:t>
          </a:r>
          <a:br>
            <a:rPr lang="nl-NL" sz="1400" b="1" i="0" kern="1200"/>
          </a:br>
          <a:r>
            <a:rPr lang="pt-BR" sz="1400" kern="1200"/>
            <a:t>Avalia o quão bem o texto gerado adere às regras gramaticais, estruturas sintáticas e uso apropriado do vocabulário, resultando em respostas linguisticamente corretas e com som natural.</a:t>
          </a:r>
          <a:endParaRPr lang="LID4096" sz="1400" kern="1200"/>
        </a:p>
      </dsp:txBody>
      <dsp:txXfrm>
        <a:off x="61837" y="1698057"/>
        <a:ext cx="3270344" cy="1141352"/>
      </dsp:txXfrm>
    </dsp:sp>
    <dsp:sp modelId="{49CC8AD1-626B-4D01-860B-600436762354}">
      <dsp:nvSpPr>
        <dsp:cNvPr id="0" name=""/>
        <dsp:cNvSpPr/>
      </dsp:nvSpPr>
      <dsp:spPr>
        <a:xfrm>
          <a:off x="3661966" y="1636314"/>
          <a:ext cx="3393830" cy="1264838"/>
        </a:xfrm>
        <a:prstGeom prst="flowChartAlternateProcess">
          <a:avLst/>
        </a:prstGeom>
        <a:solidFill>
          <a:srgbClr val="21ADF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i="0" kern="1200"/>
            <a:t>Similaridade GPT</a:t>
          </a:r>
          <a:r>
            <a:rPr lang="nl-NL" sz="1400" b="0" i="0" kern="1200"/>
            <a:t>:</a:t>
          </a:r>
          <a:br>
            <a:rPr lang="nl-NL" sz="1400" b="1" i="0" kern="1200"/>
          </a:br>
          <a:r>
            <a:rPr lang="nl-NL" sz="1400" b="1" i="0" kern="1200"/>
            <a:t>A</a:t>
          </a:r>
          <a:r>
            <a:rPr lang="pt-BR" sz="1400" kern="1200"/>
            <a:t>valia a similaridade semântica entre uma sentença (ou documento) de referência correta e a sentença de previsão gerada por um modelo de IA</a:t>
          </a:r>
          <a:endParaRPr lang="LID4096" sz="1400" kern="1200"/>
        </a:p>
      </dsp:txBody>
      <dsp:txXfrm>
        <a:off x="3723709" y="1698057"/>
        <a:ext cx="3270344" cy="1141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2/23/2025 2:34 PM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2/23/2025 2:34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ai-ml/azure.ai.ml.entities.batchendpoin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ai-ml/azure.ai.ml.entities.batchdeploymen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batch-inference/how-to-batch-scoring-scrip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explore a documentação de referência para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um ponto de extremidade em lote com o SDK do Python v2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 vantagem de usar um cluster de computação para executar o script de pontuação (que é gerado automaticamente pelo Azure Machine Learning), é que você pode executar o script de pontuação em instâncias separadas em paralelo.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Ao configurar a implantação do modelo, você poderá especificar:</a:t>
            </a:r>
          </a:p>
          <a:p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instance_count: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contagem de nós de computação a serem usados para gerar previsões.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max_concurrency_per_instance: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número máximo de execuções de script de pontuação paralelas por nó de computação.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mini_batch_size: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número de arquivos passados por execução de script de pontuação.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output_action: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que fazer com as previsões: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summary_only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append_row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output_file_name: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arquivo ao qual as previsões serão anexadas, se você escolher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append_row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output_action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explore a documentação de referência para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uma implantação em lote com o SDK do Python v2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ECAA-D7D1-F630-304C-DC1FC2509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391C8A-9D9E-B2CE-0C2C-EDDAF2A3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9922F8-44C7-81D0-ED37-8B46AC0C4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F62F742D-12DD-7E78-C9D1-9DAF1E489917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90B87-8110-2642-7DFD-63223C552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9CDEA-1372-FC15-46E0-C1F62E550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3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AFC0F-79D3-A5EF-B6B9-C7101C4E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43B0B-28CC-0538-9A12-EFB4A5C97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025BD9-7ACC-7A7B-009F-8D04C422E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DE9E6D99-9EDD-B110-2008-0694EAC79473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CF642-A035-361C-0B2F-C8BFFE692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6A35C-201F-EF73-EB86-D4A5C32D2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75AC0-E425-D147-078F-9134F48F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880539-2046-28CB-6A8B-0BE0E68A4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113C7F-D45F-1436-E439-9C8D985D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2B3F0194-9198-D9B4-0D39-24A3225E59DC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C5D80-19CE-E75E-CFBF-CC4097C54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633B-8365-5F74-662D-2F8948BC4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2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F68D-0554-B102-7FF9-AA18DCFE6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6AFBF9-FE30-6C3F-5911-0E6988643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41928D-CE1A-36DA-D95C-22C28A2EC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CBDB624B-DFAE-F5C0-528C-705A42ADD07B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835C6-189F-EAE8-4550-CA416A28D8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80A90-D614-6908-0AB6-613D9E638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01DFC-42BB-8DB0-D426-4C8391E9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A9E597-34F5-676F-37CF-F379644B5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C9C681-C4D4-B252-EC4F-A70B69C6B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6B07A21-55F9-71FF-4E07-40B7D4EB99AA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FE6D6-7868-BD18-DCD7-99139085B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8416-8A5E-EA76-53FD-EB4D7DDC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2/23/2025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73403-EDE3-67D3-4C10-01928F59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0BDCDA-F635-6F07-A586-0CBE06407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5780D4-F1CB-B4DA-C08B-94C6CE257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9F583E42-D1CA-B82A-9B0D-7F961FBEF862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B53AC-9226-C211-C7FC-0D1DB802D9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0BAC7-184D-1D3D-2B77-FA7B588F5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4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36626-F876-67A6-A510-5E40A793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217C0F-4A85-49F5-C45C-15DECB39F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451AFB-A72E-6A36-9EF2-403C05E30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AAFBB6C8-AD87-F583-A524-1D8444BF5516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9CF51-9DE0-0A5C-91C8-8A7827CE0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3CB21-ADC2-065C-5AED-03BA272DF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2B26-C4FF-A8F5-5F47-3E65426F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0CA123-CB42-7DE9-80D3-231FC80A9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E3BBAA-93AC-7211-7DEA-D0511BC5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BF4358E1-5B0F-BA02-C0BE-D1453F1DE41C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36247-DC46-A243-302A-F62D57974F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86EC7-CC78-1FB5-9531-587DB8B7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CB870-3B4E-68E8-7418-B8C9633A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99482-BE79-E89F-2B0B-C6516EA26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4FA4CB-C0CC-E3AD-43C6-925848B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D6BF20A8-D74B-E30D-FE5F-8526E97FEC22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6E8E5-4E76-A53D-2226-2DBED5DB1E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9C988-2798-B82D-C1D2-9B04AF79D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8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677D3-881E-7C74-A655-9FF08166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AE5A3A-7E69-AFDF-BC54-C46EA7508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08F74D-159D-2D20-E4A6-EB279559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B8031848-A30D-F7FB-E378-807C448F04EA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C2A12-1CEC-BF8F-2746-E6110A21B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81318-60F7-FE64-AE4A-8F3CE10F1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349EE-C2C0-1D0D-9CD7-EDE534E8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17521A-24CD-5456-9857-18FDEA62F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11394E-FC75-36A4-6308-04D172599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95E12614-E7F6-2A84-60D7-7BA97FD3A900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334EC-3481-61E4-F6F1-6C8BAC71BC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382C-2157-8CF4-1CCB-2E286EF19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7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A6B64-0D26-E0A5-2225-E3D83E3C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E90F37A-8F20-F96C-B6BD-266AC61F5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2737D-334C-4C95-DC1C-779CEF42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527D78A-B182-E374-6F31-46140A9BA2C3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3AC20-00C1-D55F-93C1-60AF4F34C6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0C7FA-5405-8784-B9E3-CB32E3F49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7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0A579-FA93-C573-358F-8537E6C4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C886EC-EEA0-78D1-5CF9-86E5AF36A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E23EA2-FCB0-5BB2-01C8-51716F414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9A9E7128-E286-0AC7-EEAB-7A17CEE6F2D9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B0041-E858-C2DD-FA39-8EE5543A5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9C4A0-A745-4999-A1A2-E2E204FF7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4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7584D-DB82-55B4-B884-8690A8B5C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B4C586-B4FC-F4A6-C686-A74A0AE23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E986F8-EB05-D27F-BF71-EA6DBA927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7985BC8C-B2D4-F7B5-89A3-F5A6FE22CA98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3662F-F8B2-D987-62D9-54EAA2626C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6C55A-B805-21FB-B4D9-FD9768AFF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5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9D84B-1008-F05C-7082-00C422BE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572F7A-CDE8-7CF0-F926-A39B71074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394482-9C85-BBEF-A806-503AC8B00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59D1CFCA-F661-08B7-5E79-78FBF85A4D78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7ECD3-029D-362D-BE10-01F1995064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F214C-3FC4-3512-B6CA-5BF80BC4A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4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833E-7813-0A2E-6517-12AA0466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12611B-C30D-8F88-C877-E332EA7B0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9721FC-4B36-2BA2-ED1D-0458AAC3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53A4AD36-FB30-7D7C-E44B-AE70D6898C01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F128F-D649-9DC5-9663-9F13DC7AB2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E8355-ED1A-7093-66BB-991BA0AD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2601C-9E79-C653-5CB9-DE3161D66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0BC9AE-F830-BFAB-9D4D-59B9F0F96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4FFE53-0601-FBD6-10EA-36A0CAB1C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90747F69-3685-12F3-3267-DC36AE113B6E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2EB42-28B6-90B1-1549-52A82573D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50562-E408-AB06-6354-3FA503E82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6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FA3E-0457-39BA-DD37-DB64746C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02BED2-5B3B-4224-2608-B40CE014F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E7BBF8-3499-8716-91F7-B14B7787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150BB065-2EF6-DB1F-6413-DED4DBE72AEF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39A7A-680E-8DF4-7C59-926220C20D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AC8AF-D1D4-A1EB-2984-75CB4C6B6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4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BC26B-C35C-EE25-BB87-067D30E8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F18FD7-4E6A-6653-6B58-6EEBBDD15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E30E29-1F88-10BE-DA8D-54D12EB80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107DEED0-1FE3-616C-57AC-914548D3D7B3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FFE95-E3F9-A6AC-BEA3-C4D3995F8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F4ED-7F22-345D-D1FB-74ED36AA8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1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61D5-28DE-0615-2ABF-B74E40F23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DE5350-F665-D870-FD14-0C8A86D37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C4B510-7339-AB82-F6A3-B286CFE1A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29B26065-7BF0-1F7A-C74D-C14C58CFE647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C202B-D26B-24F7-1C54-A6D4166E2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AF90B-5E58-FABA-0CC9-92EB392B7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5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86A4-3A41-1299-BB80-216218BB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7AED00-702A-0D51-BC99-DEC925D3A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539A9D-CA32-7765-4048-202F0C34D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implantar um modelo, você já deverá ter criado um ponto de extremidade. Em seguida, você pode implantar o modelo no ponto de extremidade.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o script de pontuação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script de pontuação deve incluir duas funções: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init()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uma vez no início do processo. Portanto, use para qualquer preparação cara ou comum, como carregar 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chamado para cada minilote para executar a pontuação.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método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run()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deve retornar um DataFrame do Pandas ou uma matriz/lista.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Tip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como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criar scripts de pontuação para implantações em lote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 um ambiente</a:t>
            </a:r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criar um ambiente com uma imagem do Docker com dependências do Conda ou com um Dockerfile.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precisará adicionar a biblioteca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azureml-core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, pois ela é necessária para que as implantações em lote funcionem.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B9AF4160-3309-40B4-4716-66B5B1CD487A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BAFB0-E646-2F6B-4CB1-64766678CC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969A1-43D3-44DF-95D7-D90B6766C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0396-41D0-1E47-0643-2441F4E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03C0-E7F6-1097-C726-88B2B6BD3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3ABB9-65E3-41B5-739C-4A0FEC43E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1F4967C-58DE-1483-FDDB-132C084573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4E6-F9EE-F77D-6943-5EECAF70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0D98-2B7C-D27F-F52D-0778FBFAF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https://learn.microsoft.com/training/modules/deploy-model-managed-online-endpoint/2-explore-managed-online-endpoints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ESTATUTÁRIA, COM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2/23/2025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 opção mais fácil para implantar um modelo em um ponto de extremidade online gerenciado é implantar um modelo </a:t>
            </a:r>
            <a:r>
              <a:rPr lang="pt-BR" sz="882" b="0" i="0" strike="noStrike" cap="none" spc="0" baseline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MLflow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registrado, pois você não precisa criar o script de pontuação ou definir o ambiente de execução.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Quando você deseja implantar um modelo que não é compatível com o </a:t>
            </a:r>
            <a:r>
              <a:rPr lang="pt-BR" sz="882" b="0" i="0" strike="noStrike" cap="none" spc="0" baseline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MLflow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ou deseja controle total sobre o script de pontuação e a definição do ambiente, você pode optar por implantar um modelo (personalizado).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ESTATUTÁRIA, COM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2/23/2025 2:34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Depois de implantar um serviço em tempo real, você poderá consumi-lo em aplicativos cliente para prever rótulos para novos casos de dados.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70B95-B62F-32FD-33BB-9FFBC484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6C20BC-7C7D-FB21-E52A-4B5F463B9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2C1E4B-785D-C8D4-F149-1D6078FA0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workspace do Azure Machine Learning.</a:t>
            </a:r>
          </a:p>
          <a:p>
            <a:endParaRPr 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A00F1AD8-3DE2-4E04-2884-FEA5C2F8003C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08C54-D72E-11F3-A098-5A607D6E2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4212-EEA6-06B3-CE22-8FD545B7C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obter um modelo para gerar previsões em lote, você poderá implantar o modelo em um ponto de extremidade em lote.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aprenderá a usar pontos de extremidade em lote para pontuação de lote assíncrona.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Previsões em lote</a:t>
            </a:r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Um ponto de extremidade em lote permite integrar a pontuação em lote a um pipeline de transformação e ingestão de dados existentes.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trabalho normalmente usa um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cluster de computação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pontuar várias entradas. Os resultados podem ser armazenados em um armazenamento de dados, conectado ao </a:t>
            </a:r>
            <a:r>
              <a:rPr lang="pt-BR" sz="882" b="0" i="0" strike="noStrike" cap="none" spc="0" baseline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workspace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do Azure Machine Learning.</a:t>
            </a:r>
          </a:p>
          <a:p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1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363633"/>
            <a:ext cx="6562793" cy="423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91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/>
              <a:buChar char="ü"/>
              <a:def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37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  <p15:guide id="40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400" b="1">
                <a:solidFill>
                  <a:srgbClr val="EA4E60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website screenshot here or click or tap 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992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6486524" cy="6924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4000" b="1" i="0" u="none" strike="noStrike" cap="none" normalizeH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4023168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402148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758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940803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8825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81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4"/>
            <a:ext cx="8258701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67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D74380-A2F5-B634-F240-E60925F68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1508279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45448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872">
          <p15:clr>
            <a:srgbClr val="5ACBF0"/>
          </p15:clr>
        </p15:guide>
        <p15:guide id="3" pos="2520">
          <p15:clr>
            <a:srgbClr val="5ACBF0"/>
          </p15:clr>
        </p15:guide>
        <p15:guide id="5" orient="horz" pos="1620">
          <p15:clr>
            <a:srgbClr val="FBAE40"/>
          </p15:clr>
        </p15:guide>
        <p15:guide id="6" orient="horz" pos="1672">
          <p15:clr>
            <a:srgbClr val="5ACBF0"/>
          </p15:clr>
        </p15:guide>
        <p15:guide id="7" pos="2247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A6FD2A8-720D-4961-EE5A-DE1728EB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4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1694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6" r:id="rId2"/>
    <p:sldLayoutId id="2147484810" r:id="rId3"/>
    <p:sldLayoutId id="2147484814" r:id="rId4"/>
    <p:sldLayoutId id="2147484816" r:id="rId5"/>
    <p:sldLayoutId id="2147484740" r:id="rId6"/>
    <p:sldLayoutId id="2147484741" r:id="rId7"/>
    <p:sldLayoutId id="2147484742" r:id="rId8"/>
    <p:sldLayoutId id="2147484743" r:id="rId9"/>
    <p:sldLayoutId id="2147484749" r:id="rId10"/>
    <p:sldLayoutId id="2147484750" r:id="rId11"/>
    <p:sldLayoutId id="2147484751" r:id="rId12"/>
    <p:sldLayoutId id="2147484752" r:id="rId13"/>
    <p:sldLayoutId id="2147484753" r:id="rId14"/>
    <p:sldLayoutId id="2147484756" r:id="rId15"/>
    <p:sldLayoutId id="2147484757" r:id="rId16"/>
    <p:sldLayoutId id="2147484758" r:id="rId17"/>
    <p:sldLayoutId id="2147484759" r:id="rId18"/>
    <p:sldLayoutId id="2147484761" r:id="rId19"/>
    <p:sldLayoutId id="2147484762" r:id="rId20"/>
    <p:sldLayoutId id="2147484765" r:id="rId21"/>
    <p:sldLayoutId id="2147484766" r:id="rId22"/>
    <p:sldLayoutId id="2147484767" r:id="rId23"/>
    <p:sldLayoutId id="2147484768" r:id="rId24"/>
    <p:sldLayoutId id="2147484769" r:id="rId25"/>
    <p:sldLayoutId id="2147484770" r:id="rId26"/>
    <p:sldLayoutId id="2147484771" r:id="rId27"/>
    <p:sldLayoutId id="2147484772" r:id="rId28"/>
    <p:sldLayoutId id="2147484774" r:id="rId29"/>
    <p:sldLayoutId id="2147484775" r:id="rId30"/>
    <p:sldLayoutId id="2147484776" r:id="rId31"/>
    <p:sldLayoutId id="2147484777" r:id="rId32"/>
    <p:sldLayoutId id="2147484778" r:id="rId33"/>
    <p:sldLayoutId id="2147484779" r:id="rId34"/>
    <p:sldLayoutId id="2147484780" r:id="rId35"/>
    <p:sldLayoutId id="2147484782" r:id="rId36"/>
    <p:sldLayoutId id="2147484783" r:id="rId37"/>
    <p:sldLayoutId id="2147484784" r:id="rId38"/>
    <p:sldLayoutId id="2147484785" r:id="rId39"/>
    <p:sldLayoutId id="2147484786" r:id="rId40"/>
    <p:sldLayoutId id="2147484787" r:id="rId41"/>
    <p:sldLayoutId id="2147484788" r:id="rId42"/>
    <p:sldLayoutId id="2147484790" r:id="rId43"/>
    <p:sldLayoutId id="2147484831" r:id="rId44"/>
    <p:sldLayoutId id="2147484835" r:id="rId45"/>
    <p:sldLayoutId id="2147484836" r:id="rId46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53.png"/><Relationship Id="rId18" Type="http://schemas.openxmlformats.org/officeDocument/2006/relationships/image" Target="../media/image58.svg"/><Relationship Id="rId3" Type="http://schemas.openxmlformats.org/officeDocument/2006/relationships/image" Target="../media/image47.png"/><Relationship Id="rId7" Type="http://schemas.openxmlformats.org/officeDocument/2006/relationships/image" Target="../media/image43.png"/><Relationship Id="rId12" Type="http://schemas.openxmlformats.org/officeDocument/2006/relationships/image" Target="../media/image52.sv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svg"/><Relationship Id="rId11" Type="http://schemas.openxmlformats.org/officeDocument/2006/relationships/image" Target="../media/image51.png"/><Relationship Id="rId5" Type="http://schemas.openxmlformats.org/officeDocument/2006/relationships/image" Target="../media/image41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51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5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5" y="1036775"/>
            <a:ext cx="7159250" cy="1641475"/>
          </a:xfrm>
        </p:spPr>
        <p:txBody>
          <a:bodyPr>
            <a:noAutofit/>
          </a:bodyPr>
          <a:lstStyle/>
          <a:p>
            <a:r>
              <a:rPr lang="pt-BR" sz="4000" i="0" strike="noStrike" cap="none" spc="-50" baseline="0">
                <a:effectLst/>
                <a:latin typeface="+mj-lt"/>
                <a:ea typeface="Segoe UI"/>
                <a:cs typeface="Segoe UI"/>
              </a:rPr>
              <a:t>Otimize modelos de linguagem para aplicações generativas de IA</a:t>
            </a:r>
            <a:endParaRPr lang="pt-BR">
              <a:latin typeface="+mj-lt"/>
            </a:endParaRPr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4134677-E2BA-3231-50AE-2DCBC9B53D59}"/>
              </a:ext>
            </a:extLst>
          </p:cNvPr>
          <p:cNvSpPr txBox="1"/>
          <p:nvPr/>
        </p:nvSpPr>
        <p:spPr>
          <a:xfrm>
            <a:off x="565525" y="3011225"/>
            <a:ext cx="28730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Felipe Kenji Chikuji</a:t>
            </a:r>
            <a:endParaRPr sz="16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Consultor Dados &amp; IA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A21EE3-A7EF-3F5D-E234-04AD9B4A871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104DF7-A135-BC09-8CCF-94D21CA38A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0513" y="0"/>
            <a:ext cx="9030036" cy="53476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>
                <a:latin typeface="+mj-lt"/>
                <a:ea typeface="Segoe UI Semibold"/>
                <a:cs typeface="Segoe UI Semibold" charset="0"/>
              </a:rPr>
              <a:t>Crie um protótipo para resolver o caso de uso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1F935002-B59B-09B7-3E09-C0F23BAF9F9A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628CBCF-781A-DBC0-EE4F-328D7FD0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7" y="813328"/>
            <a:ext cx="8091425" cy="31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07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86DB14-FE7B-688C-F336-DF08AD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058568" cy="369332"/>
          </a:xfrm>
        </p:spPr>
        <p:txBody>
          <a:bodyPr/>
          <a:lstStyle/>
          <a:p>
            <a:r>
              <a:rPr lang="pt-BR"/>
              <a:t>Avalie o desempenho do modelo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DA7FADA3-0154-F7E1-3602-AB5A789E509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2D66CC-DB34-C367-4CAF-489123CD65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541" y="2005397"/>
            <a:ext cx="7304800" cy="32459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+mn-lt"/>
              </a:rPr>
              <a:t>Referencias de modelo - </a:t>
            </a:r>
            <a:r>
              <a:rPr lang="pt-BR" sz="2000">
                <a:latin typeface="+mn-lt"/>
              </a:rPr>
              <a:t>Compare métricas disponíveis publicamente entre modelos e conjuntos de dados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60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+mn-lt"/>
              </a:rPr>
              <a:t>Avaliações manuais - </a:t>
            </a:r>
            <a:r>
              <a:rPr lang="pt-BR" sz="2000">
                <a:latin typeface="+mn-lt"/>
              </a:rPr>
              <a:t>Avalie as respostas do seu modelo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60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+mn-lt"/>
              </a:rPr>
              <a:t>Métricas tradicionais de aprendizado de máquina - </a:t>
            </a:r>
            <a:r>
              <a:rPr lang="pt-BR" sz="2000">
                <a:latin typeface="+mn-lt"/>
              </a:rPr>
              <a:t>Meça a proporção do número de palavras compartilhadas entre as respostas geradas e as respostas verdadeiras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60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>
                <a:latin typeface="+mn-lt"/>
              </a:rPr>
              <a:t>Métricas assistidas por IA - </a:t>
            </a:r>
            <a:r>
              <a:rPr lang="pt-BR" sz="2000">
                <a:latin typeface="+mn-lt"/>
              </a:rPr>
              <a:t>Métricas de risco e segurança; Métricas de qualidade de geração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F75EAD-0F92-B0A0-7D0F-BDD1DB91BEEF}"/>
              </a:ext>
            </a:extLst>
          </p:cNvPr>
          <p:cNvSpPr txBox="1"/>
          <p:nvPr/>
        </p:nvSpPr>
        <p:spPr>
          <a:xfrm>
            <a:off x="222541" y="1174400"/>
            <a:ext cx="88829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Avalie o desempenho do seu modelo em diferentes fases, usando diversas abordagens:</a:t>
            </a:r>
          </a:p>
        </p:txBody>
      </p:sp>
    </p:spTree>
    <p:extLst>
      <p:ext uri="{BB962C8B-B14F-4D97-AF65-F5344CB8AC3E}">
        <p14:creationId xmlns:p14="http://schemas.microsoft.com/office/powerpoint/2010/main" val="28740113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DA91943-BC21-D5BF-A3DC-ED871FB5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3" y="0"/>
            <a:ext cx="3657602" cy="2132839"/>
          </a:xfrm>
        </p:spPr>
        <p:txBody>
          <a:bodyPr/>
          <a:lstStyle/>
          <a:p>
            <a:r>
              <a:rPr lang="pt-BR" sz="3600"/>
              <a:t>Entenda os benchmarks do modelo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542C00-66E4-2D13-CAFC-26DCA32C35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94" y="2021305"/>
            <a:ext cx="3657601" cy="2547364"/>
          </a:xfrm>
          <a:ln>
            <a:noFill/>
          </a:ln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Os conjuntos de dados estão disponíveis publicamente para calcular benchmarks individuais e comparar modelos. </a:t>
            </a:r>
          </a:p>
          <a:p>
            <a:r>
              <a:rPr lang="pt-BR">
                <a:solidFill>
                  <a:schemeClr val="bg1"/>
                </a:solidFill>
              </a:rPr>
              <a:t>Alguns benchmarks comumente usados ​​são: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FFD2693E-6405-CF68-FCD4-66F1961CA3EC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F4862F41-D180-968C-BB03-C2E4FF02CD81}"/>
              </a:ext>
            </a:extLst>
          </p:cNvPr>
          <p:cNvSpPr/>
          <p:nvPr/>
        </p:nvSpPr>
        <p:spPr>
          <a:xfrm>
            <a:off x="3942366" y="43147"/>
            <a:ext cx="5163117" cy="1150703"/>
          </a:xfrm>
          <a:custGeom>
            <a:avLst/>
            <a:gdLst>
              <a:gd name="connsiteX0" fmla="*/ 0 w 3392892"/>
              <a:gd name="connsiteY0" fmla="*/ 0 h 1264488"/>
              <a:gd name="connsiteX1" fmla="*/ 3392892 w 3392892"/>
              <a:gd name="connsiteY1" fmla="*/ 0 h 1264488"/>
              <a:gd name="connsiteX2" fmla="*/ 3392892 w 3392892"/>
              <a:gd name="connsiteY2" fmla="*/ 1264488 h 1264488"/>
              <a:gd name="connsiteX3" fmla="*/ 0 w 3392892"/>
              <a:gd name="connsiteY3" fmla="*/ 1264488 h 1264488"/>
              <a:gd name="connsiteX4" fmla="*/ 0 w 3392892"/>
              <a:gd name="connsiteY4" fmla="*/ 0 h 126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92" h="1264488">
                <a:moveTo>
                  <a:pt x="0" y="0"/>
                </a:moveTo>
                <a:lnTo>
                  <a:pt x="3392892" y="0"/>
                </a:lnTo>
                <a:lnTo>
                  <a:pt x="3392892" y="1264488"/>
                </a:lnTo>
                <a:lnTo>
                  <a:pt x="0" y="126448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EA4E6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b="1" kern="1200">
                <a:solidFill>
                  <a:srgbClr val="27282C"/>
                </a:solidFill>
              </a:rPr>
              <a:t>Precisão: </a:t>
            </a:r>
            <a:r>
              <a:rPr lang="pt-BR" sz="1800" kern="1200">
                <a:solidFill>
                  <a:srgbClr val="27282C"/>
                </a:solidFill>
              </a:rPr>
              <a:t>Compara o texto gerado pelo modelo com a resposta correta de acordo com o conjunto de dados. O resultado será um se o texto gerado corresponder exatamente à resposta e zero caso contrário.</a:t>
            </a:r>
            <a:endParaRPr lang="LID4096" sz="1800" kern="1200">
              <a:solidFill>
                <a:srgbClr val="27282C"/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3539D66-9B38-877A-F2CB-6E4CA7E2F5E4}"/>
              </a:ext>
            </a:extLst>
          </p:cNvPr>
          <p:cNvSpPr/>
          <p:nvPr/>
        </p:nvSpPr>
        <p:spPr>
          <a:xfrm>
            <a:off x="3942365" y="2421922"/>
            <a:ext cx="5163115" cy="1099858"/>
          </a:xfrm>
          <a:custGeom>
            <a:avLst/>
            <a:gdLst>
              <a:gd name="connsiteX0" fmla="*/ 0 w 3392892"/>
              <a:gd name="connsiteY0" fmla="*/ 0 h 1264488"/>
              <a:gd name="connsiteX1" fmla="*/ 3392892 w 3392892"/>
              <a:gd name="connsiteY1" fmla="*/ 0 h 1264488"/>
              <a:gd name="connsiteX2" fmla="*/ 3392892 w 3392892"/>
              <a:gd name="connsiteY2" fmla="*/ 1264488 h 1264488"/>
              <a:gd name="connsiteX3" fmla="*/ 0 w 3392892"/>
              <a:gd name="connsiteY3" fmla="*/ 1264488 h 1264488"/>
              <a:gd name="connsiteX4" fmla="*/ 0 w 3392892"/>
              <a:gd name="connsiteY4" fmla="*/ 0 h 126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92" h="1264488">
                <a:moveTo>
                  <a:pt x="0" y="0"/>
                </a:moveTo>
                <a:lnTo>
                  <a:pt x="3392892" y="0"/>
                </a:lnTo>
                <a:lnTo>
                  <a:pt x="3392892" y="1264488"/>
                </a:lnTo>
                <a:lnTo>
                  <a:pt x="0" y="126448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EA4E6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b="1" i="0" kern="1200">
                <a:solidFill>
                  <a:srgbClr val="27282C"/>
                </a:solidFill>
              </a:rPr>
              <a:t>Coerência: </a:t>
            </a:r>
            <a:r>
              <a:rPr lang="pt-BR" sz="1800" i="0" kern="1200">
                <a:solidFill>
                  <a:srgbClr val="27282C"/>
                </a:solidFill>
              </a:rPr>
              <a:t>mede se a saída do modelo flui suavemente, se é lida naturalmente e se se assemelha à linguagem humana</a:t>
            </a:r>
            <a:endParaRPr lang="LID4096" sz="1800" kern="1200">
              <a:solidFill>
                <a:srgbClr val="27282C"/>
              </a:solidFill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65A74F9A-B70B-FF86-1EA8-7AC9C7077AB3}"/>
              </a:ext>
            </a:extLst>
          </p:cNvPr>
          <p:cNvSpPr/>
          <p:nvPr/>
        </p:nvSpPr>
        <p:spPr>
          <a:xfrm>
            <a:off x="3942366" y="1257958"/>
            <a:ext cx="5163114" cy="1099858"/>
          </a:xfrm>
          <a:custGeom>
            <a:avLst/>
            <a:gdLst>
              <a:gd name="connsiteX0" fmla="*/ 0 w 3392892"/>
              <a:gd name="connsiteY0" fmla="*/ 0 h 1264488"/>
              <a:gd name="connsiteX1" fmla="*/ 3392892 w 3392892"/>
              <a:gd name="connsiteY1" fmla="*/ 0 h 1264488"/>
              <a:gd name="connsiteX2" fmla="*/ 3392892 w 3392892"/>
              <a:gd name="connsiteY2" fmla="*/ 1264488 h 1264488"/>
              <a:gd name="connsiteX3" fmla="*/ 0 w 3392892"/>
              <a:gd name="connsiteY3" fmla="*/ 1264488 h 1264488"/>
              <a:gd name="connsiteX4" fmla="*/ 0 w 3392892"/>
              <a:gd name="connsiteY4" fmla="*/ 0 h 126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92" h="1264488">
                <a:moveTo>
                  <a:pt x="0" y="0"/>
                </a:moveTo>
                <a:lnTo>
                  <a:pt x="3392892" y="0"/>
                </a:lnTo>
                <a:lnTo>
                  <a:pt x="3392892" y="1264488"/>
                </a:lnTo>
                <a:lnTo>
                  <a:pt x="0" y="126448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EA4E6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b="1" i="0" kern="1200">
                <a:solidFill>
                  <a:srgbClr val="27282C"/>
                </a:solidFill>
              </a:rPr>
              <a:t>Fluência: </a:t>
            </a:r>
            <a:r>
              <a:rPr lang="pt-BR" sz="1800" i="0" kern="1200">
                <a:solidFill>
                  <a:srgbClr val="27282C"/>
                </a:solidFill>
              </a:rPr>
              <a:t>avalia até que ponto o texto gerado adere às regras gramaticais, estruturas sintáticas e uso apropriado do vocabulário, resultando em respostas linguisticamente corretas e com som natural.</a:t>
            </a:r>
            <a:endParaRPr lang="LID4096" sz="1800" kern="1200">
              <a:solidFill>
                <a:srgbClr val="27282C"/>
              </a:solidFill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19650EB-C69C-A4DD-C393-D75D9040B1ED}"/>
              </a:ext>
            </a:extLst>
          </p:cNvPr>
          <p:cNvSpPr/>
          <p:nvPr/>
        </p:nvSpPr>
        <p:spPr>
          <a:xfrm>
            <a:off x="3942365" y="3609059"/>
            <a:ext cx="3313200" cy="1348686"/>
          </a:xfrm>
          <a:custGeom>
            <a:avLst/>
            <a:gdLst>
              <a:gd name="connsiteX0" fmla="*/ 0 w 3392892"/>
              <a:gd name="connsiteY0" fmla="*/ 0 h 209480"/>
              <a:gd name="connsiteX1" fmla="*/ 3392892 w 3392892"/>
              <a:gd name="connsiteY1" fmla="*/ 0 h 209480"/>
              <a:gd name="connsiteX2" fmla="*/ 3392892 w 3392892"/>
              <a:gd name="connsiteY2" fmla="*/ 209480 h 209480"/>
              <a:gd name="connsiteX3" fmla="*/ 0 w 3392892"/>
              <a:gd name="connsiteY3" fmla="*/ 209480 h 209480"/>
              <a:gd name="connsiteX4" fmla="*/ 0 w 3392892"/>
              <a:gd name="connsiteY4" fmla="*/ 0 h 20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92" h="209480">
                <a:moveTo>
                  <a:pt x="3392892" y="1"/>
                </a:moveTo>
                <a:lnTo>
                  <a:pt x="0" y="1"/>
                </a:lnTo>
                <a:lnTo>
                  <a:pt x="0" y="209479"/>
                </a:lnTo>
                <a:lnTo>
                  <a:pt x="3392892" y="209479"/>
                </a:lnTo>
                <a:lnTo>
                  <a:pt x="3392892" y="1"/>
                </a:lnTo>
                <a:close/>
              </a:path>
            </a:pathLst>
          </a:custGeom>
          <a:noFill/>
          <a:ln w="28575">
            <a:solidFill>
              <a:srgbClr val="EA4E6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b="1" i="0" kern="1200">
                <a:solidFill>
                  <a:srgbClr val="27282C"/>
                </a:solidFill>
              </a:rPr>
              <a:t>Similaridade GPT: </a:t>
            </a:r>
            <a:r>
              <a:rPr lang="pt-BR" sz="1800" i="0" kern="1200">
                <a:solidFill>
                  <a:srgbClr val="27282C"/>
                </a:solidFill>
              </a:rPr>
              <a:t>quantifica a semelhança semântica entre uma frase (ou documento) verdadeira e a frase de previsão gerada por um modelo de IA</a:t>
            </a:r>
            <a:endParaRPr lang="LID4096" sz="1800" kern="1200">
              <a:solidFill>
                <a:srgbClr val="272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019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B22276C7-1998-66BD-B32A-BFE47A9812FA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24962E-9C79-1AA9-E797-BD329158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94" y="153620"/>
            <a:ext cx="7876005" cy="963951"/>
          </a:xfrm>
        </p:spPr>
        <p:txBody>
          <a:bodyPr/>
          <a:lstStyle/>
          <a:p>
            <a:r>
              <a:rPr lang="pt-BR"/>
              <a:t>Otimize a precisão após selecionar um modelo</a:t>
            </a:r>
            <a:endParaRPr lang="LID4096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85539F4-7B1F-388D-BD96-28D3BA9DBCBD}"/>
              </a:ext>
            </a:extLst>
          </p:cNvPr>
          <p:cNvSpPr txBox="1">
            <a:spLocks/>
          </p:cNvSpPr>
          <p:nvPr/>
        </p:nvSpPr>
        <p:spPr>
          <a:xfrm>
            <a:off x="201194" y="1271897"/>
            <a:ext cx="3576221" cy="320190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endParaRPr lang="pt-BR" sz="600"/>
          </a:p>
          <a:p>
            <a:pPr>
              <a:buClrTx/>
            </a:pPr>
            <a:r>
              <a:rPr lang="pt-BR"/>
              <a:t>Otimize o contexto quando o modelo não tiver conhecimento contextual e você quiser maximizar a precisão da resposta.</a:t>
            </a:r>
          </a:p>
          <a:p>
            <a:pPr>
              <a:buClrTx/>
            </a:pPr>
            <a:r>
              <a:rPr lang="pt-BR"/>
              <a:t>Otimize o modelo quando quiser melhorar o formato, o estilo ou a fala da resposta, maximizando a consistência do comportamento.</a:t>
            </a:r>
            <a:endParaRPr lang="en-US" sz="180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BF3B26A-D457-00AF-AF1F-F2167EA1E384}"/>
              </a:ext>
            </a:extLst>
          </p:cNvPr>
          <p:cNvGrpSpPr/>
          <p:nvPr/>
        </p:nvGrpSpPr>
        <p:grpSpPr>
          <a:xfrm>
            <a:off x="4572000" y="901303"/>
            <a:ext cx="4320988" cy="2507286"/>
            <a:chOff x="4546090" y="430559"/>
            <a:chExt cx="6809990" cy="4658499"/>
          </a:xfrm>
        </p:grpSpPr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3D14B6A1-708A-E7AD-922A-A0E5A1FFAA33}"/>
                </a:ext>
              </a:extLst>
            </p:cNvPr>
            <p:cNvSpPr txBox="1"/>
            <p:nvPr/>
          </p:nvSpPr>
          <p:spPr>
            <a:xfrm>
              <a:off x="7468165" y="430559"/>
              <a:ext cx="3329763" cy="9149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/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Otimização</a:t>
              </a:r>
              <a:r>
                <a:rPr lang="en-US" sz="1800">
                  <a:solidFill>
                    <a:schemeClr val="tx1"/>
                  </a:solidFill>
                  <a:latin typeface="+mn-lt"/>
                  <a:cs typeface="Arial" pitchFamily="34" charset="0"/>
                </a:rPr>
                <a:t> de </a:t>
              </a:r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modelo</a:t>
              </a:r>
              <a:endParaRPr lang="en-US" sz="180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algn="ctr" defTabSz="914400"/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Como o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modelo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precisa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agir</a:t>
              </a:r>
              <a:endParaRPr lang="LID4096" sz="1400" i="1" err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082A72B4-4932-E9C3-1D61-8380164AA880}"/>
                </a:ext>
              </a:extLst>
            </p:cNvPr>
            <p:cNvSpPr txBox="1"/>
            <p:nvPr/>
          </p:nvSpPr>
          <p:spPr>
            <a:xfrm>
              <a:off x="4546090" y="2441374"/>
              <a:ext cx="1944689" cy="1829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/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Otimização</a:t>
              </a:r>
              <a:r>
                <a:rPr lang="en-US" sz="1800">
                  <a:solidFill>
                    <a:schemeClr val="tx1"/>
                  </a:solidFill>
                  <a:latin typeface="+mn-lt"/>
                  <a:cs typeface="Arial" pitchFamily="34" charset="0"/>
                </a:rPr>
                <a:t> de </a:t>
              </a:r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contexto</a:t>
              </a:r>
              <a:endParaRPr lang="en-US" sz="180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defTabSz="914400"/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O que o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modelo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precisa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saber</a:t>
              </a:r>
              <a:endParaRPr lang="LID4096" sz="1400" i="1" err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31D8E8E6-74E8-892C-C6E0-121515DAE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7399449" y="5089058"/>
              <a:ext cx="371783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9FF785C1-297A-D2F2-4872-41703A36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928" y="1848597"/>
              <a:ext cx="0" cy="2578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 w="lg" len="med"/>
              <a:tailEnd type="triangle"/>
            </a:ln>
            <a:effectLst/>
          </p:spPr>
        </p:cxnSp>
        <p:graphicFrame>
          <p:nvGraphicFramePr>
            <p:cNvPr id="10" name="Diagram 12" descr="Graphic showing how to adjust the model for desired responses with prompt engineering, RAG, and fine tuning">
              <a:extLst>
                <a:ext uri="{FF2B5EF4-FFF2-40B4-BE49-F238E27FC236}">
                  <a16:creationId xmlns:a16="http://schemas.microsoft.com/office/drawing/2014/main" id="{E3849205-0C77-BA3E-CA7E-D19A4D5E1B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322154"/>
                </p:ext>
              </p:extLst>
            </p:nvPr>
          </p:nvGraphicFramePr>
          <p:xfrm>
            <a:off x="6910016" y="1472896"/>
            <a:ext cx="4446064" cy="33294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0767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F675968A-C159-84FC-A64F-11E32FD58440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 lang="pt-B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3526B48-039F-8A77-25FA-3D2BE9D8CA53}"/>
              </a:ext>
            </a:extLst>
          </p:cNvPr>
          <p:cNvSpPr txBox="1">
            <a:spLocks/>
          </p:cNvSpPr>
          <p:nvPr/>
        </p:nvSpPr>
        <p:spPr>
          <a:xfrm>
            <a:off x="1184222" y="1413028"/>
            <a:ext cx="4753896" cy="492443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BR" sz="2400"/>
              <a:t>Por custo: limites e compensações</a:t>
            </a:r>
            <a:endParaRPr lang="en-US" sz="240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2517EB4-9539-1F18-10F8-5F2D38785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4222" y="2369696"/>
            <a:ext cx="5203601" cy="424732"/>
          </a:xfrm>
        </p:spPr>
        <p:txBody>
          <a:bodyPr/>
          <a:lstStyle/>
          <a:p>
            <a:r>
              <a:rPr lang="pt-BR"/>
              <a:t>Por métricas: Qualidade e segurança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436AF4D-B3C2-D8C8-6050-1FC6793E8E63}"/>
              </a:ext>
            </a:extLst>
          </p:cNvPr>
          <p:cNvSpPr txBox="1">
            <a:spLocks/>
          </p:cNvSpPr>
          <p:nvPr/>
        </p:nvSpPr>
        <p:spPr>
          <a:xfrm>
            <a:off x="1184222" y="3387928"/>
            <a:ext cx="5368493" cy="424732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BR" sz="2400"/>
              <a:t>Por confiança: curadoria e compatível</a:t>
            </a:r>
            <a:endParaRPr lang="en-US" sz="240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4B73940-C486-E4A5-AD2D-9A0CAE82B11D}"/>
              </a:ext>
            </a:extLst>
          </p:cNvPr>
          <p:cNvSpPr txBox="1">
            <a:spLocks/>
          </p:cNvSpPr>
          <p:nvPr/>
        </p:nvSpPr>
        <p:spPr>
          <a:xfrm>
            <a:off x="1184222" y="4160449"/>
            <a:ext cx="6073030" cy="424732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BR" sz="2400"/>
              <a:t>Por tamanho: SLM (borda) e LLM (nuvem)</a:t>
            </a:r>
            <a:endParaRPr lang="LID4096" sz="2400"/>
          </a:p>
        </p:txBody>
      </p:sp>
      <p:pic>
        <p:nvPicPr>
          <p:cNvPr id="14" name="Graphic 8" descr="Scales of justice with solid fill">
            <a:extLst>
              <a:ext uri="{FF2B5EF4-FFF2-40B4-BE49-F238E27FC236}">
                <a16:creationId xmlns:a16="http://schemas.microsoft.com/office/drawing/2014/main" id="{C665657B-189C-6AAC-6A02-01816270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979" y="4044519"/>
            <a:ext cx="705332" cy="705332"/>
          </a:xfrm>
          <a:prstGeom prst="rect">
            <a:avLst/>
          </a:prstGeom>
        </p:spPr>
      </p:pic>
      <p:pic>
        <p:nvPicPr>
          <p:cNvPr id="15" name="Graphic 10" descr="Bar chart with solid fill">
            <a:extLst>
              <a:ext uri="{FF2B5EF4-FFF2-40B4-BE49-F238E27FC236}">
                <a16:creationId xmlns:a16="http://schemas.microsoft.com/office/drawing/2014/main" id="{E020D291-00E5-9D4C-4E59-6547A3899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979" y="2212393"/>
            <a:ext cx="705332" cy="705332"/>
          </a:xfrm>
          <a:prstGeom prst="rect">
            <a:avLst/>
          </a:prstGeom>
        </p:spPr>
      </p:pic>
      <p:pic>
        <p:nvPicPr>
          <p:cNvPr id="16" name="Graphic 12" descr="Shield Tick with solid fill">
            <a:extLst>
              <a:ext uri="{FF2B5EF4-FFF2-40B4-BE49-F238E27FC236}">
                <a16:creationId xmlns:a16="http://schemas.microsoft.com/office/drawing/2014/main" id="{1D546195-CEA0-FEAB-2813-06F9D85E0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979" y="3247628"/>
            <a:ext cx="705332" cy="705332"/>
          </a:xfrm>
          <a:prstGeom prst="rect">
            <a:avLst/>
          </a:prstGeom>
        </p:spPr>
      </p:pic>
      <p:pic>
        <p:nvPicPr>
          <p:cNvPr id="17" name="Graphic 16" descr="Coins with solid fill">
            <a:extLst>
              <a:ext uri="{FF2B5EF4-FFF2-40B4-BE49-F238E27FC236}">
                <a16:creationId xmlns:a16="http://schemas.microsoft.com/office/drawing/2014/main" id="{34DD147B-D6DF-563C-4522-77482F455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979" y="1312880"/>
            <a:ext cx="705332" cy="70533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E9575B-BC2D-14EA-D787-BB50EC40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94" y="153621"/>
            <a:ext cx="7984238" cy="1067700"/>
          </a:xfrm>
        </p:spPr>
        <p:txBody>
          <a:bodyPr/>
          <a:lstStyle/>
          <a:p>
            <a:r>
              <a:rPr lang="pt-BR" b="1" i="0" kern="120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Segoe UI Semibold" panose="020B0702040204020203" pitchFamily="34" charset="0"/>
              </a:rPr>
              <a:t>Otimize o desempenho para se preparar para a escala</a:t>
            </a:r>
            <a:endParaRPr lang="LID4096" sz="7200"/>
          </a:p>
        </p:txBody>
      </p:sp>
    </p:spTree>
    <p:extLst>
      <p:ext uri="{BB962C8B-B14F-4D97-AF65-F5344CB8AC3E}">
        <p14:creationId xmlns:p14="http://schemas.microsoft.com/office/powerpoint/2010/main" val="34736141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89C9-3122-329D-98B8-8755B542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7F78A1FC-E1FD-1BDC-7CD8-EF3F0310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47" y="1633928"/>
            <a:ext cx="6408558" cy="2038662"/>
          </a:xfrm>
        </p:spPr>
        <p:txBody>
          <a:bodyPr/>
          <a:lstStyle/>
          <a:p>
            <a:r>
              <a:rPr lang="pt-BR"/>
              <a:t>Otimize o desempenho do modelo por meio da engenharia de prompt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F0FF2752-6DA8-69F5-DB7B-B207DB46A36C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4133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4B1B0-789C-887D-660B-247BCCDE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B05F988B-DB80-C4D5-17AE-057C4871EA57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05107D-C010-ECA6-E14F-4C1CD50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0"/>
            <a:ext cx="8349521" cy="989659"/>
          </a:xfrm>
        </p:spPr>
        <p:txBody>
          <a:bodyPr/>
          <a:lstStyle/>
          <a:p>
            <a:r>
              <a:rPr lang="pt-BR" sz="3600"/>
              <a:t>Aplicar engenharia de prompt</a:t>
            </a:r>
            <a:endParaRPr lang="LID4096" sz="36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F72450-5D71-EA21-B0D5-1D21C162BC73}"/>
              </a:ext>
            </a:extLst>
          </p:cNvPr>
          <p:cNvSpPr txBox="1"/>
          <p:nvPr/>
        </p:nvSpPr>
        <p:spPr>
          <a:xfrm>
            <a:off x="418373" y="989659"/>
            <a:ext cx="37728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Para melhorar a saída do modelo como usuário, você pode aplicar engenharia de prompt:</a:t>
            </a:r>
          </a:p>
          <a:p>
            <a:endParaRPr lang="pt-BR" sz="2400">
              <a:solidFill>
                <a:schemeClr val="tx1"/>
              </a:solidFill>
              <a:latin typeface="+mn-lt"/>
            </a:endParaRP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+mn-lt"/>
              </a:rPr>
              <a:t>Forneça instruções claras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+mn-lt"/>
              </a:rPr>
              <a:t>Formate suas instruções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+mn-lt"/>
              </a:rPr>
              <a:t>Use dicas</a:t>
            </a:r>
          </a:p>
        </p:txBody>
      </p:sp>
      <p:pic>
        <p:nvPicPr>
          <p:cNvPr id="6" name="Picture 13" descr="Screenshot of a chat in AI Studio">
            <a:extLst>
              <a:ext uri="{FF2B5EF4-FFF2-40B4-BE49-F238E27FC236}">
                <a16:creationId xmlns:a16="http://schemas.microsoft.com/office/drawing/2014/main" id="{FE7AC421-D2C1-0C6D-74F0-A95E0D84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331" y="989659"/>
            <a:ext cx="3911554" cy="28590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8256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1938-4888-BB9A-7E48-9F877241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1782F236-62CA-2825-074A-0EB87B987FD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07A30B-7E4F-2404-2720-B4C75C36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221164"/>
            <a:ext cx="8349521" cy="515232"/>
          </a:xfrm>
        </p:spPr>
        <p:txBody>
          <a:bodyPr/>
          <a:lstStyle/>
          <a:p>
            <a:r>
              <a:rPr lang="pt-BR" sz="3600"/>
              <a:t>Atualizar a mensagem do sistema</a:t>
            </a:r>
            <a:endParaRPr lang="LID4096" sz="36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5F3540-57C5-BC17-A2E1-96C97842386A}"/>
              </a:ext>
            </a:extLst>
          </p:cNvPr>
          <p:cNvSpPr txBox="1"/>
          <p:nvPr/>
        </p:nvSpPr>
        <p:spPr>
          <a:xfrm>
            <a:off x="150243" y="736396"/>
            <a:ext cx="38952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Para melhorar o resultado do modelo como desenvolvedor, você pode atualizar a mensagem do sistema:</a:t>
            </a:r>
          </a:p>
          <a:p>
            <a:endParaRPr lang="pt-BR" sz="2400">
              <a:solidFill>
                <a:schemeClr val="tx1"/>
              </a:solidFill>
              <a:latin typeface="+mn-lt"/>
            </a:endParaRP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+mn-lt"/>
              </a:rPr>
              <a:t>Use uma/poucas fotos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+mn-lt"/>
              </a:rPr>
              <a:t>Use cadeia de pensamento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/>
                </a:solidFill>
                <a:latin typeface="+mn-lt"/>
              </a:rPr>
              <a:t>Adicione contexto</a:t>
            </a:r>
          </a:p>
        </p:txBody>
      </p:sp>
      <p:pic>
        <p:nvPicPr>
          <p:cNvPr id="3" name="Picture 11" descr="Screenshot of the chat playground in AI Studio">
            <a:extLst>
              <a:ext uri="{FF2B5EF4-FFF2-40B4-BE49-F238E27FC236}">
                <a16:creationId xmlns:a16="http://schemas.microsoft.com/office/drawing/2014/main" id="{FC63DA33-F3D6-8A44-A7BF-21C8D6958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96" y="918565"/>
            <a:ext cx="4484528" cy="26826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2431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98331-29F0-6124-C112-F3D9B1E3D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66D9D080-F9B2-71B9-B503-EB671C0A5443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18</a:t>
            </a:fld>
            <a:r>
              <a:rPr lang="en-US"/>
              <a:t>]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1B9DC2-BD09-826E-2DB9-68AD1FA6D039}"/>
              </a:ext>
            </a:extLst>
          </p:cNvPr>
          <p:cNvSpPr txBox="1"/>
          <p:nvPr/>
        </p:nvSpPr>
        <p:spPr>
          <a:xfrm>
            <a:off x="241081" y="1789728"/>
            <a:ext cx="50421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</a:pPr>
            <a:r>
              <a:rPr lang="pt-BR" sz="2000">
                <a:solidFill>
                  <a:schemeClr val="tx1"/>
                </a:solidFill>
                <a:latin typeface="+mn-lt"/>
              </a:rPr>
              <a:t>Fácil de começar</a:t>
            </a:r>
          </a:p>
          <a:p>
            <a:pPr>
              <a:buClr>
                <a:srgbClr val="FFFFFF"/>
              </a:buClr>
            </a:pPr>
            <a:r>
              <a:rPr lang="pt-BR" sz="2000">
                <a:solidFill>
                  <a:schemeClr val="tx1"/>
                </a:solidFill>
                <a:latin typeface="+mn-lt"/>
              </a:rPr>
              <a:t>Codifique primeiro</a:t>
            </a:r>
          </a:p>
          <a:p>
            <a:pPr>
              <a:buClr>
                <a:srgbClr val="FFFFFF"/>
              </a:buClr>
            </a:pPr>
            <a:r>
              <a:rPr lang="pt-BR" sz="2000">
                <a:solidFill>
                  <a:schemeClr val="tx1"/>
                </a:solidFill>
                <a:latin typeface="+mn-lt"/>
              </a:rPr>
              <a:t>Intuitivo para desenvolver</a:t>
            </a:r>
          </a:p>
          <a:p>
            <a:pPr>
              <a:buClr>
                <a:srgbClr val="FFFFFF"/>
              </a:buClr>
            </a:pPr>
            <a:r>
              <a:rPr lang="pt-BR" sz="2000">
                <a:solidFill>
                  <a:schemeClr val="tx1"/>
                </a:solidFill>
                <a:latin typeface="+mn-lt"/>
              </a:rPr>
              <a:t>Várias linguagens de programação serão suportadas</a:t>
            </a:r>
          </a:p>
          <a:p>
            <a:pPr>
              <a:buClr>
                <a:srgbClr val="FFFFFF"/>
              </a:buClr>
            </a:pPr>
            <a:r>
              <a:rPr lang="pt-BR" sz="2000">
                <a:solidFill>
                  <a:schemeClr val="tx1"/>
                </a:solidFill>
                <a:latin typeface="+mn-lt"/>
              </a:rPr>
              <a:t>Implantação simplificada</a:t>
            </a:r>
          </a:p>
          <a:p>
            <a:pPr>
              <a:buClr>
                <a:srgbClr val="FFFFFF"/>
              </a:buClr>
            </a:pPr>
            <a:r>
              <a:rPr lang="pt-BR" sz="2000" err="1">
                <a:solidFill>
                  <a:schemeClr val="tx1"/>
                </a:solidFill>
                <a:latin typeface="+mn-lt"/>
              </a:rPr>
              <a:t>Observabilidade</a:t>
            </a:r>
            <a:r>
              <a:rPr lang="pt-BR" sz="2000">
                <a:solidFill>
                  <a:schemeClr val="tx1"/>
                </a:solidFill>
                <a:latin typeface="+mn-lt"/>
              </a:rPr>
              <a:t> por meio de rastreamento</a:t>
            </a:r>
          </a:p>
          <a:p>
            <a:pPr>
              <a:buClr>
                <a:srgbClr val="FFFFFF"/>
              </a:buClr>
            </a:pPr>
            <a:r>
              <a:rPr lang="pt-BR" sz="2000">
                <a:solidFill>
                  <a:schemeClr val="tx1"/>
                </a:solidFill>
                <a:latin typeface="+mn-lt"/>
              </a:rPr>
              <a:t>Escolha a estrutura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CC86E1B-C2F3-21D7-364E-A5C672B6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1" y="77490"/>
            <a:ext cx="8411513" cy="1786076"/>
          </a:xfrm>
        </p:spPr>
        <p:txBody>
          <a:bodyPr/>
          <a:lstStyle/>
          <a:p>
            <a:r>
              <a:rPr lang="pt-BR" err="1"/>
              <a:t>Prompty</a:t>
            </a:r>
            <a:r>
              <a:rPr lang="pt-BR"/>
              <a:t> como um ativo de prompt independente da linguagem</a:t>
            </a:r>
            <a:endParaRPr lang="LID4096"/>
          </a:p>
        </p:txBody>
      </p:sp>
      <p:pic>
        <p:nvPicPr>
          <p:cNvPr id="3" name="Picture 15">
            <a:extLst>
              <a:ext uri="{FF2B5EF4-FFF2-40B4-BE49-F238E27FC236}">
                <a16:creationId xmlns:a16="http://schemas.microsoft.com/office/drawing/2014/main" id="{A1DF4F19-4C1B-8AA4-1002-85C4AE4F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90" y="1349502"/>
            <a:ext cx="4288999" cy="32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29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BEF35-B93F-0995-9965-22A772BF1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52F94F51-FC8C-780E-AE5C-CBB7127F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47" y="1633928"/>
            <a:ext cx="6408558" cy="2038662"/>
          </a:xfrm>
        </p:spPr>
        <p:txBody>
          <a:bodyPr/>
          <a:lstStyle/>
          <a:p>
            <a:r>
              <a:rPr lang="pt-BR"/>
              <a:t>Otimizar através </a:t>
            </a:r>
            <a:r>
              <a:rPr lang="en-US"/>
              <a:t>Retrieval Augmented Generation (RAG)</a:t>
            </a:r>
            <a:endParaRPr lang="pt-BR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719919F3-876C-FF3E-AD06-1AA621BC6C0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42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168F08-7D78-4ED6-C31E-87204DB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A5B862-0622-F09E-9C26-BF8EA66E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234" y="1446217"/>
            <a:ext cx="7404465" cy="2805063"/>
          </a:xfrm>
        </p:spPr>
        <p:txBody>
          <a:bodyPr/>
          <a:lstStyle/>
          <a:p>
            <a:r>
              <a:rPr lang="pt-BR" sz="2400"/>
              <a:t>Explore e implante modelos do catálogo de modelos</a:t>
            </a:r>
          </a:p>
          <a:p>
            <a:r>
              <a:rPr lang="pt-BR" sz="2400"/>
              <a:t>Otimize o desempenho do modelo por meio da engenharia prompt </a:t>
            </a:r>
          </a:p>
          <a:p>
            <a:r>
              <a:rPr lang="pt-BR" sz="2400"/>
              <a:t>Otimize por meio da </a:t>
            </a:r>
            <a:r>
              <a:rPr lang="pt-BR" sz="2400" err="1"/>
              <a:t>Retrieval</a:t>
            </a:r>
            <a:r>
              <a:rPr lang="pt-BR" sz="2400"/>
              <a:t> </a:t>
            </a:r>
            <a:r>
              <a:rPr lang="pt-BR" sz="2400" err="1"/>
              <a:t>Augmented</a:t>
            </a:r>
            <a:r>
              <a:rPr lang="pt-BR" sz="2400"/>
              <a:t> Generation (RAG)</a:t>
            </a:r>
          </a:p>
          <a:p>
            <a:r>
              <a:rPr lang="pt-BR" sz="2400"/>
              <a:t>Otimize através do ajuste fino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941B4980-C254-BF26-DCA8-704AD6F9CDB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0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5AA0-C588-622D-F8A3-01CE85283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390BEC0C-E608-E467-4D5D-95F904D0613A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ECCE6F-C5BB-44AE-0243-C561FC2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57150"/>
            <a:ext cx="8349521" cy="1196867"/>
          </a:xfrm>
        </p:spPr>
        <p:txBody>
          <a:bodyPr/>
          <a:lstStyle/>
          <a:p>
            <a:r>
              <a:rPr lang="pt-BR"/>
              <a:t>Fundamentando um copiloto com seus próprios dados</a:t>
            </a:r>
            <a:endParaRPr lang="LID4096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FBCA633-6D24-ECEF-1F70-B0FD91DF4566}"/>
              </a:ext>
            </a:extLst>
          </p:cNvPr>
          <p:cNvSpPr txBox="1"/>
          <p:nvPr/>
        </p:nvSpPr>
        <p:spPr>
          <a:xfrm>
            <a:off x="150243" y="1602254"/>
            <a:ext cx="89552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Os modelos de linguagem criam respostas coerentes às perguntas, mas em que se baseiam essas respostas?</a:t>
            </a:r>
          </a:p>
          <a:p>
            <a:endParaRPr lang="pt-BR" sz="2400">
              <a:solidFill>
                <a:schemeClr val="tx1"/>
              </a:solidFill>
              <a:latin typeface="+mn-lt"/>
            </a:endParaRPr>
          </a:p>
          <a:p>
            <a:r>
              <a:rPr lang="pt-BR" sz="2400">
                <a:solidFill>
                  <a:schemeClr val="tx1"/>
                </a:solidFill>
                <a:latin typeface="+mn-lt"/>
              </a:rPr>
              <a:t>A </a:t>
            </a:r>
            <a:r>
              <a:rPr lang="pt-BR" sz="2400" b="1">
                <a:solidFill>
                  <a:schemeClr val="tx1"/>
                </a:solidFill>
                <a:latin typeface="+mn-lt"/>
              </a:rPr>
              <a:t>fundamentação 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fornece contexto específico ao modelo para fornecer respostas precisas e relevantes.</a:t>
            </a:r>
          </a:p>
        </p:txBody>
      </p:sp>
    </p:spTree>
    <p:extLst>
      <p:ext uri="{BB962C8B-B14F-4D97-AF65-F5344CB8AC3E}">
        <p14:creationId xmlns:p14="http://schemas.microsoft.com/office/powerpoint/2010/main" val="2112428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CE77E-A453-A5CC-EFB1-6AC13D76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FA4CCA23-77A6-BD7D-46BD-D9B745EC22F3}"/>
              </a:ext>
            </a:extLst>
          </p:cNvPr>
          <p:cNvSpPr/>
          <p:nvPr/>
        </p:nvSpPr>
        <p:spPr>
          <a:xfrm>
            <a:off x="0" y="985327"/>
            <a:ext cx="9144000" cy="4158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09E65266-CBB9-F0A2-7F1F-B8A5CA233B63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B363EB-5C7F-A299-888D-B358920A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-132046"/>
            <a:ext cx="8349521" cy="1196867"/>
          </a:xfrm>
        </p:spPr>
        <p:txBody>
          <a:bodyPr/>
          <a:lstStyle/>
          <a:p>
            <a:r>
              <a:rPr lang="pt-BR" sz="3600"/>
              <a:t>Fundamentando um copiloto com seus próprios dados</a:t>
            </a:r>
            <a:endParaRPr lang="LID4096" sz="3600"/>
          </a:p>
        </p:txBody>
      </p:sp>
      <p:cxnSp>
        <p:nvCxnSpPr>
          <p:cNvPr id="2" name="Straight Connector 38">
            <a:extLst>
              <a:ext uri="{FF2B5EF4-FFF2-40B4-BE49-F238E27FC236}">
                <a16:creationId xmlns:a16="http://schemas.microsoft.com/office/drawing/2014/main" id="{8C1F5F44-BFB5-7F37-3C1C-C9DD7B171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28116" y="1300132"/>
            <a:ext cx="0" cy="31766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2" descr="Diagram showing concept of an ungrounded chat">
            <a:extLst>
              <a:ext uri="{FF2B5EF4-FFF2-40B4-BE49-F238E27FC236}">
                <a16:creationId xmlns:a16="http://schemas.microsoft.com/office/drawing/2014/main" id="{27C08B06-63A8-1809-5843-3EEBA140BDB0}"/>
              </a:ext>
            </a:extLst>
          </p:cNvPr>
          <p:cNvGrpSpPr/>
          <p:nvPr/>
        </p:nvGrpSpPr>
        <p:grpSpPr>
          <a:xfrm>
            <a:off x="38600" y="985328"/>
            <a:ext cx="3719146" cy="2835911"/>
            <a:chOff x="7046" y="2815622"/>
            <a:chExt cx="4860451" cy="3933180"/>
          </a:xfrm>
        </p:grpSpPr>
        <p:pic>
          <p:nvPicPr>
            <p:cNvPr id="5" name="Graphic 50" descr="Document with solid fill">
              <a:extLst>
                <a:ext uri="{FF2B5EF4-FFF2-40B4-BE49-F238E27FC236}">
                  <a16:creationId xmlns:a16="http://schemas.microsoft.com/office/drawing/2014/main" id="{433F9346-6A1C-1263-E7CB-75164336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48370" y="37250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16" descr="User with solid fill">
              <a:extLst>
                <a:ext uri="{FF2B5EF4-FFF2-40B4-BE49-F238E27FC236}">
                  <a16:creationId xmlns:a16="http://schemas.microsoft.com/office/drawing/2014/main" id="{B94F55A8-E200-9DF1-68AA-76AD591DD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99677" y="5834402"/>
              <a:ext cx="914400" cy="914400"/>
            </a:xfrm>
            <a:prstGeom prst="rect">
              <a:avLst/>
            </a:prstGeom>
          </p:spPr>
        </p:pic>
        <p:grpSp>
          <p:nvGrpSpPr>
            <p:cNvPr id="7" name="Group 21">
              <a:extLst>
                <a:ext uri="{FF2B5EF4-FFF2-40B4-BE49-F238E27FC236}">
                  <a16:creationId xmlns:a16="http://schemas.microsoft.com/office/drawing/2014/main" id="{E9932D6C-D45C-1E3A-3214-60A71AAA7179}"/>
                </a:ext>
              </a:extLst>
            </p:cNvPr>
            <p:cNvGrpSpPr/>
            <p:nvPr/>
          </p:nvGrpSpPr>
          <p:grpSpPr>
            <a:xfrm>
              <a:off x="1939370" y="4274270"/>
              <a:ext cx="1216666" cy="1187301"/>
              <a:chOff x="3775028" y="4294143"/>
              <a:chExt cx="1216666" cy="1187301"/>
            </a:xfrm>
          </p:grpSpPr>
          <p:pic>
            <p:nvPicPr>
              <p:cNvPr id="14" name="Graphic 18">
                <a:extLst>
                  <a:ext uri="{FF2B5EF4-FFF2-40B4-BE49-F238E27FC236}">
                    <a16:creationId xmlns:a16="http://schemas.microsoft.com/office/drawing/2014/main" id="{83666B46-7BBF-FCE6-A63A-C1F03BEEB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7161" y="4294143"/>
                <a:ext cx="604533" cy="604533"/>
              </a:xfrm>
              <a:prstGeom prst="rect">
                <a:avLst/>
              </a:prstGeom>
            </p:spPr>
          </p:pic>
          <p:pic>
            <p:nvPicPr>
              <p:cNvPr id="15" name="Graphic 20">
                <a:extLst>
                  <a:ext uri="{FF2B5EF4-FFF2-40B4-BE49-F238E27FC236}">
                    <a16:creationId xmlns:a16="http://schemas.microsoft.com/office/drawing/2014/main" id="{7535130E-79F4-6BE2-E55E-00E1DF9A9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75028" y="456704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Speech Bubble: Rectangle 28">
              <a:extLst>
                <a:ext uri="{FF2B5EF4-FFF2-40B4-BE49-F238E27FC236}">
                  <a16:creationId xmlns:a16="http://schemas.microsoft.com/office/drawing/2014/main" id="{A41821B2-A3D9-D68E-DE6A-98124A42CA9E}"/>
                </a:ext>
              </a:extLst>
            </p:cNvPr>
            <p:cNvSpPr/>
            <p:nvPr/>
          </p:nvSpPr>
          <p:spPr bwMode="auto">
            <a:xfrm>
              <a:off x="7046" y="4261454"/>
              <a:ext cx="1711683" cy="1982006"/>
            </a:xfrm>
            <a:prstGeom prst="wedgeRectCallout">
              <a:avLst>
                <a:gd name="adj1" fmla="val 66729"/>
                <a:gd name="adj2" fmla="val 447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Qual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produto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eu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deveria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usar para o X?</a:t>
              </a:r>
            </a:p>
          </p:txBody>
        </p:sp>
        <p:sp>
          <p:nvSpPr>
            <p:cNvPr id="11" name="TextBox 42">
              <a:extLst>
                <a:ext uri="{FF2B5EF4-FFF2-40B4-BE49-F238E27FC236}">
                  <a16:creationId xmlns:a16="http://schemas.microsoft.com/office/drawing/2014/main" id="{284FF587-91A9-C1FA-6109-2866BF55CF6C}"/>
                </a:ext>
              </a:extLst>
            </p:cNvPr>
            <p:cNvSpPr txBox="1"/>
            <p:nvPr/>
          </p:nvSpPr>
          <p:spPr>
            <a:xfrm>
              <a:off x="1694621" y="2815622"/>
              <a:ext cx="3172876" cy="3688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err="1">
                  <a:solidFill>
                    <a:schemeClr val="bg2">
                      <a:lumMod val="10000"/>
                    </a:schemeClr>
                  </a:solidFill>
                  <a:latin typeface="Segoe UI"/>
                  <a:cs typeface="Arial" pitchFamily="34" charset="0"/>
                </a:rPr>
                <a:t>Não</a:t>
              </a:r>
              <a:r>
                <a:rPr lang="en-US" sz="2400" kern="1200">
                  <a:solidFill>
                    <a:schemeClr val="bg2">
                      <a:lumMod val="10000"/>
                    </a:schemeClr>
                  </a:solidFill>
                  <a:latin typeface="Segoe UI"/>
                  <a:cs typeface="Arial" pitchFamily="34" charset="0"/>
                </a:rPr>
                <a:t> </a:t>
              </a:r>
              <a:r>
                <a: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Segoe UI"/>
                  <a:cs typeface="Arial" pitchFamily="34" charset="0"/>
                </a:rPr>
                <a:t>fundamentado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</p:grpSp>
      <p:grpSp>
        <p:nvGrpSpPr>
          <p:cNvPr id="16" name="Group 53" descr="Diagram showing concept of an grounded chat providing a contextualized response">
            <a:extLst>
              <a:ext uri="{FF2B5EF4-FFF2-40B4-BE49-F238E27FC236}">
                <a16:creationId xmlns:a16="http://schemas.microsoft.com/office/drawing/2014/main" id="{020EF900-04CE-C900-68CD-7F1DA0DDDE8F}"/>
              </a:ext>
            </a:extLst>
          </p:cNvPr>
          <p:cNvGrpSpPr/>
          <p:nvPr/>
        </p:nvGrpSpPr>
        <p:grpSpPr>
          <a:xfrm>
            <a:off x="4657985" y="990185"/>
            <a:ext cx="4615713" cy="3813216"/>
            <a:chOff x="6152359" y="2810611"/>
            <a:chExt cx="5792300" cy="5219735"/>
          </a:xfrm>
        </p:grpSpPr>
        <p:pic>
          <p:nvPicPr>
            <p:cNvPr id="17" name="Graphic 51" descr="Document with solid fill">
              <a:extLst>
                <a:ext uri="{FF2B5EF4-FFF2-40B4-BE49-F238E27FC236}">
                  <a16:creationId xmlns:a16="http://schemas.microsoft.com/office/drawing/2014/main" id="{E9AD8B79-9D5A-A6FC-B569-638E988E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21447" y="3725054"/>
              <a:ext cx="914400" cy="914400"/>
            </a:xfrm>
            <a:prstGeom prst="rect">
              <a:avLst/>
            </a:prstGeom>
          </p:spPr>
        </p:pic>
        <p:pic>
          <p:nvPicPr>
            <p:cNvPr id="18" name="Graphic 22" descr="User with solid fill">
              <a:extLst>
                <a:ext uri="{FF2B5EF4-FFF2-40B4-BE49-F238E27FC236}">
                  <a16:creationId xmlns:a16="http://schemas.microsoft.com/office/drawing/2014/main" id="{3B776CA9-7759-7738-3987-D99CB967E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80182" y="5846575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4DBCF60B-32EB-DEFF-18FF-7C2A5B23FB79}"/>
                </a:ext>
              </a:extLst>
            </p:cNvPr>
            <p:cNvGrpSpPr/>
            <p:nvPr/>
          </p:nvGrpSpPr>
          <p:grpSpPr>
            <a:xfrm>
              <a:off x="8207049" y="4298258"/>
              <a:ext cx="1216666" cy="1187301"/>
              <a:chOff x="3775028" y="4294143"/>
              <a:chExt cx="1216666" cy="1187301"/>
            </a:xfrm>
          </p:grpSpPr>
          <p:pic>
            <p:nvPicPr>
              <p:cNvPr id="28" name="Graphic 24">
                <a:extLst>
                  <a:ext uri="{FF2B5EF4-FFF2-40B4-BE49-F238E27FC236}">
                    <a16:creationId xmlns:a16="http://schemas.microsoft.com/office/drawing/2014/main" id="{261F9B16-0BDC-6313-67EC-284C65A31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7161" y="4294143"/>
                <a:ext cx="604533" cy="604533"/>
              </a:xfrm>
              <a:prstGeom prst="rect">
                <a:avLst/>
              </a:prstGeom>
            </p:spPr>
          </p:pic>
          <p:pic>
            <p:nvPicPr>
              <p:cNvPr id="29" name="Graphic 25">
                <a:extLst>
                  <a:ext uri="{FF2B5EF4-FFF2-40B4-BE49-F238E27FC236}">
                    <a16:creationId xmlns:a16="http://schemas.microsoft.com/office/drawing/2014/main" id="{08DE61AE-D1E2-A3ED-7810-69C2A386D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75028" y="4567044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0" name="Graphic 27" descr="Database with solid fill">
              <a:extLst>
                <a:ext uri="{FF2B5EF4-FFF2-40B4-BE49-F238E27FC236}">
                  <a16:creationId xmlns:a16="http://schemas.microsoft.com/office/drawing/2014/main" id="{788B5981-53A8-FB63-6900-86EEABD5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39741" y="3753300"/>
              <a:ext cx="1124878" cy="1124876"/>
            </a:xfrm>
            <a:prstGeom prst="rect">
              <a:avLst/>
            </a:prstGeom>
          </p:spPr>
        </p:pic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735DA27F-B3D9-D3A9-E818-791266DC68D1}"/>
                </a:ext>
              </a:extLst>
            </p:cNvPr>
            <p:cNvGrpSpPr/>
            <p:nvPr/>
          </p:nvGrpSpPr>
          <p:grpSpPr>
            <a:xfrm>
              <a:off x="9623337" y="4746458"/>
              <a:ext cx="583660" cy="128023"/>
              <a:chOff x="3307404" y="4282988"/>
              <a:chExt cx="583660" cy="128023"/>
            </a:xfrm>
          </p:grpSpPr>
          <p:cxnSp>
            <p:nvCxnSpPr>
              <p:cNvPr id="26" name="Straight Arrow Connector 35">
                <a:extLst>
                  <a:ext uri="{FF2B5EF4-FFF2-40B4-BE49-F238E27FC236}">
                    <a16:creationId xmlns:a16="http://schemas.microsoft.com/office/drawing/2014/main" id="{F9F430FF-C0B7-EF1C-6DC0-325EEA0F2B51}"/>
                  </a:ext>
                </a:extLst>
              </p:cNvPr>
              <p:cNvCxnSpPr/>
              <p:nvPr/>
            </p:nvCxnSpPr>
            <p:spPr>
              <a:xfrm>
                <a:off x="3307404" y="4411011"/>
                <a:ext cx="583660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36">
                <a:extLst>
                  <a:ext uri="{FF2B5EF4-FFF2-40B4-BE49-F238E27FC236}">
                    <a16:creationId xmlns:a16="http://schemas.microsoft.com/office/drawing/2014/main" id="{F385C61F-9580-10BB-8F4F-388B543AAF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7404" y="4282988"/>
                <a:ext cx="583660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  <a:headEnd type="none"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41">
              <a:extLst>
                <a:ext uri="{FF2B5EF4-FFF2-40B4-BE49-F238E27FC236}">
                  <a16:creationId xmlns:a16="http://schemas.microsoft.com/office/drawing/2014/main" id="{CC3A0767-BB59-AE1F-E5DA-22CABE191E06}"/>
                </a:ext>
              </a:extLst>
            </p:cNvPr>
            <p:cNvSpPr txBox="1"/>
            <p:nvPr/>
          </p:nvSpPr>
          <p:spPr>
            <a:xfrm>
              <a:off x="10420464" y="4862511"/>
              <a:ext cx="1524195" cy="6319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rPr>
                <a:t>Catálogo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rPr>
                <a:t> de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rPr>
                <a:t>Produtos</a:t>
              </a: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23" name="TextBox 43">
              <a:extLst>
                <a:ext uri="{FF2B5EF4-FFF2-40B4-BE49-F238E27FC236}">
                  <a16:creationId xmlns:a16="http://schemas.microsoft.com/office/drawing/2014/main" id="{52E355AD-89C4-51BF-AB8D-3BD40E400F9A}"/>
                </a:ext>
              </a:extLst>
            </p:cNvPr>
            <p:cNvSpPr txBox="1"/>
            <p:nvPr/>
          </p:nvSpPr>
          <p:spPr>
            <a:xfrm>
              <a:off x="7047477" y="2810611"/>
              <a:ext cx="3543410" cy="528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>
                  <a:latin typeface="Segoe UI"/>
                  <a:cs typeface="Arial" pitchFamily="34" charset="0"/>
                </a:rPr>
                <a:t>F</a:t>
              </a:r>
              <a:r>
                <a:rPr kumimoji="0" lang="en-US" sz="2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rPr>
                <a:t>undamentado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24" name="Speech Bubble: Rectangle 47">
              <a:extLst>
                <a:ext uri="{FF2B5EF4-FFF2-40B4-BE49-F238E27FC236}">
                  <a16:creationId xmlns:a16="http://schemas.microsoft.com/office/drawing/2014/main" id="{EC9679A1-FA1F-C975-5A1B-F033A943582E}"/>
                </a:ext>
              </a:extLst>
            </p:cNvPr>
            <p:cNvSpPr/>
            <p:nvPr/>
          </p:nvSpPr>
          <p:spPr bwMode="auto">
            <a:xfrm>
              <a:off x="6317036" y="6140322"/>
              <a:ext cx="1663146" cy="1890024"/>
            </a:xfrm>
            <a:prstGeom prst="wedgeRectCallout">
              <a:avLst>
                <a:gd name="adj1" fmla="val 68806"/>
                <a:gd name="adj2" fmla="val -49841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Qual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produto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eu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deveria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usar para o X?</a:t>
              </a:r>
            </a:p>
          </p:txBody>
        </p:sp>
        <p:sp>
          <p:nvSpPr>
            <p:cNvPr id="25" name="Speech Bubble: Rectangle 48">
              <a:extLst>
                <a:ext uri="{FF2B5EF4-FFF2-40B4-BE49-F238E27FC236}">
                  <a16:creationId xmlns:a16="http://schemas.microsoft.com/office/drawing/2014/main" id="{9BC0B20D-A2EF-1991-C133-0E77D2E04B6E}"/>
                </a:ext>
              </a:extLst>
            </p:cNvPr>
            <p:cNvSpPr/>
            <p:nvPr/>
          </p:nvSpPr>
          <p:spPr bwMode="auto">
            <a:xfrm>
              <a:off x="6152359" y="3498650"/>
              <a:ext cx="2183966" cy="1124801"/>
            </a:xfrm>
            <a:prstGeom prst="wedgeRectCallout">
              <a:avLst>
                <a:gd name="adj1" fmla="val 46391"/>
                <a:gd name="adj2" fmla="val 91171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Uma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resposta</a:t>
              </a:r>
              <a:r>
                <a: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15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contextualizada</a:t>
              </a: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4" name="TextBox 40">
            <a:extLst>
              <a:ext uri="{FF2B5EF4-FFF2-40B4-BE49-F238E27FC236}">
                <a16:creationId xmlns:a16="http://schemas.microsoft.com/office/drawing/2014/main" id="{59B02620-83B3-B14F-8E10-A042FF08E113}"/>
              </a:ext>
            </a:extLst>
          </p:cNvPr>
          <p:cNvSpPr txBox="1"/>
          <p:nvPr/>
        </p:nvSpPr>
        <p:spPr>
          <a:xfrm>
            <a:off x="2697860" y="2276288"/>
            <a:ext cx="202186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>
                <a:solidFill>
                  <a:srgbClr val="000000"/>
                </a:solidFill>
                <a:latin typeface="Segoe UI"/>
                <a:cs typeface="Arial" pitchFamily="34" charset="0"/>
              </a:rPr>
              <a:t>Dados </a:t>
            </a:r>
            <a:r>
              <a:rPr lang="en-US" sz="1500" err="1">
                <a:solidFill>
                  <a:srgbClr val="000000"/>
                </a:solidFill>
                <a:latin typeface="Segoe UI"/>
                <a:cs typeface="Arial" pitchFamily="34" charset="0"/>
              </a:rPr>
              <a:t>genéricos</a:t>
            </a:r>
            <a:r>
              <a:rPr lang="en-US" sz="1500">
                <a:solidFill>
                  <a:srgbClr val="000000"/>
                </a:solidFill>
                <a:latin typeface="Segoe UI"/>
                <a:cs typeface="Arial" pitchFamily="34" charset="0"/>
              </a:rPr>
              <a:t> de </a:t>
            </a:r>
            <a:r>
              <a:rPr lang="en-US" sz="1500" err="1">
                <a:solidFill>
                  <a:srgbClr val="000000"/>
                </a:solidFill>
                <a:latin typeface="Segoe UI"/>
                <a:cs typeface="Arial" pitchFamily="34" charset="0"/>
              </a:rPr>
              <a:t>treinamento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cs typeface="Arial" pitchFamily="34" charset="0"/>
            </a:endParaRPr>
          </a:p>
        </p:txBody>
      </p:sp>
      <p:sp>
        <p:nvSpPr>
          <p:cNvPr id="35" name="Speech Bubble: Rectangle 46">
            <a:extLst>
              <a:ext uri="{FF2B5EF4-FFF2-40B4-BE49-F238E27FC236}">
                <a16:creationId xmlns:a16="http://schemas.microsoft.com/office/drawing/2014/main" id="{CED14CC3-1CF7-94EE-5B74-FAF692EC3215}"/>
              </a:ext>
            </a:extLst>
          </p:cNvPr>
          <p:cNvSpPr/>
          <p:nvPr/>
        </p:nvSpPr>
        <p:spPr bwMode="auto">
          <a:xfrm>
            <a:off x="2340780" y="2890970"/>
            <a:ext cx="2087123" cy="1115976"/>
          </a:xfrm>
          <a:prstGeom prst="wedgeRectCallout">
            <a:avLst>
              <a:gd name="adj1" fmla="val -62105"/>
              <a:gd name="adj2" fmla="val -547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Uma resposta gramaticalmente correta, mas descontextualizada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702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A9864-82AB-C1A2-8C49-C8EBDFB2A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B63EE4A3-92AF-236B-E1D3-C6C92C66BFB1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96A6D-052F-3EFC-BF75-1BDAAD6E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252591"/>
            <a:ext cx="8349521" cy="1196867"/>
          </a:xfrm>
        </p:spPr>
        <p:txBody>
          <a:bodyPr/>
          <a:lstStyle/>
          <a:p>
            <a:r>
              <a:rPr lang="pt-BR" err="1"/>
              <a:t>Retrieval</a:t>
            </a:r>
            <a:r>
              <a:rPr lang="pt-BR"/>
              <a:t> </a:t>
            </a:r>
            <a:r>
              <a:rPr lang="pt-BR" err="1"/>
              <a:t>Augmented</a:t>
            </a:r>
            <a:r>
              <a:rPr lang="pt-BR"/>
              <a:t> Generation (RAG)</a:t>
            </a:r>
            <a:endParaRPr lang="LID4096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5BE905-561A-01C2-9DCB-9919CC3DB3A5}"/>
              </a:ext>
            </a:extLst>
          </p:cNvPr>
          <p:cNvSpPr txBox="1"/>
          <p:nvPr/>
        </p:nvSpPr>
        <p:spPr>
          <a:xfrm>
            <a:off x="476249" y="1830942"/>
            <a:ext cx="77025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Uma</a:t>
            </a:r>
            <a:r>
              <a:rPr lang="pt-BR" sz="2400" b="1">
                <a:solidFill>
                  <a:schemeClr val="tx1"/>
                </a:solidFill>
                <a:latin typeface="+mn-lt"/>
              </a:rPr>
              <a:t> RAG 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reúne dados relevantes para incluir no prompt para que o modelo de linguagem utilize como contexto de fundamentação.</a:t>
            </a:r>
          </a:p>
          <a:p>
            <a:endParaRPr lang="pt-BR" sz="2400">
              <a:solidFill>
                <a:schemeClr val="tx1"/>
              </a:solidFill>
              <a:latin typeface="+mn-lt"/>
            </a:endParaRPr>
          </a:p>
          <a:p>
            <a:r>
              <a:rPr lang="pt-BR" sz="2400">
                <a:solidFill>
                  <a:schemeClr val="tx1"/>
                </a:solidFill>
                <a:latin typeface="+mn-lt"/>
              </a:rPr>
              <a:t>Um </a:t>
            </a:r>
            <a:r>
              <a:rPr lang="pt-BR" sz="2400" b="1">
                <a:solidFill>
                  <a:schemeClr val="tx1"/>
                </a:solidFill>
                <a:latin typeface="+mn-lt"/>
              </a:rPr>
              <a:t>padrão RAG 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é um design arquitetural para RAG, incluindo dados relevantes recuperados no prompt:</a:t>
            </a:r>
          </a:p>
        </p:txBody>
      </p:sp>
    </p:spTree>
    <p:extLst>
      <p:ext uri="{BB962C8B-B14F-4D97-AF65-F5344CB8AC3E}">
        <p14:creationId xmlns:p14="http://schemas.microsoft.com/office/powerpoint/2010/main" val="13351442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AE-8199-0774-1F4F-FB3FB89B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990BD6D4-72B8-A66C-AB58-5560613FE0F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D4CB3DC-38CA-1D39-ED3B-D617B9AF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252591"/>
            <a:ext cx="8349521" cy="1196867"/>
          </a:xfrm>
        </p:spPr>
        <p:txBody>
          <a:bodyPr/>
          <a:lstStyle/>
          <a:p>
            <a:r>
              <a:rPr lang="pt-BR" err="1"/>
              <a:t>Retrieval</a:t>
            </a:r>
            <a:r>
              <a:rPr lang="pt-BR"/>
              <a:t> </a:t>
            </a:r>
            <a:r>
              <a:rPr lang="pt-BR" err="1"/>
              <a:t>Augmented</a:t>
            </a:r>
            <a:r>
              <a:rPr lang="pt-BR"/>
              <a:t> Generation (RAG)</a:t>
            </a:r>
            <a:endParaRPr lang="LID4096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AFA975-DBC9-5949-4C14-0D10E6D4C0BF}"/>
              </a:ext>
            </a:extLst>
          </p:cNvPr>
          <p:cNvSpPr/>
          <p:nvPr/>
        </p:nvSpPr>
        <p:spPr>
          <a:xfrm>
            <a:off x="0" y="1449450"/>
            <a:ext cx="9144000" cy="3693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oup 36" descr="Diagram showing the flow of a RAG pattern to augment the prompt with pertinent data">
            <a:extLst>
              <a:ext uri="{FF2B5EF4-FFF2-40B4-BE49-F238E27FC236}">
                <a16:creationId xmlns:a16="http://schemas.microsoft.com/office/drawing/2014/main" id="{3E1CAC50-E0B0-C016-E41D-884789AF731B}"/>
              </a:ext>
            </a:extLst>
          </p:cNvPr>
          <p:cNvGrpSpPr/>
          <p:nvPr/>
        </p:nvGrpSpPr>
        <p:grpSpPr>
          <a:xfrm>
            <a:off x="-94379" y="1702000"/>
            <a:ext cx="9051210" cy="3441443"/>
            <a:chOff x="401032" y="2858413"/>
            <a:chExt cx="11516451" cy="2881084"/>
          </a:xfrm>
        </p:grpSpPr>
        <p:pic>
          <p:nvPicPr>
            <p:cNvPr id="5" name="Graphic 37" descr="User with solid fill">
              <a:extLst>
                <a:ext uri="{FF2B5EF4-FFF2-40B4-BE49-F238E27FC236}">
                  <a16:creationId xmlns:a16="http://schemas.microsoft.com/office/drawing/2014/main" id="{1C8896C2-E29A-8169-3EBE-8F84584C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032" y="3782493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38">
              <a:extLst>
                <a:ext uri="{FF2B5EF4-FFF2-40B4-BE49-F238E27FC236}">
                  <a16:creationId xmlns:a16="http://schemas.microsoft.com/office/drawing/2014/main" id="{25EFC2DC-E3DB-2E2B-EF5F-C52F79CB40B6}"/>
                </a:ext>
              </a:extLst>
            </p:cNvPr>
            <p:cNvGrpSpPr/>
            <p:nvPr/>
          </p:nvGrpSpPr>
          <p:grpSpPr>
            <a:xfrm>
              <a:off x="7844141" y="3730160"/>
              <a:ext cx="1216666" cy="830967"/>
              <a:chOff x="3775028" y="4346855"/>
              <a:chExt cx="1216666" cy="830967"/>
            </a:xfrm>
          </p:grpSpPr>
          <p:pic>
            <p:nvPicPr>
              <p:cNvPr id="24" name="Graphic 54">
                <a:extLst>
                  <a:ext uri="{FF2B5EF4-FFF2-40B4-BE49-F238E27FC236}">
                    <a16:creationId xmlns:a16="http://schemas.microsoft.com/office/drawing/2014/main" id="{0993D9E1-BD62-B8B6-AD62-73109E92A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87161" y="4346855"/>
                <a:ext cx="604533" cy="450584"/>
              </a:xfrm>
              <a:prstGeom prst="rect">
                <a:avLst/>
              </a:prstGeom>
            </p:spPr>
          </p:pic>
          <p:pic>
            <p:nvPicPr>
              <p:cNvPr id="25" name="Graphic 55">
                <a:extLst>
                  <a:ext uri="{FF2B5EF4-FFF2-40B4-BE49-F238E27FC236}">
                    <a16:creationId xmlns:a16="http://schemas.microsoft.com/office/drawing/2014/main" id="{1A9A266B-1129-3C60-7FC8-11E183778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75028" y="4567045"/>
                <a:ext cx="914400" cy="610777"/>
              </a:xfrm>
              <a:prstGeom prst="rect">
                <a:avLst/>
              </a:prstGeom>
            </p:spPr>
          </p:pic>
        </p:grpSp>
        <p:pic>
          <p:nvPicPr>
            <p:cNvPr id="7" name="Graphic 39" descr="Database with solid fill">
              <a:extLst>
                <a:ext uri="{FF2B5EF4-FFF2-40B4-BE49-F238E27FC236}">
                  <a16:creationId xmlns:a16="http://schemas.microsoft.com/office/drawing/2014/main" id="{EFB75693-4B4F-E4AE-E11D-F08939BD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2398" y="3800271"/>
              <a:ext cx="1124878" cy="851782"/>
            </a:xfrm>
            <a:prstGeom prst="rect">
              <a:avLst/>
            </a:prstGeom>
          </p:spPr>
        </p:pic>
        <p:cxnSp>
          <p:nvCxnSpPr>
            <p:cNvPr id="9" name="Straight Arrow Connector 40">
              <a:extLst>
                <a:ext uri="{FF2B5EF4-FFF2-40B4-BE49-F238E27FC236}">
                  <a16:creationId xmlns:a16="http://schemas.microsoft.com/office/drawing/2014/main" id="{DE4C5682-3CD2-CA3B-C1FE-00D30AA5E95C}"/>
                </a:ext>
              </a:extLst>
            </p:cNvPr>
            <p:cNvCxnSpPr>
              <a:cxnSpLocks/>
            </p:cNvCxnSpPr>
            <p:nvPr/>
          </p:nvCxnSpPr>
          <p:spPr>
            <a:xfrm>
              <a:off x="3013853" y="4239693"/>
              <a:ext cx="57331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0" name="Speech Bubble: Rectangle 41">
              <a:extLst>
                <a:ext uri="{FF2B5EF4-FFF2-40B4-BE49-F238E27FC236}">
                  <a16:creationId xmlns:a16="http://schemas.microsoft.com/office/drawing/2014/main" id="{46677B03-874D-BAA7-475A-85BB122646FF}"/>
                </a:ext>
              </a:extLst>
            </p:cNvPr>
            <p:cNvSpPr/>
            <p:nvPr/>
          </p:nvSpPr>
          <p:spPr bwMode="auto">
            <a:xfrm>
              <a:off x="1435516" y="3988046"/>
              <a:ext cx="1495538" cy="914397"/>
            </a:xfrm>
            <a:prstGeom prst="wedgeRectCallout">
              <a:avLst>
                <a:gd name="adj1" fmla="val -78263"/>
                <a:gd name="adj2" fmla="val -20543"/>
              </a:avLst>
            </a:prstGeom>
            <a:solidFill>
              <a:srgbClr val="FFFFFF"/>
            </a:solidFill>
            <a:ln w="38100">
              <a:solidFill>
                <a:srgbClr val="0078D4"/>
              </a:solidFill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Entrada do </a:t>
              </a:r>
              <a:r>
                <a:rPr kumimoji="0" lang="en-US" sz="16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usuário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Graphic 42" descr="Magnifying glass with solid fill">
              <a:extLst>
                <a:ext uri="{FF2B5EF4-FFF2-40B4-BE49-F238E27FC236}">
                  <a16:creationId xmlns:a16="http://schemas.microsoft.com/office/drawing/2014/main" id="{06E39E81-DB71-CEE8-CD49-028A79B4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62705" y="3988046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43">
              <a:extLst>
                <a:ext uri="{FF2B5EF4-FFF2-40B4-BE49-F238E27FC236}">
                  <a16:creationId xmlns:a16="http://schemas.microsoft.com/office/drawing/2014/main" id="{CE9CDEBB-DE22-3592-70B5-D6A82F26103B}"/>
                </a:ext>
              </a:extLst>
            </p:cNvPr>
            <p:cNvCxnSpPr>
              <a:cxnSpLocks/>
            </p:cNvCxnSpPr>
            <p:nvPr/>
          </p:nvCxnSpPr>
          <p:spPr>
            <a:xfrm>
              <a:off x="4341911" y="4249501"/>
              <a:ext cx="48660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4" name="Speech Bubble: Rectangle 44">
              <a:extLst>
                <a:ext uri="{FF2B5EF4-FFF2-40B4-BE49-F238E27FC236}">
                  <a16:creationId xmlns:a16="http://schemas.microsoft.com/office/drawing/2014/main" id="{0AC73A32-4E4E-776B-8255-5A600A0E8361}"/>
                </a:ext>
              </a:extLst>
            </p:cNvPr>
            <p:cNvSpPr/>
            <p:nvPr/>
          </p:nvSpPr>
          <p:spPr bwMode="auto">
            <a:xfrm>
              <a:off x="4946320" y="3904445"/>
              <a:ext cx="2183136" cy="763962"/>
            </a:xfrm>
            <a:prstGeom prst="wedgeRectCallout">
              <a:avLst>
                <a:gd name="adj1" fmla="val -70572"/>
                <a:gd name="adj2" fmla="val 44514"/>
              </a:avLst>
            </a:prstGeom>
            <a:solidFill>
              <a:srgbClr val="FFFFFF"/>
            </a:solidFill>
            <a:ln w="38100">
              <a:solidFill>
                <a:srgbClr val="0078D4"/>
              </a:solidFill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Prompt </a:t>
              </a:r>
              <a:r>
                <a:rPr kumimoji="0" lang="en-US" sz="16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fundamentado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Straight Arrow Connector 45">
              <a:extLst>
                <a:ext uri="{FF2B5EF4-FFF2-40B4-BE49-F238E27FC236}">
                  <a16:creationId xmlns:a16="http://schemas.microsoft.com/office/drawing/2014/main" id="{6D713B14-054C-D4C2-E735-2E848C3D817D}"/>
                </a:ext>
              </a:extLst>
            </p:cNvPr>
            <p:cNvCxnSpPr>
              <a:cxnSpLocks/>
            </p:cNvCxnSpPr>
            <p:nvPr/>
          </p:nvCxnSpPr>
          <p:spPr>
            <a:xfrm>
              <a:off x="7239520" y="4271099"/>
              <a:ext cx="60462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16" name="Straight Arrow Connector 46">
              <a:extLst>
                <a:ext uri="{FF2B5EF4-FFF2-40B4-BE49-F238E27FC236}">
                  <a16:creationId xmlns:a16="http://schemas.microsoft.com/office/drawing/2014/main" id="{93FD4E1A-4EF9-54A9-9FF9-78EA25C68F7F}"/>
                </a:ext>
              </a:extLst>
            </p:cNvPr>
            <p:cNvCxnSpPr>
              <a:cxnSpLocks/>
            </p:cNvCxnSpPr>
            <p:nvPr/>
          </p:nvCxnSpPr>
          <p:spPr>
            <a:xfrm>
              <a:off x="9218712" y="4305640"/>
              <a:ext cx="102028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17" name="Speech Bubble: Rectangle 47">
              <a:extLst>
                <a:ext uri="{FF2B5EF4-FFF2-40B4-BE49-F238E27FC236}">
                  <a16:creationId xmlns:a16="http://schemas.microsoft.com/office/drawing/2014/main" id="{00A67505-1531-724D-5699-5F05446FB4DC}"/>
                </a:ext>
              </a:extLst>
            </p:cNvPr>
            <p:cNvSpPr/>
            <p:nvPr/>
          </p:nvSpPr>
          <p:spPr bwMode="auto">
            <a:xfrm>
              <a:off x="10195280" y="3628416"/>
              <a:ext cx="1706347" cy="510974"/>
            </a:xfrm>
            <a:prstGeom prst="wedgeRectCallout">
              <a:avLst>
                <a:gd name="adj1" fmla="val -70572"/>
                <a:gd name="adj2" fmla="val 44514"/>
              </a:avLst>
            </a:prstGeom>
            <a:solidFill>
              <a:srgbClr val="FFFFFF"/>
            </a:solidFill>
            <a:ln w="38100">
              <a:solidFill>
                <a:srgbClr val="0078D4"/>
              </a:solidFill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Resposta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48">
              <a:extLst>
                <a:ext uri="{FF2B5EF4-FFF2-40B4-BE49-F238E27FC236}">
                  <a16:creationId xmlns:a16="http://schemas.microsoft.com/office/drawing/2014/main" id="{C4DD43BC-9BDE-5691-5F19-C4BCB399AFC0}"/>
                </a:ext>
              </a:extLst>
            </p:cNvPr>
            <p:cNvSpPr txBox="1"/>
            <p:nvPr/>
          </p:nvSpPr>
          <p:spPr>
            <a:xfrm>
              <a:off x="3786111" y="2858413"/>
              <a:ext cx="285711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Recuperar </a:t>
              </a:r>
              <a:r>
                <a:rPr kumimoji="0" lang="pt-BR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dados de fundamentação com base na entrada do usuário</a:t>
              </a: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9" name="TextBox 49">
              <a:extLst>
                <a:ext uri="{FF2B5EF4-FFF2-40B4-BE49-F238E27FC236}">
                  <a16:creationId xmlns:a16="http://schemas.microsoft.com/office/drawing/2014/main" id="{71847CD8-155B-9032-A57D-DAF9B7B36324}"/>
                </a:ext>
              </a:extLst>
            </p:cNvPr>
            <p:cNvSpPr txBox="1"/>
            <p:nvPr/>
          </p:nvSpPr>
          <p:spPr>
            <a:xfrm>
              <a:off x="4965582" y="4908500"/>
              <a:ext cx="240969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Aprimorar </a:t>
              </a:r>
              <a:r>
                <a:rPr kumimoji="0" lang="pt-BR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o prompt com dados de fundamentação</a:t>
              </a: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20" name="TextBox 50">
              <a:extLst>
                <a:ext uri="{FF2B5EF4-FFF2-40B4-BE49-F238E27FC236}">
                  <a16:creationId xmlns:a16="http://schemas.microsoft.com/office/drawing/2014/main" id="{D71AE9B7-A91C-9CA2-714D-402A463F1E97}"/>
                </a:ext>
              </a:extLst>
            </p:cNvPr>
            <p:cNvSpPr txBox="1"/>
            <p:nvPr/>
          </p:nvSpPr>
          <p:spPr>
            <a:xfrm>
              <a:off x="9060364" y="3043822"/>
              <a:ext cx="2857119" cy="4637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Gerar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uma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resposta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contextualizada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pic>
          <p:nvPicPr>
            <p:cNvPr id="21" name="Graphic 51" descr="Badge with solid fill">
              <a:extLst>
                <a:ext uri="{FF2B5EF4-FFF2-40B4-BE49-F238E27FC236}">
                  <a16:creationId xmlns:a16="http://schemas.microsoft.com/office/drawing/2014/main" id="{53736010-7BA4-7016-ECD4-AFB9C963E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38678" y="4908499"/>
              <a:ext cx="503296" cy="342981"/>
            </a:xfrm>
            <a:prstGeom prst="rect">
              <a:avLst/>
            </a:prstGeom>
          </p:spPr>
        </p:pic>
        <p:pic>
          <p:nvPicPr>
            <p:cNvPr id="22" name="Graphic 52" descr="Badge 3 with solid fill">
              <a:extLst>
                <a:ext uri="{FF2B5EF4-FFF2-40B4-BE49-F238E27FC236}">
                  <a16:creationId xmlns:a16="http://schemas.microsoft.com/office/drawing/2014/main" id="{048F3457-223D-D4C9-1769-6F073B62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7068" y="3081794"/>
              <a:ext cx="503296" cy="372410"/>
            </a:xfrm>
            <a:prstGeom prst="rect">
              <a:avLst/>
            </a:prstGeom>
          </p:spPr>
        </p:pic>
        <p:pic>
          <p:nvPicPr>
            <p:cNvPr id="23" name="Graphic 53" descr="Badge 1 with solid fill">
              <a:extLst>
                <a:ext uri="{FF2B5EF4-FFF2-40B4-BE49-F238E27FC236}">
                  <a16:creationId xmlns:a16="http://schemas.microsoft.com/office/drawing/2014/main" id="{CBB78711-5F30-A851-AC5C-99053A19A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55813" y="2998340"/>
              <a:ext cx="503296" cy="326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537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20F6-732C-E441-B9AC-A20CCA6A7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38449A04-4050-867B-7589-2D05EA9D19E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334F06-D3F4-E113-41A1-73A09774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252591"/>
            <a:ext cx="8349521" cy="1196867"/>
          </a:xfrm>
        </p:spPr>
        <p:txBody>
          <a:bodyPr/>
          <a:lstStyle/>
          <a:p>
            <a:r>
              <a:rPr lang="pt-BR" err="1"/>
              <a:t>Retrieval</a:t>
            </a:r>
            <a:r>
              <a:rPr lang="pt-BR"/>
              <a:t> </a:t>
            </a:r>
            <a:r>
              <a:rPr lang="pt-BR" err="1"/>
              <a:t>Augmented</a:t>
            </a:r>
            <a:r>
              <a:rPr lang="pt-BR"/>
              <a:t> Generation (RAG)</a:t>
            </a:r>
            <a:endParaRPr lang="LID4096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4328F4-1518-8651-2E99-961FDB0D9FEA}"/>
              </a:ext>
            </a:extLst>
          </p:cNvPr>
          <p:cNvSpPr txBox="1"/>
          <p:nvPr/>
        </p:nvSpPr>
        <p:spPr>
          <a:xfrm>
            <a:off x="476249" y="1830942"/>
            <a:ext cx="83495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Os dados são armazenados como </a:t>
            </a:r>
            <a:r>
              <a:rPr lang="pt-BR" sz="2400" err="1">
                <a:solidFill>
                  <a:schemeClr val="tx1"/>
                </a:solidFill>
                <a:latin typeface="+mn-lt"/>
              </a:rPr>
              <a:t>embeddings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 em um </a:t>
            </a:r>
            <a:r>
              <a:rPr lang="pt-BR" sz="2400" b="1">
                <a:solidFill>
                  <a:schemeClr val="tx1"/>
                </a:solidFill>
                <a:latin typeface="+mn-lt"/>
              </a:rPr>
              <a:t>índice de busca baseado em vetores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. </a:t>
            </a:r>
          </a:p>
          <a:p>
            <a:endParaRPr lang="pt-BR" sz="2400">
              <a:solidFill>
                <a:schemeClr val="tx1"/>
              </a:solidFill>
              <a:latin typeface="+mn-lt"/>
            </a:endParaRPr>
          </a:p>
          <a:p>
            <a:r>
              <a:rPr lang="pt-BR" sz="2400" err="1">
                <a:solidFill>
                  <a:schemeClr val="tx1"/>
                </a:solidFill>
                <a:latin typeface="+mn-lt"/>
              </a:rPr>
              <a:t>Embeddings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 permitem uma melhor recuperação de dados para </a:t>
            </a:r>
            <a:r>
              <a:rPr lang="pt-BR" sz="2400" i="1">
                <a:solidFill>
                  <a:schemeClr val="tx1"/>
                </a:solidFill>
                <a:latin typeface="+mn-lt"/>
              </a:rPr>
              <a:t>similaridades semânticas </a:t>
            </a:r>
            <a:r>
              <a:rPr lang="pt-BR" sz="2400">
                <a:solidFill>
                  <a:schemeClr val="tx1"/>
                </a:solidFill>
                <a:latin typeface="+mn-lt"/>
              </a:rPr>
              <a:t>nos resultados da busca.</a:t>
            </a:r>
          </a:p>
        </p:txBody>
      </p:sp>
    </p:spTree>
    <p:extLst>
      <p:ext uri="{BB962C8B-B14F-4D97-AF65-F5344CB8AC3E}">
        <p14:creationId xmlns:p14="http://schemas.microsoft.com/office/powerpoint/2010/main" val="15361126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D57B-1AA2-3CFA-81AD-7FF898C9A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24FDCEFB-CEA4-C6C3-4797-00426F99DA6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B4FCB5-1905-D272-1C51-8A0EEE16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252591"/>
            <a:ext cx="8349521" cy="1196867"/>
          </a:xfrm>
        </p:spPr>
        <p:txBody>
          <a:bodyPr/>
          <a:lstStyle/>
          <a:p>
            <a:r>
              <a:rPr lang="pt-BR" err="1"/>
              <a:t>Retrieval</a:t>
            </a:r>
            <a:r>
              <a:rPr lang="pt-BR"/>
              <a:t> </a:t>
            </a:r>
            <a:r>
              <a:rPr lang="pt-BR" err="1"/>
              <a:t>Augmented</a:t>
            </a:r>
            <a:r>
              <a:rPr lang="pt-BR"/>
              <a:t> Generation (RAG)</a:t>
            </a:r>
            <a:endParaRPr lang="LID4096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BC747B-A192-45AA-F4E5-430556651C33}"/>
              </a:ext>
            </a:extLst>
          </p:cNvPr>
          <p:cNvSpPr/>
          <p:nvPr/>
        </p:nvSpPr>
        <p:spPr>
          <a:xfrm>
            <a:off x="0" y="1449450"/>
            <a:ext cx="9144000" cy="3693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oup 50" descr="Graph showing relationship of vectors in a vector based index">
            <a:extLst>
              <a:ext uri="{FF2B5EF4-FFF2-40B4-BE49-F238E27FC236}">
                <a16:creationId xmlns:a16="http://schemas.microsoft.com/office/drawing/2014/main" id="{8B830466-F299-D92F-CD04-91148054F4F0}"/>
              </a:ext>
            </a:extLst>
          </p:cNvPr>
          <p:cNvGrpSpPr/>
          <p:nvPr/>
        </p:nvGrpSpPr>
        <p:grpSpPr>
          <a:xfrm>
            <a:off x="124043" y="1513361"/>
            <a:ext cx="7888642" cy="3433289"/>
            <a:chOff x="998934" y="1845738"/>
            <a:chExt cx="8878628" cy="3796022"/>
          </a:xfrm>
        </p:grpSpPr>
        <p:sp>
          <p:nvSpPr>
            <p:cNvPr id="26" name="Arc 27">
              <a:extLst>
                <a:ext uri="{FF2B5EF4-FFF2-40B4-BE49-F238E27FC236}">
                  <a16:creationId xmlns:a16="http://schemas.microsoft.com/office/drawing/2014/main" id="{5D5D6CCF-D6A5-0E1B-477F-33CA53CBB119}"/>
                </a:ext>
              </a:extLst>
            </p:cNvPr>
            <p:cNvSpPr/>
            <p:nvPr/>
          </p:nvSpPr>
          <p:spPr>
            <a:xfrm>
              <a:off x="4375737" y="4177602"/>
              <a:ext cx="656823" cy="639981"/>
            </a:xfrm>
            <a:prstGeom prst="arc">
              <a:avLst>
                <a:gd name="adj1" fmla="val 16689207"/>
                <a:gd name="adj2" fmla="val 21378376"/>
              </a:avLst>
            </a:prstGeom>
            <a:noFill/>
            <a:ln w="28575" cap="flat" cmpd="sng" algn="ctr">
              <a:solidFill>
                <a:srgbClr val="C73ECC"/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Arc 28">
              <a:extLst>
                <a:ext uri="{FF2B5EF4-FFF2-40B4-BE49-F238E27FC236}">
                  <a16:creationId xmlns:a16="http://schemas.microsoft.com/office/drawing/2014/main" id="{1D3BE586-60E7-A4A6-D75D-48C9E3018C72}"/>
                </a:ext>
              </a:extLst>
            </p:cNvPr>
            <p:cNvSpPr/>
            <p:nvPr/>
          </p:nvSpPr>
          <p:spPr>
            <a:xfrm rot="2299175">
              <a:off x="4535675" y="4880236"/>
              <a:ext cx="656823" cy="761524"/>
            </a:xfrm>
            <a:prstGeom prst="arc">
              <a:avLst>
                <a:gd name="adj1" fmla="val 16195846"/>
                <a:gd name="adj2" fmla="val 19476260"/>
              </a:avLst>
            </a:prstGeom>
            <a:noFill/>
            <a:ln w="28575" cap="flat" cmpd="sng" algn="ctr">
              <a:solidFill>
                <a:srgbClr val="C73ECC"/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Arc 29">
              <a:extLst>
                <a:ext uri="{FF2B5EF4-FFF2-40B4-BE49-F238E27FC236}">
                  <a16:creationId xmlns:a16="http://schemas.microsoft.com/office/drawing/2014/main" id="{486308B9-5D8B-37AA-2E3E-92AA4852D6CB}"/>
                </a:ext>
              </a:extLst>
            </p:cNvPr>
            <p:cNvSpPr/>
            <p:nvPr/>
          </p:nvSpPr>
          <p:spPr>
            <a:xfrm rot="19221357">
              <a:off x="3462964" y="4203809"/>
              <a:ext cx="492485" cy="467356"/>
            </a:xfrm>
            <a:prstGeom prst="arc">
              <a:avLst>
                <a:gd name="adj1" fmla="val 17486275"/>
                <a:gd name="adj2" fmla="val 0"/>
              </a:avLst>
            </a:prstGeom>
            <a:noFill/>
            <a:ln w="28575" cap="flat" cmpd="sng" algn="ctr">
              <a:solidFill>
                <a:srgbClr val="C73ECC"/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31E623A3-EADD-1D18-C378-EFAB0F15AEAB}"/>
                </a:ext>
              </a:extLst>
            </p:cNvPr>
            <p:cNvGrpSpPr/>
            <p:nvPr/>
          </p:nvGrpSpPr>
          <p:grpSpPr>
            <a:xfrm>
              <a:off x="998934" y="2550303"/>
              <a:ext cx="2046463" cy="2351342"/>
              <a:chOff x="304085" y="2123837"/>
              <a:chExt cx="2046463" cy="2351342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1525DD15-3D6F-A457-E193-40919843CA2F}"/>
                  </a:ext>
                </a:extLst>
              </p:cNvPr>
              <p:cNvSpPr txBox="1"/>
              <p:nvPr/>
            </p:nvSpPr>
            <p:spPr>
              <a:xfrm>
                <a:off x="304085" y="2535507"/>
                <a:ext cx="2046463" cy="1939672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78D4"/>
                </a:solidFill>
                <a:prstDash val="solid"/>
              </a:ln>
              <a:effectLst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A 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children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 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play 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lang="en-US" sz="1800" b="1" kern="0">
                    <a:solidFill>
                      <a:srgbClr val="0D0D0D"/>
                    </a:solidFill>
                    <a:latin typeface="Segoe UI"/>
                    <a:cs typeface="Segoe UI" panose="020B0502040204020203" pitchFamily="34" charset="0"/>
                  </a:rPr>
                  <a:t>joyfully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in the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park</a:t>
                </a: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CA204A52-C76B-EBE2-E7FC-41F8B1B1FC91}"/>
                  </a:ext>
                </a:extLst>
              </p:cNvPr>
              <p:cNvSpPr/>
              <p:nvPr/>
            </p:nvSpPr>
            <p:spPr bwMode="auto">
              <a:xfrm>
                <a:off x="304085" y="2123837"/>
                <a:ext cx="2046455" cy="442157"/>
              </a:xfrm>
              <a:prstGeom prst="rect">
                <a:avLst/>
              </a:prstGeom>
              <a:solidFill>
                <a:srgbClr val="0078D4"/>
              </a:solidFill>
              <a:ln>
                <a:solidFill>
                  <a:srgbClr val="0078D4"/>
                </a:solidFill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Document 1</a:t>
                </a:r>
                <a:endParaRPr kumimoji="0" lang="LID4096" sz="18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" name="Group 33">
              <a:extLst>
                <a:ext uri="{FF2B5EF4-FFF2-40B4-BE49-F238E27FC236}">
                  <a16:creationId xmlns:a16="http://schemas.microsoft.com/office/drawing/2014/main" id="{E13AA2E2-15B4-FA81-D410-D30E90E69433}"/>
                </a:ext>
              </a:extLst>
            </p:cNvPr>
            <p:cNvGrpSpPr/>
            <p:nvPr/>
          </p:nvGrpSpPr>
          <p:grpSpPr>
            <a:xfrm>
              <a:off x="7882066" y="1845738"/>
              <a:ext cx="1995496" cy="2401993"/>
              <a:chOff x="6966413" y="1555774"/>
              <a:chExt cx="1995496" cy="2401993"/>
            </a:xfrm>
          </p:grpSpPr>
          <p:sp>
            <p:nvSpPr>
              <p:cNvPr id="45" name="TextBox 34">
                <a:extLst>
                  <a:ext uri="{FF2B5EF4-FFF2-40B4-BE49-F238E27FC236}">
                    <a16:creationId xmlns:a16="http://schemas.microsoft.com/office/drawing/2014/main" id="{168170B1-91F5-0AC1-379F-C965740E548A}"/>
                  </a:ext>
                </a:extLst>
              </p:cNvPr>
              <p:cNvSpPr txBox="1"/>
              <p:nvPr/>
            </p:nvSpPr>
            <p:spPr>
              <a:xfrm>
                <a:off x="6966413" y="2018093"/>
                <a:ext cx="1995496" cy="1939674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Kids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 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happily</a:t>
                </a:r>
                <a:b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 ran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playground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around </a:t>
                </a:r>
                <a:b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anose="020B0502040204020203" pitchFamily="34" charset="0"/>
                  </a:rPr>
                  <a:t>the </a:t>
                </a:r>
                <a:endParaRPr kumimoji="0" lang="LID4096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E03DDBC3-E29B-8F5E-F2ED-7CDF5F31D7D2}"/>
                  </a:ext>
                </a:extLst>
              </p:cNvPr>
              <p:cNvSpPr/>
              <p:nvPr/>
            </p:nvSpPr>
            <p:spPr bwMode="auto">
              <a:xfrm>
                <a:off x="6966413" y="1555774"/>
                <a:ext cx="1995496" cy="442157"/>
              </a:xfrm>
              <a:prstGeom prst="rect">
                <a:avLst/>
              </a:prstGeom>
              <a:solidFill>
                <a:srgbClr val="000000"/>
              </a:solidFill>
              <a:ln w="1079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Document 2</a:t>
                </a:r>
                <a:endParaRPr kumimoji="0" lang="LID4096" sz="18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31" name="Straight Arrow Connector 36">
              <a:extLst>
                <a:ext uri="{FF2B5EF4-FFF2-40B4-BE49-F238E27FC236}">
                  <a16:creationId xmlns:a16="http://schemas.microsoft.com/office/drawing/2014/main" id="{4AEA93D0-2C0E-DA7E-25BB-F407B8E21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7615" y="4288665"/>
              <a:ext cx="3775917" cy="1227789"/>
            </a:xfrm>
            <a:prstGeom prst="straightConnector1">
              <a:avLst/>
            </a:prstGeom>
            <a:noFill/>
            <a:ln w="28575" cap="flat" cmpd="sng" algn="ctr">
              <a:solidFill>
                <a:srgbClr val="0078D4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32" name="Straight Arrow Connector 37">
              <a:extLst>
                <a:ext uri="{FF2B5EF4-FFF2-40B4-BE49-F238E27FC236}">
                  <a16:creationId xmlns:a16="http://schemas.microsoft.com/office/drawing/2014/main" id="{7DE41E01-650B-F000-7014-B51BA092B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1425" y="4958064"/>
              <a:ext cx="4072131" cy="55839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33" name="TextBox 38">
              <a:extLst>
                <a:ext uri="{FF2B5EF4-FFF2-40B4-BE49-F238E27FC236}">
                  <a16:creationId xmlns:a16="http://schemas.microsoft.com/office/drawing/2014/main" id="{360CB136-ACE2-C5EF-3C73-481273DE2E2E}"/>
                </a:ext>
              </a:extLst>
            </p:cNvPr>
            <p:cNvSpPr txBox="1"/>
            <p:nvPr/>
          </p:nvSpPr>
          <p:spPr>
            <a:xfrm>
              <a:off x="6806373" y="3855582"/>
              <a:ext cx="90447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joyfully</a:t>
              </a:r>
              <a:endParaRPr kumimoji="0" lang="LID4096" sz="2000" b="1" i="0" u="none" strike="noStrike" kern="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9">
              <a:extLst>
                <a:ext uri="{FF2B5EF4-FFF2-40B4-BE49-F238E27FC236}">
                  <a16:creationId xmlns:a16="http://schemas.microsoft.com/office/drawing/2014/main" id="{F08CD5BC-C6AF-6552-5B69-A2B1F89CEFC2}"/>
                </a:ext>
              </a:extLst>
            </p:cNvPr>
            <p:cNvSpPr txBox="1"/>
            <p:nvPr/>
          </p:nvSpPr>
          <p:spPr>
            <a:xfrm>
              <a:off x="7125948" y="5054789"/>
              <a:ext cx="89127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happily</a:t>
              </a:r>
              <a:endParaRPr kumimoji="0" lang="LID4096" sz="20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5" name="Straight Arrow Connector 40">
              <a:extLst>
                <a:ext uri="{FF2B5EF4-FFF2-40B4-BE49-F238E27FC236}">
                  <a16:creationId xmlns:a16="http://schemas.microsoft.com/office/drawing/2014/main" id="{438A304B-D9A1-71D4-3CA3-E6F9564A8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30" y="3011925"/>
              <a:ext cx="423344" cy="2498091"/>
            </a:xfrm>
            <a:prstGeom prst="straightConnector1">
              <a:avLst/>
            </a:prstGeom>
            <a:noFill/>
            <a:ln w="28575" cap="flat" cmpd="sng" algn="ctr">
              <a:solidFill>
                <a:srgbClr val="0078D4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36" name="Straight Arrow Connector 41">
              <a:extLst>
                <a:ext uri="{FF2B5EF4-FFF2-40B4-BE49-F238E27FC236}">
                  <a16:creationId xmlns:a16="http://schemas.microsoft.com/office/drawing/2014/main" id="{7F1ED0A1-46D1-A834-67E2-3A51E3189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511" y="3667485"/>
              <a:ext cx="744589" cy="1848969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sp>
          <p:nvSpPr>
            <p:cNvPr id="37" name="TextBox 42">
              <a:extLst>
                <a:ext uri="{FF2B5EF4-FFF2-40B4-BE49-F238E27FC236}">
                  <a16:creationId xmlns:a16="http://schemas.microsoft.com/office/drawing/2014/main" id="{D7BF6F49-AF7D-3AF5-0F16-FD0B0F18A56D}"/>
                </a:ext>
              </a:extLst>
            </p:cNvPr>
            <p:cNvSpPr txBox="1"/>
            <p:nvPr/>
          </p:nvSpPr>
          <p:spPr>
            <a:xfrm>
              <a:off x="4073204" y="3267212"/>
              <a:ext cx="48571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kids</a:t>
              </a:r>
              <a:endParaRPr kumimoji="0" lang="LID4096" sz="20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43">
              <a:extLst>
                <a:ext uri="{FF2B5EF4-FFF2-40B4-BE49-F238E27FC236}">
                  <a16:creationId xmlns:a16="http://schemas.microsoft.com/office/drawing/2014/main" id="{06489FCC-0E52-EC75-A68F-BD3A603BD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055" y="4317205"/>
              <a:ext cx="1881518" cy="1199972"/>
            </a:xfrm>
            <a:prstGeom prst="straightConnector1">
              <a:avLst/>
            </a:prstGeom>
            <a:noFill/>
            <a:ln w="28575" cap="flat" cmpd="sng" algn="ctr">
              <a:solidFill>
                <a:srgbClr val="0078D4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39" name="Straight Arrow Connector 44">
              <a:extLst>
                <a:ext uri="{FF2B5EF4-FFF2-40B4-BE49-F238E27FC236}">
                  <a16:creationId xmlns:a16="http://schemas.microsoft.com/office/drawing/2014/main" id="{4E9BCEF3-0EF1-427A-84C5-19F4862A1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0700" y="3047783"/>
              <a:ext cx="2477412" cy="2469394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40" name="Straight Connector 45">
              <a:extLst>
                <a:ext uri="{FF2B5EF4-FFF2-40B4-BE49-F238E27FC236}">
                  <a16:creationId xmlns:a16="http://schemas.microsoft.com/office/drawing/2014/main" id="{74E14A09-4172-4737-8F48-C93D1ED56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878" y="5516314"/>
              <a:ext cx="5740229" cy="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Connector 46">
              <a:extLst>
                <a:ext uri="{FF2B5EF4-FFF2-40B4-BE49-F238E27FC236}">
                  <a16:creationId xmlns:a16="http://schemas.microsoft.com/office/drawing/2014/main" id="{B2FB6D86-7E64-31A9-75D6-084C96E1D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458" y="1922893"/>
              <a:ext cx="0" cy="3600000"/>
            </a:xfrm>
            <a:prstGeom prst="line">
              <a:avLst/>
            </a:prstGeom>
            <a:noFill/>
            <a:ln w="2857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42" name="TextBox 47">
              <a:extLst>
                <a:ext uri="{FF2B5EF4-FFF2-40B4-BE49-F238E27FC236}">
                  <a16:creationId xmlns:a16="http://schemas.microsoft.com/office/drawing/2014/main" id="{99AE0EEB-2871-55FC-4C39-67D8F0259DFF}"/>
                </a:ext>
              </a:extLst>
            </p:cNvPr>
            <p:cNvSpPr txBox="1"/>
            <p:nvPr/>
          </p:nvSpPr>
          <p:spPr>
            <a:xfrm>
              <a:off x="5310948" y="3960117"/>
              <a:ext cx="53931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park</a:t>
              </a:r>
              <a:endParaRPr kumimoji="0" lang="LID4096" sz="2000" b="1" i="0" u="none" strike="noStrike" kern="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8">
              <a:extLst>
                <a:ext uri="{FF2B5EF4-FFF2-40B4-BE49-F238E27FC236}">
                  <a16:creationId xmlns:a16="http://schemas.microsoft.com/office/drawing/2014/main" id="{78722946-319B-DCF4-98F6-332B832DFCF7}"/>
                </a:ext>
              </a:extLst>
            </p:cNvPr>
            <p:cNvSpPr txBox="1"/>
            <p:nvPr/>
          </p:nvSpPr>
          <p:spPr>
            <a:xfrm>
              <a:off x="5217691" y="2617492"/>
              <a:ext cx="139108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playground</a:t>
              </a:r>
              <a:endParaRPr kumimoji="0" lang="LID4096" sz="20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49">
              <a:extLst>
                <a:ext uri="{FF2B5EF4-FFF2-40B4-BE49-F238E27FC236}">
                  <a16:creationId xmlns:a16="http://schemas.microsoft.com/office/drawing/2014/main" id="{677E5C56-F5A4-B52D-9719-6A5CFBB10946}"/>
                </a:ext>
              </a:extLst>
            </p:cNvPr>
            <p:cNvSpPr txBox="1"/>
            <p:nvPr/>
          </p:nvSpPr>
          <p:spPr>
            <a:xfrm>
              <a:off x="3495580" y="2628280"/>
              <a:ext cx="10147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</a:rPr>
                <a:t>Children</a:t>
              </a:r>
              <a:endParaRPr kumimoji="0" lang="LID4096" sz="2000" b="1" i="0" u="none" strike="noStrike" kern="0" cap="none" spc="0" normalizeH="0" baseline="0" noProof="0" err="1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41159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F8B07-4A62-DC13-C84D-97F3031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>
            <a:extLst>
              <a:ext uri="{FF2B5EF4-FFF2-40B4-BE49-F238E27FC236}">
                <a16:creationId xmlns:a16="http://schemas.microsoft.com/office/drawing/2014/main" id="{84CE5844-F474-7810-EB38-5FBBFE304FBF}"/>
              </a:ext>
            </a:extLst>
          </p:cNvPr>
          <p:cNvSpPr/>
          <p:nvPr/>
        </p:nvSpPr>
        <p:spPr>
          <a:xfrm>
            <a:off x="5437782" y="1728658"/>
            <a:ext cx="2518014" cy="2995641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AF9FF531-3F23-F367-73C6-2DDC2B2140C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26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32FBC1-455A-4875-3668-5658F3C7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534"/>
            <a:ext cx="8679858" cy="1196867"/>
          </a:xfrm>
        </p:spPr>
        <p:txBody>
          <a:bodyPr/>
          <a:lstStyle/>
          <a:p>
            <a:r>
              <a:rPr lang="pt-BR" sz="3600"/>
              <a:t>Adicione seus dados em um fluxo de prompt</a:t>
            </a:r>
            <a:endParaRPr lang="LID4096" sz="3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C7BE4-75A2-0CCD-82CD-78314DAFDD7D}"/>
              </a:ext>
            </a:extLst>
          </p:cNvPr>
          <p:cNvSpPr txBox="1"/>
          <p:nvPr/>
        </p:nvSpPr>
        <p:spPr>
          <a:xfrm>
            <a:off x="63383" y="1596992"/>
            <a:ext cx="54093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000">
              <a:solidFill>
                <a:schemeClr val="tx1"/>
              </a:solidFill>
              <a:latin typeface="+mn-lt"/>
            </a:endParaRP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Adicione seus </a:t>
            </a:r>
            <a:r>
              <a:rPr lang="pt-BR" sz="2000" b="1">
                <a:solidFill>
                  <a:schemeClr val="tx1"/>
                </a:solidFill>
                <a:latin typeface="+mn-lt"/>
              </a:rPr>
              <a:t>dados</a:t>
            </a:r>
            <a:r>
              <a:rPr lang="pt-BR" sz="2000">
                <a:solidFill>
                  <a:schemeClr val="tx1"/>
                </a:solidFill>
                <a:latin typeface="+mn-lt"/>
              </a:rPr>
              <a:t> a um projeto Azure AI.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Indexe seus dados com o </a:t>
            </a:r>
            <a:r>
              <a:rPr lang="pt-BR" sz="2000" b="1">
                <a:solidFill>
                  <a:schemeClr val="tx1"/>
                </a:solidFill>
                <a:latin typeface="+mn-lt"/>
              </a:rPr>
              <a:t>Azure AI Search</a:t>
            </a:r>
            <a:r>
              <a:rPr lang="pt-BR" sz="200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Consulte seus dados indexados em um fluxo de prompt com a ferramenta </a:t>
            </a:r>
            <a:r>
              <a:rPr lang="pt-BR" sz="2000" b="1">
                <a:solidFill>
                  <a:schemeClr val="tx1"/>
                </a:solidFill>
                <a:latin typeface="+mn-lt"/>
              </a:rPr>
              <a:t>Index </a:t>
            </a:r>
            <a:r>
              <a:rPr lang="pt-BR" sz="2000" b="1" err="1">
                <a:solidFill>
                  <a:schemeClr val="tx1"/>
                </a:solidFill>
                <a:latin typeface="+mn-lt"/>
              </a:rPr>
              <a:t>Lookup</a:t>
            </a:r>
            <a:r>
              <a:rPr lang="pt-BR" sz="2000" b="1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Referencie o </a:t>
            </a:r>
            <a:r>
              <a:rPr lang="pt-BR" sz="2000" b="1">
                <a:solidFill>
                  <a:schemeClr val="tx1"/>
                </a:solidFill>
                <a:latin typeface="+mn-lt"/>
              </a:rPr>
              <a:t>contexto</a:t>
            </a:r>
            <a:r>
              <a:rPr lang="pt-BR" sz="2000">
                <a:solidFill>
                  <a:schemeClr val="tx1"/>
                </a:solidFill>
                <a:latin typeface="+mn-lt"/>
              </a:rPr>
              <a:t> recuperado no prompt.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Envie o prompt com o contexto para um </a:t>
            </a:r>
            <a:r>
              <a:rPr lang="pt-BR" sz="2000" b="1">
                <a:solidFill>
                  <a:schemeClr val="tx1"/>
                </a:solidFill>
                <a:latin typeface="+mn-lt"/>
              </a:rPr>
              <a:t>LLM</a:t>
            </a:r>
            <a:r>
              <a:rPr lang="pt-BR" sz="200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buClr>
                <a:srgbClr val="FFFFFF"/>
              </a:buClr>
            </a:pPr>
            <a:endParaRPr lang="pt-BR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3AD497-DD79-917D-72B8-49275C39B986}"/>
              </a:ext>
            </a:extLst>
          </p:cNvPr>
          <p:cNvSpPr txBox="1"/>
          <p:nvPr/>
        </p:nvSpPr>
        <p:spPr>
          <a:xfrm>
            <a:off x="77032" y="995220"/>
            <a:ext cx="9066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tx1"/>
                </a:solidFill>
                <a:latin typeface="+mn-lt"/>
              </a:rPr>
              <a:t>Para fundamentar as respostas do seu modelo de linguagem, adicione sua própria fonte de dados para recuperar o contexto relevante: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CB2B1D-D3D3-073D-ED4E-1D3A72B78678}"/>
              </a:ext>
            </a:extLst>
          </p:cNvPr>
          <p:cNvSpPr txBox="1"/>
          <p:nvPr/>
        </p:nvSpPr>
        <p:spPr>
          <a:xfrm>
            <a:off x="126376" y="4364980"/>
            <a:ext cx="5311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tx1"/>
                </a:solidFill>
                <a:latin typeface="+mn-lt"/>
              </a:rPr>
              <a:t>A resposta gerada será fundamentada pelo contexto recuperado</a:t>
            </a:r>
          </a:p>
        </p:txBody>
      </p:sp>
      <p:grpSp>
        <p:nvGrpSpPr>
          <p:cNvPr id="6" name="Group 41">
            <a:extLst>
              <a:ext uri="{FF2B5EF4-FFF2-40B4-BE49-F238E27FC236}">
                <a16:creationId xmlns:a16="http://schemas.microsoft.com/office/drawing/2014/main" id="{19EC4ED9-EC5E-99B0-CF00-53812448C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66180" y="1813340"/>
            <a:ext cx="2389615" cy="2862322"/>
            <a:chOff x="1393371" y="1999342"/>
            <a:chExt cx="4412907" cy="4619172"/>
          </a:xfrm>
        </p:grpSpPr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26563A19-D1FD-B37B-ADFB-BE6F75FF91B0}"/>
                </a:ext>
              </a:extLst>
            </p:cNvPr>
            <p:cNvGrpSpPr/>
            <p:nvPr/>
          </p:nvGrpSpPr>
          <p:grpSpPr>
            <a:xfrm>
              <a:off x="1393371" y="1999342"/>
              <a:ext cx="3164115" cy="4619172"/>
              <a:chOff x="1393371" y="1999342"/>
              <a:chExt cx="3164115" cy="4619172"/>
            </a:xfrm>
          </p:grpSpPr>
          <p:sp>
            <p:nvSpPr>
              <p:cNvPr id="16" name="Rectangle: Rounded Corners 49">
                <a:extLst>
                  <a:ext uri="{FF2B5EF4-FFF2-40B4-BE49-F238E27FC236}">
                    <a16:creationId xmlns:a16="http://schemas.microsoft.com/office/drawing/2014/main" id="{7ACECA14-4596-5196-2612-58DF6939264F}"/>
                  </a:ext>
                </a:extLst>
              </p:cNvPr>
              <p:cNvSpPr/>
              <p:nvPr/>
            </p:nvSpPr>
            <p:spPr bwMode="auto">
              <a:xfrm>
                <a:off x="1393371" y="1999342"/>
                <a:ext cx="3164115" cy="4619172"/>
              </a:xfrm>
              <a:prstGeom prst="roundRect">
                <a:avLst>
                  <a:gd name="adj" fmla="val 7722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50">
                <a:extLst>
                  <a:ext uri="{FF2B5EF4-FFF2-40B4-BE49-F238E27FC236}">
                    <a16:creationId xmlns:a16="http://schemas.microsoft.com/office/drawing/2014/main" id="{BA0F48A4-2837-E483-5B73-859541792D58}"/>
                  </a:ext>
                </a:extLst>
              </p:cNvPr>
              <p:cNvSpPr/>
              <p:nvPr/>
            </p:nvSpPr>
            <p:spPr bwMode="auto">
              <a:xfrm>
                <a:off x="2344057" y="2082801"/>
                <a:ext cx="1320800" cy="5007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804BF859-DB4B-ADBB-A248-D77B57461024}"/>
                  </a:ext>
                </a:extLst>
              </p:cNvPr>
              <p:cNvSpPr/>
              <p:nvPr/>
            </p:nvSpPr>
            <p:spPr bwMode="auto">
              <a:xfrm>
                <a:off x="2344057" y="6045196"/>
                <a:ext cx="1320800" cy="5007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9" name="Graphic 52" descr="Enter outline">
                <a:extLst>
                  <a:ext uri="{FF2B5EF4-FFF2-40B4-BE49-F238E27FC236}">
                    <a16:creationId xmlns:a16="http://schemas.microsoft.com/office/drawing/2014/main" id="{62A6FA86-B301-5058-3202-3B2CCF9D1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2775857" y="208040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0" name="Graphic 53" descr="Exit outline">
                <a:extLst>
                  <a:ext uri="{FF2B5EF4-FFF2-40B4-BE49-F238E27FC236}">
                    <a16:creationId xmlns:a16="http://schemas.microsoft.com/office/drawing/2014/main" id="{74580100-3689-DAA6-2503-098CA25D3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2775857" y="6088738"/>
                <a:ext cx="457201" cy="457201"/>
              </a:xfrm>
              <a:prstGeom prst="rect">
                <a:avLst/>
              </a:prstGeom>
            </p:spPr>
          </p:pic>
          <p:grpSp>
            <p:nvGrpSpPr>
              <p:cNvPr id="21" name="Group 54">
                <a:extLst>
                  <a:ext uri="{FF2B5EF4-FFF2-40B4-BE49-F238E27FC236}">
                    <a16:creationId xmlns:a16="http://schemas.microsoft.com/office/drawing/2014/main" id="{E010C535-465B-4AE7-5DB4-60E0C86270D8}"/>
                  </a:ext>
                </a:extLst>
              </p:cNvPr>
              <p:cNvGrpSpPr/>
              <p:nvPr/>
            </p:nvGrpSpPr>
            <p:grpSpPr>
              <a:xfrm>
                <a:off x="2344057" y="2759057"/>
                <a:ext cx="1320800" cy="558586"/>
                <a:chOff x="2315028" y="3361400"/>
                <a:chExt cx="1320800" cy="558586"/>
              </a:xfrm>
            </p:grpSpPr>
            <p:sp>
              <p:nvSpPr>
                <p:cNvPr id="43" name="Rectangle 76">
                  <a:extLst>
                    <a:ext uri="{FF2B5EF4-FFF2-40B4-BE49-F238E27FC236}">
                      <a16:creationId xmlns:a16="http://schemas.microsoft.com/office/drawing/2014/main" id="{4424B3F9-6B6B-C3BD-F3FC-FD51579C1480}"/>
                    </a:ext>
                  </a:extLst>
                </p:cNvPr>
                <p:cNvSpPr/>
                <p:nvPr/>
              </p:nvSpPr>
              <p:spPr bwMode="auto">
                <a:xfrm>
                  <a:off x="2315028" y="3381829"/>
                  <a:ext cx="1320800" cy="5007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4" name="Graphic 77" descr="Ethernet outline">
                  <a:extLst>
                    <a:ext uri="{FF2B5EF4-FFF2-40B4-BE49-F238E27FC236}">
                      <a16:creationId xmlns:a16="http://schemas.microsoft.com/office/drawing/2014/main" id="{8FA51229-A671-B922-4507-6D5E80DE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6134" y="3361400"/>
                  <a:ext cx="558586" cy="558586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55">
                <a:extLst>
                  <a:ext uri="{FF2B5EF4-FFF2-40B4-BE49-F238E27FC236}">
                    <a16:creationId xmlns:a16="http://schemas.microsoft.com/office/drawing/2014/main" id="{D4B68FFC-7255-B944-9707-E1361AB2F68B}"/>
                  </a:ext>
                </a:extLst>
              </p:cNvPr>
              <p:cNvGrpSpPr/>
              <p:nvPr/>
            </p:nvGrpSpPr>
            <p:grpSpPr>
              <a:xfrm>
                <a:off x="1531260" y="5072841"/>
                <a:ext cx="1320800" cy="558586"/>
                <a:chOff x="2315028" y="3361400"/>
                <a:chExt cx="1320800" cy="558586"/>
              </a:xfrm>
            </p:grpSpPr>
            <p:sp>
              <p:nvSpPr>
                <p:cNvPr id="41" name="Rectangle 74">
                  <a:extLst>
                    <a:ext uri="{FF2B5EF4-FFF2-40B4-BE49-F238E27FC236}">
                      <a16:creationId xmlns:a16="http://schemas.microsoft.com/office/drawing/2014/main" id="{1DB2B9E9-9182-2FA5-D2E0-C673AE665748}"/>
                    </a:ext>
                  </a:extLst>
                </p:cNvPr>
                <p:cNvSpPr/>
                <p:nvPr/>
              </p:nvSpPr>
              <p:spPr bwMode="auto">
                <a:xfrm>
                  <a:off x="2315028" y="3381829"/>
                  <a:ext cx="1320800" cy="5007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2" name="Graphic 75" descr="Ethernet outline">
                  <a:extLst>
                    <a:ext uri="{FF2B5EF4-FFF2-40B4-BE49-F238E27FC236}">
                      <a16:creationId xmlns:a16="http://schemas.microsoft.com/office/drawing/2014/main" id="{89E77480-E0B2-1DC2-ADBA-E2A3A0BB8D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6134" y="3361400"/>
                  <a:ext cx="558586" cy="558586"/>
                </a:xfrm>
                <a:prstGeom prst="rect">
                  <a:avLst/>
                </a:prstGeom>
              </p:spPr>
            </p:pic>
          </p:grpSp>
          <p:cxnSp>
            <p:nvCxnSpPr>
              <p:cNvPr id="23" name="Straight Arrow Connector 56">
                <a:extLst>
                  <a:ext uri="{FF2B5EF4-FFF2-40B4-BE49-F238E27FC236}">
                    <a16:creationId xmlns:a16="http://schemas.microsoft.com/office/drawing/2014/main" id="{84E5354D-5F2C-E22F-E7E4-434D1FDC6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2694" y="2583544"/>
                <a:ext cx="0" cy="1959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24" name="Straight Arrow Connector 37">
                <a:extLst>
                  <a:ext uri="{FF2B5EF4-FFF2-40B4-BE49-F238E27FC236}">
                    <a16:creationId xmlns:a16="http://schemas.microsoft.com/office/drawing/2014/main" id="{FD6E9979-2A0A-B651-B890-8C951AEFB428}"/>
                  </a:ext>
                </a:extLst>
              </p:cNvPr>
              <p:cNvCxnSpPr>
                <a:cxnSpLocks/>
                <a:stCxn id="37" idx="2"/>
                <a:endCxn id="41" idx="0"/>
              </p:cNvCxnSpPr>
              <p:nvPr/>
            </p:nvCxnSpPr>
            <p:spPr>
              <a:xfrm rot="5400000">
                <a:off x="2426970" y="4515782"/>
                <a:ext cx="342179" cy="812797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25" name="Straight Arrow Connector 58">
                <a:extLst>
                  <a:ext uri="{FF2B5EF4-FFF2-40B4-BE49-F238E27FC236}">
                    <a16:creationId xmlns:a16="http://schemas.microsoft.com/office/drawing/2014/main" id="{51FC135B-4140-0745-244C-9ECE4D6546EA}"/>
                  </a:ext>
                </a:extLst>
              </p:cNvPr>
              <p:cNvCxnSpPr>
                <a:cxnSpLocks/>
                <a:stCxn id="43" idx="2"/>
                <a:endCxn id="30" idx="0"/>
              </p:cNvCxnSpPr>
              <p:nvPr/>
            </p:nvCxnSpPr>
            <p:spPr>
              <a:xfrm>
                <a:off x="3004457" y="3280229"/>
                <a:ext cx="0" cy="21403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grpSp>
            <p:nvGrpSpPr>
              <p:cNvPr id="26" name="Group 59">
                <a:extLst>
                  <a:ext uri="{FF2B5EF4-FFF2-40B4-BE49-F238E27FC236}">
                    <a16:creationId xmlns:a16="http://schemas.microsoft.com/office/drawing/2014/main" id="{BAB616D7-8A51-CB58-E26D-2B1C8827A783}"/>
                  </a:ext>
                </a:extLst>
              </p:cNvPr>
              <p:cNvGrpSpPr/>
              <p:nvPr/>
            </p:nvGrpSpPr>
            <p:grpSpPr>
              <a:xfrm>
                <a:off x="3156854" y="5072841"/>
                <a:ext cx="1320800" cy="558586"/>
                <a:chOff x="2315028" y="3361400"/>
                <a:chExt cx="1320800" cy="558586"/>
              </a:xfrm>
            </p:grpSpPr>
            <p:sp>
              <p:nvSpPr>
                <p:cNvPr id="39" name="Rectangle 72">
                  <a:extLst>
                    <a:ext uri="{FF2B5EF4-FFF2-40B4-BE49-F238E27FC236}">
                      <a16:creationId xmlns:a16="http://schemas.microsoft.com/office/drawing/2014/main" id="{7B7FEB1E-D7ED-09FE-C48A-A8111F0E2979}"/>
                    </a:ext>
                  </a:extLst>
                </p:cNvPr>
                <p:cNvSpPr/>
                <p:nvPr/>
              </p:nvSpPr>
              <p:spPr bwMode="auto">
                <a:xfrm>
                  <a:off x="2315028" y="3381829"/>
                  <a:ext cx="1320800" cy="5007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0" name="Graphic 73" descr="Ethernet outline">
                  <a:extLst>
                    <a:ext uri="{FF2B5EF4-FFF2-40B4-BE49-F238E27FC236}">
                      <a16:creationId xmlns:a16="http://schemas.microsoft.com/office/drawing/2014/main" id="{CFB096EC-22EC-F388-F874-B4CC5C9A3A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6134" y="3361400"/>
                  <a:ext cx="558586" cy="558586"/>
                </a:xfrm>
                <a:prstGeom prst="rect">
                  <a:avLst/>
                </a:prstGeom>
              </p:spPr>
            </p:pic>
          </p:grpSp>
          <p:cxnSp>
            <p:nvCxnSpPr>
              <p:cNvPr id="27" name="Straight Arrow Connector 37">
                <a:extLst>
                  <a:ext uri="{FF2B5EF4-FFF2-40B4-BE49-F238E27FC236}">
                    <a16:creationId xmlns:a16="http://schemas.microsoft.com/office/drawing/2014/main" id="{81D101F5-F8C3-54DE-FBE8-64C9DA83D5B7}"/>
                  </a:ext>
                </a:extLst>
              </p:cNvPr>
              <p:cNvCxnSpPr>
                <a:cxnSpLocks/>
                <a:stCxn id="37" idx="2"/>
                <a:endCxn id="39" idx="0"/>
              </p:cNvCxnSpPr>
              <p:nvPr/>
            </p:nvCxnSpPr>
            <p:spPr>
              <a:xfrm rot="16200000" flipH="1">
                <a:off x="3239766" y="4515781"/>
                <a:ext cx="342179" cy="812797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28" name="Straight Arrow Connector 37">
                <a:extLst>
                  <a:ext uri="{FF2B5EF4-FFF2-40B4-BE49-F238E27FC236}">
                    <a16:creationId xmlns:a16="http://schemas.microsoft.com/office/drawing/2014/main" id="{C28E064B-F80A-C049-D09E-B284FF6E4304}"/>
                  </a:ext>
                </a:extLst>
              </p:cNvPr>
              <p:cNvCxnSpPr>
                <a:cxnSpLocks/>
                <a:stCxn id="41" idx="2"/>
                <a:endCxn id="18" idx="0"/>
              </p:cNvCxnSpPr>
              <p:nvPr/>
            </p:nvCxnSpPr>
            <p:spPr>
              <a:xfrm rot="16200000" flipH="1">
                <a:off x="2372467" y="5413205"/>
                <a:ext cx="451183" cy="812797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29" name="Straight Arrow Connector 37">
                <a:extLst>
                  <a:ext uri="{FF2B5EF4-FFF2-40B4-BE49-F238E27FC236}">
                    <a16:creationId xmlns:a16="http://schemas.microsoft.com/office/drawing/2014/main" id="{9309681B-183A-CF86-933B-11F775E1C484}"/>
                  </a:ext>
                </a:extLst>
              </p:cNvPr>
              <p:cNvCxnSpPr>
                <a:cxnSpLocks/>
                <a:stCxn id="39" idx="2"/>
                <a:endCxn id="18" idx="0"/>
              </p:cNvCxnSpPr>
              <p:nvPr/>
            </p:nvCxnSpPr>
            <p:spPr>
              <a:xfrm rot="5400000">
                <a:off x="3185265" y="5413206"/>
                <a:ext cx="451183" cy="812797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15DFCD4-245E-377A-7883-C2782BF1E8C3}"/>
                  </a:ext>
                </a:extLst>
              </p:cNvPr>
              <p:cNvSpPr/>
              <p:nvPr/>
            </p:nvSpPr>
            <p:spPr bwMode="auto">
              <a:xfrm>
                <a:off x="2344057" y="3494266"/>
                <a:ext cx="1320800" cy="500743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1" name="Group 64">
                <a:extLst>
                  <a:ext uri="{FF2B5EF4-FFF2-40B4-BE49-F238E27FC236}">
                    <a16:creationId xmlns:a16="http://schemas.microsoft.com/office/drawing/2014/main" id="{D068507A-2155-E76E-71D7-D5FE527CDBDC}"/>
                  </a:ext>
                </a:extLst>
              </p:cNvPr>
              <p:cNvGrpSpPr/>
              <p:nvPr/>
            </p:nvGrpSpPr>
            <p:grpSpPr>
              <a:xfrm>
                <a:off x="2344057" y="4229919"/>
                <a:ext cx="1320800" cy="558586"/>
                <a:chOff x="2315028" y="3361400"/>
                <a:chExt cx="1320800" cy="558586"/>
              </a:xfrm>
            </p:grpSpPr>
            <p:sp>
              <p:nvSpPr>
                <p:cNvPr id="37" name="Rectangle 70">
                  <a:extLst>
                    <a:ext uri="{FF2B5EF4-FFF2-40B4-BE49-F238E27FC236}">
                      <a16:creationId xmlns:a16="http://schemas.microsoft.com/office/drawing/2014/main" id="{3E656B67-C943-CB83-0EB5-F23E3C99DF0B}"/>
                    </a:ext>
                  </a:extLst>
                </p:cNvPr>
                <p:cNvSpPr/>
                <p:nvPr/>
              </p:nvSpPr>
              <p:spPr bwMode="auto">
                <a:xfrm>
                  <a:off x="2315028" y="3381829"/>
                  <a:ext cx="1320800" cy="500743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8" name="Graphic 71" descr="Ethernet outline">
                  <a:extLst>
                    <a:ext uri="{FF2B5EF4-FFF2-40B4-BE49-F238E27FC236}">
                      <a16:creationId xmlns:a16="http://schemas.microsoft.com/office/drawing/2014/main" id="{7D42C6D6-E0C4-F34A-8423-E37DEAE53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6134" y="3361400"/>
                  <a:ext cx="558586" cy="558586"/>
                </a:xfrm>
                <a:prstGeom prst="rect">
                  <a:avLst/>
                </a:prstGeom>
              </p:spPr>
            </p:pic>
          </p:grpSp>
          <p:cxnSp>
            <p:nvCxnSpPr>
              <p:cNvPr id="32" name="Straight Arrow Connector 65">
                <a:extLst>
                  <a:ext uri="{FF2B5EF4-FFF2-40B4-BE49-F238E27FC236}">
                    <a16:creationId xmlns:a16="http://schemas.microsoft.com/office/drawing/2014/main" id="{97CAD62F-D5CF-1A0C-9604-61F625A5B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500" y="4053065"/>
                <a:ext cx="0" cy="19728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grpSp>
            <p:nvGrpSpPr>
              <p:cNvPr id="33" name="Group 66">
                <a:extLst>
                  <a:ext uri="{FF2B5EF4-FFF2-40B4-BE49-F238E27FC236}">
                    <a16:creationId xmlns:a16="http://schemas.microsoft.com/office/drawing/2014/main" id="{C032FE8B-D780-D630-71F8-CC0F243B9A6F}"/>
                  </a:ext>
                </a:extLst>
              </p:cNvPr>
              <p:cNvGrpSpPr/>
              <p:nvPr/>
            </p:nvGrpSpPr>
            <p:grpSpPr>
              <a:xfrm>
                <a:off x="2420849" y="3601979"/>
                <a:ext cx="354419" cy="305533"/>
                <a:chOff x="5372986" y="2592939"/>
                <a:chExt cx="878958" cy="757722"/>
              </a:xfrm>
            </p:grpSpPr>
            <p:sp>
              <p:nvSpPr>
                <p:cNvPr id="35" name="Hexagon 68">
                  <a:extLst>
                    <a:ext uri="{FF2B5EF4-FFF2-40B4-BE49-F238E27FC236}">
                      <a16:creationId xmlns:a16="http://schemas.microsoft.com/office/drawing/2014/main" id="{429C9B83-BA57-7627-C6B6-B0BD3047F2C8}"/>
                    </a:ext>
                  </a:extLst>
                </p:cNvPr>
                <p:cNvSpPr/>
                <p:nvPr/>
              </p:nvSpPr>
              <p:spPr bwMode="auto">
                <a:xfrm>
                  <a:off x="5372986" y="2592939"/>
                  <a:ext cx="878958" cy="757722"/>
                </a:xfrm>
                <a:prstGeom prst="hexagon">
                  <a:avLst/>
                </a:prstGeom>
                <a:solidFill>
                  <a:srgbClr val="0078D4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6" name="Graphic 69" descr="Wrench with solid fill">
                  <a:extLst>
                    <a:ext uri="{FF2B5EF4-FFF2-40B4-BE49-F238E27FC236}">
                      <a16:creationId xmlns:a16="http://schemas.microsoft.com/office/drawing/2014/main" id="{5558011C-CC59-5AB2-C98D-A95EA3EDA2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l="27393" b="35853"/>
                <a:stretch/>
              </p:blipFill>
              <p:spPr>
                <a:xfrm rot="15701915" flipV="1">
                  <a:off x="5480505" y="2686553"/>
                  <a:ext cx="663921" cy="586563"/>
                </a:xfrm>
                <a:prstGeom prst="hexagon">
                  <a:avLst/>
                </a:prstGeom>
              </p:spPr>
            </p:pic>
          </p:grpSp>
          <p:sp>
            <p:nvSpPr>
              <p:cNvPr id="34" name="TextBox 67">
                <a:extLst>
                  <a:ext uri="{FF2B5EF4-FFF2-40B4-BE49-F238E27FC236}">
                    <a16:creationId xmlns:a16="http://schemas.microsoft.com/office/drawing/2014/main" id="{45133FDF-57E1-0148-DB24-CB1528146A86}"/>
                  </a:ext>
                </a:extLst>
              </p:cNvPr>
              <p:cNvSpPr txBox="1"/>
              <p:nvPr/>
            </p:nvSpPr>
            <p:spPr>
              <a:xfrm>
                <a:off x="2803503" y="3592445"/>
                <a:ext cx="855518" cy="27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itchFamily="34" charset="0"/>
                  </a:rPr>
                  <a:t>Lookup</a:t>
                </a:r>
              </a:p>
            </p:txBody>
          </p:sp>
        </p:grpSp>
        <p:grpSp>
          <p:nvGrpSpPr>
            <p:cNvPr id="9" name="Group 43">
              <a:extLst>
                <a:ext uri="{FF2B5EF4-FFF2-40B4-BE49-F238E27FC236}">
                  <a16:creationId xmlns:a16="http://schemas.microsoft.com/office/drawing/2014/main" id="{15FC4338-1EA3-DA8D-049B-9F412C73C070}"/>
                </a:ext>
              </a:extLst>
            </p:cNvPr>
            <p:cNvGrpSpPr/>
            <p:nvPr/>
          </p:nvGrpSpPr>
          <p:grpSpPr>
            <a:xfrm>
              <a:off x="4828834" y="3315519"/>
              <a:ext cx="977444" cy="1204687"/>
              <a:chOff x="4828834" y="3315519"/>
              <a:chExt cx="977444" cy="1204687"/>
            </a:xfrm>
          </p:grpSpPr>
          <p:pic>
            <p:nvPicPr>
              <p:cNvPr id="14" name="Graphic 47" descr="List with solid fill">
                <a:extLst>
                  <a:ext uri="{FF2B5EF4-FFF2-40B4-BE49-F238E27FC236}">
                    <a16:creationId xmlns:a16="http://schemas.microsoft.com/office/drawing/2014/main" id="{74F2ED55-8998-C726-9AD9-7BF816A31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891878" y="33155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48" descr="Magnifying glass with solid fill">
                <a:extLst>
                  <a:ext uri="{FF2B5EF4-FFF2-40B4-BE49-F238E27FC236}">
                    <a16:creationId xmlns:a16="http://schemas.microsoft.com/office/drawing/2014/main" id="{D89F6658-3100-FA3C-7DAC-1E521E616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828834" y="360580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44">
              <a:extLst>
                <a:ext uri="{FF2B5EF4-FFF2-40B4-BE49-F238E27FC236}">
                  <a16:creationId xmlns:a16="http://schemas.microsoft.com/office/drawing/2014/main" id="{762784F7-028B-E7D1-8DAD-FFA1C472B949}"/>
                </a:ext>
              </a:extLst>
            </p:cNvPr>
            <p:cNvGrpSpPr/>
            <p:nvPr/>
          </p:nvGrpSpPr>
          <p:grpSpPr>
            <a:xfrm>
              <a:off x="3717514" y="3636495"/>
              <a:ext cx="1174364" cy="235749"/>
              <a:chOff x="3717514" y="3636495"/>
              <a:chExt cx="1174364" cy="235749"/>
            </a:xfrm>
          </p:grpSpPr>
          <p:cxnSp>
            <p:nvCxnSpPr>
              <p:cNvPr id="11" name="Straight Arrow Connector 45">
                <a:extLst>
                  <a:ext uri="{FF2B5EF4-FFF2-40B4-BE49-F238E27FC236}">
                    <a16:creationId xmlns:a16="http://schemas.microsoft.com/office/drawing/2014/main" id="{5578238A-AF0A-E423-0679-C8E442147932}"/>
                  </a:ext>
                </a:extLst>
              </p:cNvPr>
              <p:cNvCxnSpPr/>
              <p:nvPr/>
            </p:nvCxnSpPr>
            <p:spPr>
              <a:xfrm>
                <a:off x="3756837" y="3636495"/>
                <a:ext cx="113504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2" name="Straight Arrow Connector 46">
                <a:extLst>
                  <a:ext uri="{FF2B5EF4-FFF2-40B4-BE49-F238E27FC236}">
                    <a16:creationId xmlns:a16="http://schemas.microsoft.com/office/drawing/2014/main" id="{648DDE8B-92AF-0663-CD1E-EF91813589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7514" y="3872244"/>
                <a:ext cx="113504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6667206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6A2C-C233-BCEC-6B7A-8DB342F2A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069C1AF7-8285-4CBD-D255-A80D3890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47" y="1338681"/>
            <a:ext cx="4759160" cy="1872691"/>
          </a:xfrm>
        </p:spPr>
        <p:txBody>
          <a:bodyPr/>
          <a:lstStyle/>
          <a:p>
            <a:br>
              <a:rPr lang="pt-BR"/>
            </a:br>
            <a:br>
              <a:rPr lang="pt-BR"/>
            </a:br>
            <a:r>
              <a:rPr lang="pt-BR"/>
              <a:t>Otimizar através de Ajuste Fino (</a:t>
            </a:r>
            <a:r>
              <a:rPr lang="en-US"/>
              <a:t>fine-tuning)</a:t>
            </a:r>
            <a:br>
              <a:rPr lang="pt-BR"/>
            </a:br>
            <a:br>
              <a:rPr lang="pt-BR"/>
            </a:br>
            <a:endParaRPr lang="pt-BR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86B1374B-92D3-AA44-D277-5BA246C7E238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740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B7F23-D0AF-8F05-443E-BDFAF0638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0348D3AC-5E87-7A7C-364C-84A8B0A14B5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F24133-CF4E-3AC1-740F-9E071DB3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0"/>
            <a:ext cx="8349521" cy="1196867"/>
          </a:xfrm>
        </p:spPr>
        <p:txBody>
          <a:bodyPr/>
          <a:lstStyle/>
          <a:p>
            <a:r>
              <a:rPr lang="pt-BR"/>
              <a:t>Entenda quando ajustar finamente um modelo</a:t>
            </a:r>
            <a:endParaRPr lang="LID4096" sz="7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A0BB49-DE55-279D-C57E-4FF9A8E93485}"/>
              </a:ext>
            </a:extLst>
          </p:cNvPr>
          <p:cNvSpPr txBox="1"/>
          <p:nvPr/>
        </p:nvSpPr>
        <p:spPr>
          <a:xfrm>
            <a:off x="150243" y="1168834"/>
            <a:ext cx="32886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O ajuste fino melhorará o modelo quando: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F149FE-155D-B866-90CB-349B3D8295A8}"/>
              </a:ext>
            </a:extLst>
          </p:cNvPr>
          <p:cNvSpPr txBox="1"/>
          <p:nvPr/>
        </p:nvSpPr>
        <p:spPr>
          <a:xfrm>
            <a:off x="-16279" y="1776552"/>
            <a:ext cx="46890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>
              <a:solidFill>
                <a:schemeClr val="tx1"/>
              </a:solidFill>
              <a:latin typeface="+mn-lt"/>
            </a:endParaRP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  <a:latin typeface="+mn-lt"/>
              </a:rPr>
              <a:t>Você tem um caso de uso específico e claro.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  <a:latin typeface="+mn-lt"/>
              </a:rPr>
              <a:t>Você precisa que a saída do modelo esteja em um estilo personalizado específico.</a:t>
            </a:r>
          </a:p>
          <a:p>
            <a:pPr marL="3429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  <a:latin typeface="+mn-lt"/>
              </a:rPr>
              <a:t>Você deseja ter um desempenho mais consistente fornecendo mais exemplos de </a:t>
            </a:r>
            <a:r>
              <a:rPr lang="pt-BR" sz="2000" err="1">
                <a:solidFill>
                  <a:schemeClr val="tx1"/>
                </a:solidFill>
                <a:latin typeface="+mn-lt"/>
              </a:rPr>
              <a:t>few</a:t>
            </a:r>
            <a:r>
              <a:rPr lang="pt-BR" sz="2000">
                <a:solidFill>
                  <a:schemeClr val="tx1"/>
                </a:solidFill>
                <a:latin typeface="+mn-lt"/>
              </a:rPr>
              <a:t> shots do que podem caber no seu prompt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9582F55-7494-1493-8950-DE08D45AF17C}"/>
              </a:ext>
            </a:extLst>
          </p:cNvPr>
          <p:cNvGrpSpPr/>
          <p:nvPr/>
        </p:nvGrpSpPr>
        <p:grpSpPr>
          <a:xfrm>
            <a:off x="4572000" y="854315"/>
            <a:ext cx="4320988" cy="2507286"/>
            <a:chOff x="4546090" y="430559"/>
            <a:chExt cx="6809990" cy="4658499"/>
          </a:xfrm>
        </p:grpSpPr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EC0EA13E-991F-AE40-73F4-0C2AF6FD7E10}"/>
                </a:ext>
              </a:extLst>
            </p:cNvPr>
            <p:cNvSpPr txBox="1"/>
            <p:nvPr/>
          </p:nvSpPr>
          <p:spPr>
            <a:xfrm>
              <a:off x="7468165" y="430559"/>
              <a:ext cx="3329763" cy="9149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/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Otimização</a:t>
              </a:r>
              <a:r>
                <a:rPr lang="en-US" sz="1800">
                  <a:solidFill>
                    <a:schemeClr val="tx1"/>
                  </a:solidFill>
                  <a:latin typeface="+mn-lt"/>
                  <a:cs typeface="Arial" pitchFamily="34" charset="0"/>
                </a:rPr>
                <a:t> de </a:t>
              </a:r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modelo</a:t>
              </a:r>
              <a:endParaRPr lang="en-US" sz="180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algn="ctr" defTabSz="914400"/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Como o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modelo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precisa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agir</a:t>
              </a:r>
              <a:endParaRPr lang="LID4096" sz="1400" i="1" err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53C28952-AC7B-BE74-A35B-24C8052D0ACD}"/>
                </a:ext>
              </a:extLst>
            </p:cNvPr>
            <p:cNvSpPr txBox="1"/>
            <p:nvPr/>
          </p:nvSpPr>
          <p:spPr>
            <a:xfrm>
              <a:off x="4546090" y="2441374"/>
              <a:ext cx="1944689" cy="1829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/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Otimização</a:t>
              </a:r>
              <a:r>
                <a:rPr lang="en-US" sz="1800">
                  <a:solidFill>
                    <a:schemeClr val="tx1"/>
                  </a:solidFill>
                  <a:latin typeface="+mn-lt"/>
                  <a:cs typeface="Arial" pitchFamily="34" charset="0"/>
                </a:rPr>
                <a:t> de </a:t>
              </a:r>
              <a:r>
                <a:rPr lang="en-US" sz="1800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contexto</a:t>
              </a:r>
              <a:endParaRPr lang="en-US" sz="1800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defTabSz="914400"/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O que o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modelo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400" i="1" err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precisa</a:t>
              </a:r>
              <a:r>
                <a:rPr lang="en-US" sz="1400" i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 saber</a:t>
              </a:r>
              <a:endParaRPr lang="LID4096" sz="1400" i="1" err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</p:txBody>
        </p:sp>
        <p:cxnSp>
          <p:nvCxnSpPr>
            <p:cNvPr id="7" name="Straight Arrow Connector 10">
              <a:extLst>
                <a:ext uri="{FF2B5EF4-FFF2-40B4-BE49-F238E27FC236}">
                  <a16:creationId xmlns:a16="http://schemas.microsoft.com/office/drawing/2014/main" id="{807CCF96-681C-08D7-FB7C-A272E96FB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7399449" y="5089058"/>
              <a:ext cx="371783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B24AAF95-A5B8-F7AC-FB38-3D2975E8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928" y="1848597"/>
              <a:ext cx="0" cy="2578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none" w="lg" len="med"/>
              <a:tailEnd type="triangle"/>
            </a:ln>
            <a:effectLst/>
          </p:spPr>
        </p:cxnSp>
        <p:graphicFrame>
          <p:nvGraphicFramePr>
            <p:cNvPr id="10" name="Diagram 12" descr="Graphic showing how to adjust the model for desired responses with prompt engineering, RAG, and fine tuning">
              <a:extLst>
                <a:ext uri="{FF2B5EF4-FFF2-40B4-BE49-F238E27FC236}">
                  <a16:creationId xmlns:a16="http://schemas.microsoft.com/office/drawing/2014/main" id="{8C092643-560B-B362-B755-B56D0BBAEC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2831442"/>
                </p:ext>
              </p:extLst>
            </p:nvPr>
          </p:nvGraphicFramePr>
          <p:xfrm>
            <a:off x="6910016" y="1472896"/>
            <a:ext cx="4446064" cy="33294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785352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BB1A9-87DD-4F77-3F85-830405717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F2002B46-2C0C-1251-8729-E3E469D33D98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29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A41145-6269-7551-3026-6E6D6CEB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7" y="-150724"/>
            <a:ext cx="8349521" cy="1906372"/>
          </a:xfrm>
        </p:spPr>
        <p:txBody>
          <a:bodyPr/>
          <a:lstStyle/>
          <a:p>
            <a:r>
              <a:rPr lang="pt-BR" sz="3600"/>
              <a:t>Prepare seus dados para o Ajuste Fino em um modelo de conclusão de chat</a:t>
            </a:r>
            <a:endParaRPr lang="LID4096" sz="36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24599E-B163-5744-39A1-B7A847389858}"/>
              </a:ext>
            </a:extLst>
          </p:cNvPr>
          <p:cNvSpPr txBox="1"/>
          <p:nvPr/>
        </p:nvSpPr>
        <p:spPr>
          <a:xfrm>
            <a:off x="40944" y="1538945"/>
            <a:ext cx="8960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>
                <a:solidFill>
                  <a:schemeClr val="tx1"/>
                </a:solidFill>
                <a:latin typeface="+mn-lt"/>
              </a:rPr>
              <a:t>Os dados devem ser formatados como um documento JSON Lines (JSONL). Para ajuste fino em uma tarefa de conclusão de chat, seus dados devem incluir: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A50B82-C067-A4EF-E875-7E271D076417}"/>
              </a:ext>
            </a:extLst>
          </p:cNvPr>
          <p:cNvSpPr txBox="1"/>
          <p:nvPr/>
        </p:nvSpPr>
        <p:spPr>
          <a:xfrm>
            <a:off x="144496" y="2312413"/>
            <a:ext cx="7243855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400" b="1">
                <a:solidFill>
                  <a:schemeClr val="tx1"/>
                </a:solidFill>
                <a:latin typeface="+mn-lt"/>
              </a:rPr>
              <a:t>Mensagem do sistema: </a:t>
            </a:r>
            <a:r>
              <a:rPr lang="pt-BR" sz="1400">
                <a:solidFill>
                  <a:schemeClr val="tx1"/>
                </a:solidFill>
                <a:latin typeface="+mn-lt"/>
              </a:rPr>
              <a:t>Você é um agente de suporte ao cliente do Xbox, cujo objetivo principal é ajudar os usuários com os problemas que estão enfrentando em seus dispositivos Xbox. Você é amigável e conciso. Você fornece apenas respostas factuais para as perguntas e não fornece respostas que não estão relacionadas ao Xbox.</a:t>
            </a:r>
          </a:p>
          <a:p>
            <a:endParaRPr lang="pt-BR" sz="1400">
              <a:solidFill>
                <a:schemeClr val="tx1"/>
              </a:solidFill>
              <a:latin typeface="+mn-lt"/>
            </a:endParaRPr>
          </a:p>
          <a:p>
            <a:r>
              <a:rPr lang="pt-BR" sz="1400" b="1">
                <a:solidFill>
                  <a:schemeClr val="tx1"/>
                </a:solidFill>
                <a:latin typeface="+mn-lt"/>
              </a:rPr>
              <a:t>Mensagem do usuário: </a:t>
            </a:r>
            <a:r>
              <a:rPr lang="pt-BR" sz="1400">
                <a:solidFill>
                  <a:schemeClr val="tx1"/>
                </a:solidFill>
                <a:latin typeface="+mn-lt"/>
              </a:rPr>
              <a:t>"O Xbox é melhor que o PlayStation?"</a:t>
            </a:r>
          </a:p>
          <a:p>
            <a:endParaRPr lang="pt-BR" sz="1400">
              <a:solidFill>
                <a:schemeClr val="tx1"/>
              </a:solidFill>
              <a:latin typeface="+mn-lt"/>
            </a:endParaRPr>
          </a:p>
          <a:p>
            <a:r>
              <a:rPr lang="pt-BR" sz="1400" b="1">
                <a:solidFill>
                  <a:schemeClr val="tx1"/>
                </a:solidFill>
                <a:latin typeface="+mn-lt"/>
              </a:rPr>
              <a:t>Resposta do assistente: </a:t>
            </a:r>
            <a:r>
              <a:rPr lang="pt-BR" sz="1400">
                <a:solidFill>
                  <a:schemeClr val="tx1"/>
                </a:solidFill>
                <a:latin typeface="+mn-lt"/>
              </a:rPr>
              <a:t>"Peço desculpas, mas não posso fornecer opiniões pessoais. Meu principal objetivo é ajudá-lo com quaisquer problemas relacionados ao seu dispositivo Xbox. Você tem algum problema relacionado ao Xbox que precise de ajuda?"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0AD537-BE3E-A328-B4C5-20FA83566677}"/>
              </a:ext>
            </a:extLst>
          </p:cNvPr>
          <p:cNvSpPr txBox="1"/>
          <p:nvPr/>
        </p:nvSpPr>
        <p:spPr>
          <a:xfrm>
            <a:off x="38516" y="4595706"/>
            <a:ext cx="5584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>
                <a:solidFill>
                  <a:schemeClr val="tx1"/>
                </a:solidFill>
                <a:latin typeface="+mn-lt"/>
              </a:rPr>
              <a:t>Opcionalmente: Adicione um peso (0 ou 1) por par chave-valor para pular o ajuste fino em mensagens específicas do assistente.</a:t>
            </a:r>
            <a:endParaRPr lang="pt-BR" sz="14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9937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1D1303-A126-BCB1-FE96-38C78E2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95" y="1700212"/>
            <a:ext cx="5501879" cy="1343024"/>
          </a:xfrm>
        </p:spPr>
        <p:txBody>
          <a:bodyPr/>
          <a:lstStyle/>
          <a:p>
            <a:r>
              <a:rPr lang="en-US" err="1"/>
              <a:t>Introdução</a:t>
            </a:r>
            <a:r>
              <a:rPr lang="en-US"/>
              <a:t> </a:t>
            </a:r>
            <a:r>
              <a:rPr lang="en-US" err="1"/>
              <a:t>ao</a:t>
            </a:r>
            <a:br>
              <a:rPr lang="en-US"/>
            </a:br>
            <a:r>
              <a:rPr lang="en-US"/>
              <a:t>Azure AI Foundry</a:t>
            </a:r>
            <a:endParaRPr lang="pt-BR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FC2F22C3-4ACA-0108-A994-9AF8590780AA}"/>
              </a:ext>
            </a:extLst>
          </p:cNvPr>
          <p:cNvSpPr txBox="1">
            <a:spLocks/>
          </p:cNvSpPr>
          <p:nvPr/>
        </p:nvSpPr>
        <p:spPr>
          <a:xfrm>
            <a:off x="8499764" y="4781935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1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9FDB4-9A03-D59C-9C09-DDCA5C3AB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B72FE0BD-A6E9-D86F-64C9-B5E24898037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30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F202A3-4A1E-15DB-02D7-763DE1F9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-96132"/>
            <a:ext cx="8349521" cy="1196867"/>
          </a:xfrm>
        </p:spPr>
        <p:txBody>
          <a:bodyPr/>
          <a:lstStyle/>
          <a:p>
            <a:r>
              <a:rPr lang="pt-BR"/>
              <a:t>Ajustar finamente um modelo</a:t>
            </a:r>
            <a:endParaRPr lang="LID4096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83E94E-052E-BAE0-6722-BDB1FF5D5F65}"/>
              </a:ext>
            </a:extLst>
          </p:cNvPr>
          <p:cNvSpPr txBox="1"/>
          <p:nvPr/>
        </p:nvSpPr>
        <p:spPr>
          <a:xfrm>
            <a:off x="62609" y="874123"/>
            <a:ext cx="68431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Selecione o modelo base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Selecione seus dados de treinamento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Opcional: Selecione seus dados de validação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000">
                <a:solidFill>
                  <a:schemeClr val="tx1"/>
                </a:solidFill>
                <a:latin typeface="+mn-lt"/>
              </a:rPr>
              <a:t>Configure opções avançadas: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54BED6-B5CD-6B22-A03A-6BAA65FAC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5576"/>
              </p:ext>
            </p:extLst>
          </p:nvPr>
        </p:nvGraphicFramePr>
        <p:xfrm>
          <a:off x="108980" y="2197562"/>
          <a:ext cx="7137981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9619">
                  <a:extLst>
                    <a:ext uri="{9D8B030D-6E8A-4147-A177-3AD203B41FA5}">
                      <a16:colId xmlns:a16="http://schemas.microsoft.com/office/drawing/2014/main" val="1944726541"/>
                    </a:ext>
                  </a:extLst>
                </a:gridCol>
                <a:gridCol w="5598362">
                  <a:extLst>
                    <a:ext uri="{9D8B030D-6E8A-4147-A177-3AD203B41FA5}">
                      <a16:colId xmlns:a16="http://schemas.microsoft.com/office/drawing/2014/main" val="1371089912"/>
                    </a:ext>
                  </a:extLst>
                </a:gridCol>
              </a:tblGrid>
              <a:tr h="185883">
                <a:tc>
                  <a:txBody>
                    <a:bodyPr/>
                    <a:lstStyle/>
                    <a:p>
                      <a:pPr algn="l" fontAlgn="t"/>
                      <a:r>
                        <a:rPr lang="nl-NL" b="1">
                          <a:effectLst/>
                        </a:rPr>
                        <a:t>Nome</a:t>
                      </a:r>
                      <a:endParaRPr lang="nl-NL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b="1">
                          <a:effectLst/>
                        </a:rPr>
                        <a:t>Descrição</a:t>
                      </a:r>
                      <a:endParaRPr lang="nl-NL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37242"/>
                  </a:ext>
                </a:extLst>
              </a:tr>
              <a:tr h="322293"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</a:rPr>
                        <a:t>batch_size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Número de exemplos de treinamento usados para treinar uma única passagem para frente e para trás.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89879"/>
                  </a:ext>
                </a:extLst>
              </a:tr>
              <a:tr h="325295"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</a:rPr>
                        <a:t>learning_rate_multiplier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/>
                        <a:t>Taxa de aprendizado original usado para o pré-treinamento multiplicado por este valor.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00013"/>
                  </a:ext>
                </a:extLst>
              </a:tr>
              <a:tr h="464707"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</a:rPr>
                        <a:t>n_epochs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 número de </a:t>
                      </a:r>
                      <a:r>
                        <a:rPr lang="pt-BR" err="1">
                          <a:effectLst/>
                        </a:rPr>
                        <a:t>epochs</a:t>
                      </a:r>
                      <a:r>
                        <a:rPr lang="pt-BR">
                          <a:effectLst/>
                        </a:rPr>
                        <a:t> para treinar o modelo. Uma </a:t>
                      </a:r>
                      <a:r>
                        <a:rPr lang="pt-BR" err="1">
                          <a:effectLst/>
                        </a:rPr>
                        <a:t>epoch</a:t>
                      </a:r>
                      <a:r>
                        <a:rPr lang="pt-BR">
                          <a:effectLst/>
                        </a:rPr>
                        <a:t> refere-se a um ciclo completo através do conjunto de dados de treinamento.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80525"/>
                  </a:ext>
                </a:extLst>
              </a:tr>
              <a:tr h="185883"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</a:rPr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seed </a:t>
                      </a:r>
                      <a:r>
                        <a:rPr lang="en-US" err="1">
                          <a:effectLst/>
                        </a:rPr>
                        <a:t>controla</a:t>
                      </a:r>
                      <a:r>
                        <a:rPr lang="en-US">
                          <a:effectLst/>
                        </a:rPr>
                        <a:t> a </a:t>
                      </a:r>
                      <a:r>
                        <a:rPr lang="en-US" err="1">
                          <a:effectLst/>
                        </a:rPr>
                        <a:t>produtividade</a:t>
                      </a:r>
                      <a:r>
                        <a:rPr lang="en-US">
                          <a:effectLst/>
                        </a:rPr>
                        <a:t> do </a:t>
                      </a:r>
                      <a:r>
                        <a:rPr lang="en-US" err="1">
                          <a:effectLst/>
                        </a:rPr>
                        <a:t>trabalho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3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4536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A2F57-145B-790A-8B66-24BA94A8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84567FCF-3A8B-E5FF-88E7-3D142217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9" y="1711941"/>
            <a:ext cx="6408558" cy="1719617"/>
          </a:xfrm>
        </p:spPr>
        <p:txBody>
          <a:bodyPr/>
          <a:lstStyle/>
          <a:p>
            <a:br>
              <a:rPr lang="pt-BR"/>
            </a:br>
            <a:br>
              <a:rPr lang="pt-BR"/>
            </a:br>
            <a:r>
              <a:rPr lang="pt-BR"/>
              <a:t>Avalie o desempenho dos seus modelos no Azure AI </a:t>
            </a:r>
            <a:r>
              <a:rPr lang="pt-BR" err="1"/>
              <a:t>Foundry</a:t>
            </a:r>
            <a:br>
              <a:rPr lang="pt-BR"/>
            </a:br>
            <a:br>
              <a:rPr lang="pt-BR"/>
            </a:br>
            <a:endParaRPr lang="pt-BR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8DAF4608-8198-B4B6-8BEE-51F19C71984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4472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411F-E07D-781C-1A83-D6796A65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203C519C-08DF-55A8-6B45-25C9C64866B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32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7D7331-96EA-E25D-E828-3014FAA3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01" y="0"/>
            <a:ext cx="9007404" cy="1196867"/>
          </a:xfrm>
        </p:spPr>
        <p:txBody>
          <a:bodyPr/>
          <a:lstStyle/>
          <a:p>
            <a:r>
              <a:rPr lang="pt-BR"/>
              <a:t>Avaliar o desempenho do modelo</a:t>
            </a:r>
            <a:endParaRPr lang="LID4096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EEF46F-5487-6C8B-E0EC-A7CFA1E500AF}"/>
              </a:ext>
            </a:extLst>
          </p:cNvPr>
          <p:cNvSpPr txBox="1"/>
          <p:nvPr/>
        </p:nvSpPr>
        <p:spPr>
          <a:xfrm>
            <a:off x="0" y="858313"/>
            <a:ext cx="86703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>
                <a:solidFill>
                  <a:schemeClr val="tx1"/>
                </a:solidFill>
                <a:latin typeface="+mn-lt"/>
              </a:rPr>
              <a:t>Avalie o desempenho do seu modelo em diferentes fases, utilizando uma variedade de abordagens de avaliação:</a:t>
            </a:r>
          </a:p>
        </p:txBody>
      </p:sp>
      <p:graphicFrame>
        <p:nvGraphicFramePr>
          <p:cNvPr id="3" name="Diagram 3" descr="Diagram showing a list of evaluation approaches including model benchmarks, manual evaluations, traditional machine learning metrics, and AI assisted metrics.">
            <a:extLst>
              <a:ext uri="{FF2B5EF4-FFF2-40B4-BE49-F238E27FC236}">
                <a16:creationId xmlns:a16="http://schemas.microsoft.com/office/drawing/2014/main" id="{CE0F3B8C-E894-5B7B-7C71-5BAFB8594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327606"/>
              </p:ext>
            </p:extLst>
          </p:nvPr>
        </p:nvGraphicFramePr>
        <p:xfrm>
          <a:off x="187042" y="1505673"/>
          <a:ext cx="7332875" cy="3469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289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4321-F9F8-10D9-B7A9-D642B3EE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DBFAA723-8520-5D18-FD88-43704C4FEEC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33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43FE44-4EF4-E8DC-DAC9-8B779588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-96132"/>
            <a:ext cx="8349521" cy="1196867"/>
          </a:xfrm>
        </p:spPr>
        <p:txBody>
          <a:bodyPr/>
          <a:lstStyle/>
          <a:p>
            <a:r>
              <a:rPr lang="pt-BR" sz="3200"/>
              <a:t>Entenda os padrões de desempenho do modelo</a:t>
            </a:r>
            <a:endParaRPr lang="LID4096" sz="3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5E66E7-0E07-4C94-6A2B-65F04A2353B1}"/>
              </a:ext>
            </a:extLst>
          </p:cNvPr>
          <p:cNvSpPr txBox="1"/>
          <p:nvPr/>
        </p:nvSpPr>
        <p:spPr>
          <a:xfrm>
            <a:off x="0" y="1100735"/>
            <a:ext cx="896098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>
                <a:solidFill>
                  <a:schemeClr val="tx1"/>
                </a:solidFill>
                <a:latin typeface="+mn-lt"/>
              </a:rPr>
              <a:t>Bancos de dados estão disponíveis publicamente para calcular benchmarks individuais e comparar entre modelos. Alguns benchmarks geralmente usados são:</a:t>
            </a:r>
          </a:p>
        </p:txBody>
      </p:sp>
      <p:graphicFrame>
        <p:nvGraphicFramePr>
          <p:cNvPr id="4" name="Diagram 4" descr="Diagram showing common model benchmarks used in evaluations including accuracy, cherence, fluency, and GPT similarity.">
            <a:extLst>
              <a:ext uri="{FF2B5EF4-FFF2-40B4-BE49-F238E27FC236}">
                <a16:creationId xmlns:a16="http://schemas.microsoft.com/office/drawing/2014/main" id="{E4DF0059-AC56-4EB3-C6E5-F9E421E65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36184"/>
              </p:ext>
            </p:extLst>
          </p:nvPr>
        </p:nvGraphicFramePr>
        <p:xfrm>
          <a:off x="409433" y="1894958"/>
          <a:ext cx="7055892" cy="300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82504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9CCEF-F403-3331-1609-05EA65CA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CABD76E6-C0E3-A40A-14C3-99A4EDBDC1E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34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00C94D-BD68-4836-BFE9-8F50765D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9" y="-234356"/>
            <a:ext cx="8349521" cy="1196867"/>
          </a:xfrm>
        </p:spPr>
        <p:txBody>
          <a:bodyPr/>
          <a:lstStyle/>
          <a:p>
            <a:r>
              <a:rPr lang="pt-BR"/>
              <a:t>Explore avaliações manuais</a:t>
            </a:r>
            <a:endParaRPr lang="LID4096"/>
          </a:p>
        </p:txBody>
      </p:sp>
      <p:pic>
        <p:nvPicPr>
          <p:cNvPr id="4" name="Picture 2" descr="Screenshot of generating manual evaluation results.">
            <a:extLst>
              <a:ext uri="{FF2B5EF4-FFF2-40B4-BE49-F238E27FC236}">
                <a16:creationId xmlns:a16="http://schemas.microsoft.com/office/drawing/2014/main" id="{B4015A70-A1CE-1DB5-C222-1E3189BF7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3006" y="833629"/>
            <a:ext cx="8208726" cy="401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3137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E2264-12AE-1E8A-3FD2-78F2E9A0D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45118B3C-FCAF-601C-11A9-2193EDAF149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35</a:t>
            </a:fld>
            <a:r>
              <a:rPr lang="en-US"/>
              <a:t>]</a:t>
            </a:r>
            <a:endParaRPr lang="pt-B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EECF0-F37A-5DF3-C627-1D17940D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" y="-96132"/>
            <a:ext cx="8349521" cy="1196867"/>
          </a:xfrm>
        </p:spPr>
        <p:txBody>
          <a:bodyPr/>
          <a:lstStyle/>
          <a:p>
            <a:r>
              <a:rPr lang="pt-BR" sz="3200"/>
              <a:t>Otimize o desempenho para se preparar para a escala</a:t>
            </a:r>
            <a:endParaRPr lang="LID4096" sz="3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AD255C-6AF5-15F7-3C62-C4CE5BC39732}"/>
              </a:ext>
            </a:extLst>
          </p:cNvPr>
          <p:cNvSpPr txBox="1"/>
          <p:nvPr/>
        </p:nvSpPr>
        <p:spPr>
          <a:xfrm>
            <a:off x="91506" y="2072195"/>
            <a:ext cx="896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400">
                <a:solidFill>
                  <a:schemeClr val="tx1"/>
                </a:solidFill>
                <a:latin typeface="+mn-lt"/>
              </a:rPr>
              <a:t>Crie um conjunto de dados de teste.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400">
                <a:solidFill>
                  <a:schemeClr val="tx1"/>
                </a:solidFill>
                <a:latin typeface="+mn-lt"/>
              </a:rPr>
              <a:t>Crie uma nova avaliação </a:t>
            </a:r>
            <a:r>
              <a:rPr lang="pt-BR" sz="2400" b="1">
                <a:solidFill>
                  <a:schemeClr val="tx1"/>
                </a:solidFill>
                <a:latin typeface="+mn-lt"/>
              </a:rPr>
              <a:t>automatizada.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400">
                <a:solidFill>
                  <a:schemeClr val="tx1"/>
                </a:solidFill>
                <a:latin typeface="+mn-lt"/>
              </a:rPr>
              <a:t>Selecione um fluxo ou um conjunto de dados com outputs geradas pelo modelo.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400">
                <a:solidFill>
                  <a:schemeClr val="tx1"/>
                </a:solidFill>
                <a:latin typeface="+mn-lt"/>
              </a:rPr>
              <a:t>Selecione as métricas que você deseja avaliar.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400">
                <a:solidFill>
                  <a:schemeClr val="tx1"/>
                </a:solidFill>
                <a:latin typeface="+mn-lt"/>
              </a:rPr>
              <a:t>Execute o fluxo de avaliação.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pt-BR" sz="2400">
                <a:solidFill>
                  <a:schemeClr val="tx1"/>
                </a:solidFill>
                <a:latin typeface="+mn-lt"/>
              </a:rPr>
              <a:t>Revise os resultados.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D2D8FE-0E33-1E9B-B2BB-C1E22C98270D}"/>
              </a:ext>
            </a:extLst>
          </p:cNvPr>
          <p:cNvSpPr txBox="1"/>
          <p:nvPr/>
        </p:nvSpPr>
        <p:spPr>
          <a:xfrm>
            <a:off x="91506" y="1100158"/>
            <a:ext cx="5980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tx1"/>
                </a:solidFill>
                <a:latin typeface="+mn-lt"/>
              </a:rPr>
              <a:t>Para avaliar aplicativos de chat que você construiu com fluxo de prompt:</a:t>
            </a:r>
          </a:p>
        </p:txBody>
      </p:sp>
    </p:spTree>
    <p:extLst>
      <p:ext uri="{BB962C8B-B14F-4D97-AF65-F5344CB8AC3E}">
        <p14:creationId xmlns:p14="http://schemas.microsoft.com/office/powerpoint/2010/main" val="12512729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28B2AB-01E2-6928-258D-1DAA562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34" y="309231"/>
            <a:ext cx="8258700" cy="387798"/>
          </a:xfrm>
        </p:spPr>
        <p:txBody>
          <a:bodyPr/>
          <a:lstStyle/>
          <a:p>
            <a:r>
              <a:rPr lang="pt-BR"/>
              <a:t>Recapitulação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5F003-E1C2-521C-1511-DD6F813252FC}"/>
              </a:ext>
            </a:extLst>
          </p:cNvPr>
          <p:cNvSpPr txBox="1"/>
          <p:nvPr/>
        </p:nvSpPr>
        <p:spPr>
          <a:xfrm>
            <a:off x="441197" y="935853"/>
            <a:ext cx="8273880" cy="438582"/>
          </a:xfrm>
          <a:prstGeom prst="rect">
            <a:avLst/>
          </a:prstGeom>
          <a:noFill/>
        </p:spPr>
        <p:txBody>
          <a:bodyPr wrap="square" lIns="0" tIns="34290" rIns="68580" bIns="34290" anchor="t">
            <a:spAutoFit/>
          </a:bodyPr>
          <a:lstStyle/>
          <a:p>
            <a:r>
              <a:rPr lang="pt-BR" sz="2400">
                <a:solidFill>
                  <a:srgbClr val="EA4E60"/>
                </a:solidFill>
                <a:latin typeface="+mn-lt"/>
                <a:ea typeface="Segoe UI Semibold"/>
                <a:cs typeface="Segoe UI Semibold" charset="0"/>
              </a:rPr>
              <a:t>Nesta seção, abordamos:</a:t>
            </a:r>
          </a:p>
        </p:txBody>
      </p:sp>
      <p:sp>
        <p:nvSpPr>
          <p:cNvPr id="9" name="Rounded Rectangle 3_1">
            <a:extLst>
              <a:ext uri="{FF2B5EF4-FFF2-40B4-BE49-F238E27FC236}">
                <a16:creationId xmlns:a16="http://schemas.microsoft.com/office/drawing/2014/main" id="{32315778-2A70-4988-7FF9-64521C8CD251}"/>
              </a:ext>
            </a:extLst>
          </p:cNvPr>
          <p:cNvSpPr/>
          <p:nvPr/>
        </p:nvSpPr>
        <p:spPr>
          <a:xfrm>
            <a:off x="634822" y="1464286"/>
            <a:ext cx="7326173" cy="2421914"/>
          </a:xfrm>
          <a:prstGeom prst="rect">
            <a:avLst/>
          </a:prstGeom>
          <a:noFill/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spcCol="457200" rtlCol="0" anchor="t">
            <a:noAutofit/>
          </a:bodyPr>
          <a:lstStyle/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>
                <a:solidFill>
                  <a:srgbClr val="000000"/>
                </a:solidFill>
                <a:ea typeface="Segoe UI"/>
                <a:cs typeface="Segoe UI"/>
              </a:rPr>
              <a:t>Aprendemos o que é o Azure AI Foundry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>
                <a:solidFill>
                  <a:srgbClr val="000000"/>
                </a:solidFill>
                <a:ea typeface="Segoe UI"/>
                <a:cs typeface="Segoe UI"/>
              </a:rPr>
              <a:t>Como implantar e explorar os modelos no catalogo de modelos. </a:t>
            </a:r>
            <a:br>
              <a:rPr lang="pt-BR" sz="2400">
                <a:solidFill>
                  <a:srgbClr val="000000"/>
                </a:solidFill>
                <a:ea typeface="Segoe UI"/>
                <a:cs typeface="Segoe UI"/>
              </a:rPr>
            </a:br>
            <a:r>
              <a:rPr lang="pt-BR" sz="2400">
                <a:solidFill>
                  <a:srgbClr val="000000"/>
                </a:solidFill>
                <a:ea typeface="Segoe UI"/>
                <a:cs typeface="Segoe UI"/>
              </a:rPr>
              <a:t>Como ajustar com engenharia de prompt.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>
                <a:solidFill>
                  <a:srgbClr val="000000"/>
                </a:solidFill>
                <a:ea typeface="Segoe UI"/>
                <a:cs typeface="Segoe UI"/>
              </a:rPr>
              <a:t>Como ajusta com a arquitetura RAG.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>
                <a:solidFill>
                  <a:srgbClr val="000000"/>
                </a:solidFill>
                <a:ea typeface="Segoe UI"/>
                <a:cs typeface="Segoe UI"/>
              </a:rPr>
              <a:t>Como ajustar com o Ajuste Fino.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94E8933B-E430-4A6A-9476-CF589D8A7041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36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980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3DB64-EE60-971D-0401-B371E19D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2D125D9-4646-8961-BFF6-9B4472A0D99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37</a:t>
            </a:fld>
            <a:r>
              <a:rPr lang="en-US"/>
              <a:t>]</a:t>
            </a:r>
            <a:endParaRPr lang="pt-BR"/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69F1F6BA-59BF-0166-833E-2426AF75D7B0}"/>
              </a:ext>
            </a:extLst>
          </p:cNvPr>
          <p:cNvSpPr txBox="1"/>
          <p:nvPr/>
        </p:nvSpPr>
        <p:spPr>
          <a:xfrm>
            <a:off x="565524" y="3011225"/>
            <a:ext cx="7514174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Obrigado e bons estudos! </a:t>
            </a:r>
            <a:endParaRPr lang="pt-BR" sz="16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D386527-B9D4-5AE4-9AD0-8737FC6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5" y="1554162"/>
            <a:ext cx="7159250" cy="1203667"/>
          </a:xfrm>
        </p:spPr>
        <p:txBody>
          <a:bodyPr>
            <a:noAutofit/>
          </a:bodyPr>
          <a:lstStyle/>
          <a:p>
            <a:r>
              <a:rPr lang="pt-BR" sz="4000" i="0" strike="noStrike" cap="none" spc="-50" baseline="0">
                <a:effectLst/>
                <a:latin typeface="+mj-lt"/>
                <a:ea typeface="Segoe UI"/>
                <a:cs typeface="Segoe UI"/>
              </a:rPr>
              <a:t>Otimize modelos de linguagem para aplicações generativas de IA</a:t>
            </a:r>
            <a:endParaRPr lang="pt-B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26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18BEB7B4-C3F2-8633-42AF-9A462125D2C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 lang="pt-BR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10A87C0C-89F5-C798-E872-AE8C05824209}"/>
              </a:ext>
            </a:extLst>
          </p:cNvPr>
          <p:cNvSpPr txBox="1">
            <a:spLocks/>
          </p:cNvSpPr>
          <p:nvPr/>
        </p:nvSpPr>
        <p:spPr>
          <a:xfrm>
            <a:off x="122574" y="239119"/>
            <a:ext cx="837719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>
                <a:solidFill>
                  <a:srgbClr val="EA4E60"/>
                </a:solidFill>
                <a:latin typeface="+mj-lt"/>
                <a:ea typeface="+mj-ea"/>
                <a:cs typeface="Segoe UI Semibold" panose="020B0502040204020203" pitchFamily="34" charset="0"/>
                <a:sym typeface="Arial"/>
              </a:defRPr>
            </a:lvl1pPr>
          </a:lstStyle>
          <a:p>
            <a:pPr>
              <a:buClrTx/>
              <a:buFontTx/>
            </a:pPr>
            <a:r>
              <a:rPr lang="pt-BR"/>
              <a:t>Introdução ao Azure AI </a:t>
            </a:r>
            <a:r>
              <a:rPr lang="pt-BR" err="1"/>
              <a:t>Foundry</a:t>
            </a:r>
            <a:endParaRPr lang="pt-BR"/>
          </a:p>
        </p:txBody>
      </p:sp>
      <p:pic>
        <p:nvPicPr>
          <p:cNvPr id="9" name="Picture Placeholder 12">
            <a:extLst>
              <a:ext uri="{FF2B5EF4-FFF2-40B4-BE49-F238E27FC236}">
                <a16:creationId xmlns:a16="http://schemas.microsoft.com/office/drawing/2014/main" id="{5CA1594C-9103-F407-E363-3F33538B9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94" t="-19186" r="-3941" b="-19039"/>
          <a:stretch/>
        </p:blipFill>
        <p:spPr>
          <a:xfrm>
            <a:off x="394139" y="1610260"/>
            <a:ext cx="2658810" cy="192297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10" name="Picture Placeholder 39">
            <a:extLst>
              <a:ext uri="{FF2B5EF4-FFF2-40B4-BE49-F238E27FC236}">
                <a16:creationId xmlns:a16="http://schemas.microsoft.com/office/drawing/2014/main" id="{620AD9A3-57D2-7A5E-4E44-91B142B7F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b="-24"/>
          <a:stretch/>
        </p:blipFill>
        <p:spPr>
          <a:xfrm>
            <a:off x="3242595" y="1610261"/>
            <a:ext cx="2658810" cy="192297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11" name="Picture Placeholder 2">
            <a:extLst>
              <a:ext uri="{FF2B5EF4-FFF2-40B4-BE49-F238E27FC236}">
                <a16:creationId xmlns:a16="http://schemas.microsoft.com/office/drawing/2014/main" id="{843199D5-6F4D-362E-293B-1EE1320D4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147" b="-14147"/>
          <a:stretch/>
        </p:blipFill>
        <p:spPr bwMode="auto">
          <a:xfrm>
            <a:off x="6091051" y="1624060"/>
            <a:ext cx="2845441" cy="1922977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8545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73580D-2504-3D67-22BD-43BDC69AB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8580" y="1020131"/>
            <a:ext cx="3217570" cy="31661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latin typeface="+mn-lt"/>
              </a:rPr>
              <a:t>Gerencie com </a:t>
            </a:r>
            <a:r>
              <a:rPr lang="pt-BR" sz="2400" b="1">
                <a:latin typeface="+mn-lt"/>
              </a:rPr>
              <a:t>hubs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latin typeface="+mn-lt"/>
              </a:rPr>
              <a:t>Crie aplicativos em um </a:t>
            </a:r>
            <a:r>
              <a:rPr lang="pt-BR" sz="2400" b="1">
                <a:latin typeface="+mn-lt"/>
              </a:rPr>
              <a:t>projeto</a:t>
            </a:r>
          </a:p>
          <a:p>
            <a:endParaRPr lang="pt-BR" sz="240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latin typeface="+mn-lt"/>
              </a:rPr>
              <a:t>Configure </a:t>
            </a:r>
            <a:r>
              <a:rPr lang="pt-BR" sz="2400" b="1">
                <a:latin typeface="+mn-lt"/>
              </a:rPr>
              <a:t>conexões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43198021-A9F1-6C71-4642-F7FEF17054B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0ABF7B86-005C-AE89-2B7D-BE330EF9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08" y="1020131"/>
            <a:ext cx="4591256" cy="2762070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0001E553-24DB-C7F6-DFF7-49E78DDBE05A}"/>
              </a:ext>
            </a:extLst>
          </p:cNvPr>
          <p:cNvSpPr txBox="1">
            <a:spLocks/>
          </p:cNvSpPr>
          <p:nvPr/>
        </p:nvSpPr>
        <p:spPr>
          <a:xfrm>
            <a:off x="122574" y="239119"/>
            <a:ext cx="7989933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>
                <a:solidFill>
                  <a:srgbClr val="EA4E60"/>
                </a:solidFill>
                <a:latin typeface="+mj-lt"/>
                <a:ea typeface="+mj-ea"/>
                <a:cs typeface="Segoe UI Semibold" panose="020B0502040204020203" pitchFamily="34" charset="0"/>
                <a:sym typeface="Arial"/>
              </a:defRPr>
            </a:lvl1pPr>
          </a:lstStyle>
          <a:p>
            <a:pPr>
              <a:buClrTx/>
              <a:buFontTx/>
            </a:pPr>
            <a:r>
              <a:rPr lang="pt-BR" b="1" i="0" kern="120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Segoe UI Semibold" panose="020B0702040204020203" pitchFamily="34" charset="0"/>
              </a:rPr>
              <a:t>Configure o Azure AI </a:t>
            </a:r>
            <a:r>
              <a:rPr lang="pt-BR" b="1" i="0" kern="1200" err="1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Segoe UI Semibold" panose="020B0702040204020203" pitchFamily="34" charset="0"/>
              </a:rPr>
              <a:t>Foundry</a:t>
            </a:r>
            <a:endParaRPr lang="pt-BR" sz="6600"/>
          </a:p>
        </p:txBody>
      </p:sp>
    </p:spTree>
    <p:extLst>
      <p:ext uri="{BB962C8B-B14F-4D97-AF65-F5344CB8AC3E}">
        <p14:creationId xmlns:p14="http://schemas.microsoft.com/office/powerpoint/2010/main" val="336892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A0F160A6-A841-CBA6-EC18-4BFE02375000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2B30854D-9D6F-C9C9-3D1B-EBE1A901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316" y="1094297"/>
            <a:ext cx="4187873" cy="3104628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EFCD804-73C9-3FDF-3B35-622AA4C669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0588" y="1233948"/>
            <a:ext cx="3981412" cy="267560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pt-BR"/>
              <a:t>Selecione um modelo</a:t>
            </a:r>
          </a:p>
          <a:p>
            <a:pPr marL="102870" lvl="1" indent="0">
              <a:buNone/>
            </a:pPr>
            <a:endParaRPr lang="pt-BR"/>
          </a:p>
          <a:p>
            <a:pPr lvl="1">
              <a:buFont typeface="Wingdings" panose="05000000000000000000" pitchFamily="2" charset="2"/>
              <a:buChar char="ü"/>
            </a:pPr>
            <a:r>
              <a:rPr lang="pt-BR"/>
              <a:t> Adicione seus dados</a:t>
            </a:r>
          </a:p>
          <a:p>
            <a:pPr marL="102870" lvl="1" indent="0">
              <a:buNone/>
            </a:pPr>
            <a:endParaRPr lang="pt-BR"/>
          </a:p>
          <a:p>
            <a:pPr lvl="1">
              <a:buFont typeface="Wingdings" panose="05000000000000000000" pitchFamily="2" charset="2"/>
              <a:buChar char="ü"/>
            </a:pPr>
            <a:r>
              <a:rPr lang="pt-BR"/>
              <a:t>Orquestre fluxos de trabalho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B1924998-DC66-AE69-CC84-CFAFDBBE7C64}"/>
              </a:ext>
            </a:extLst>
          </p:cNvPr>
          <p:cNvSpPr txBox="1">
            <a:spLocks/>
          </p:cNvSpPr>
          <p:nvPr/>
        </p:nvSpPr>
        <p:spPr>
          <a:xfrm>
            <a:off x="122574" y="239119"/>
            <a:ext cx="7989933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>
                <a:solidFill>
                  <a:srgbClr val="EA4E60"/>
                </a:solidFill>
                <a:latin typeface="+mj-lt"/>
                <a:ea typeface="+mj-ea"/>
                <a:cs typeface="Segoe UI Semibold" panose="020B0502040204020203" pitchFamily="34" charset="0"/>
                <a:sym typeface="Arial"/>
              </a:defRPr>
            </a:lvl1pPr>
          </a:lstStyle>
          <a:p>
            <a:pPr>
              <a:buClrTx/>
              <a:buFontTx/>
            </a:pPr>
            <a:r>
              <a:rPr lang="pt-BR" b="1" i="0" kern="120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+mj-ea"/>
                <a:cs typeface="Segoe UI Semibold" panose="020B0702040204020203" pitchFamily="34" charset="0"/>
              </a:rPr>
              <a:t>Construa e personalize</a:t>
            </a:r>
            <a:endParaRPr lang="pt-BR" sz="13800"/>
          </a:p>
        </p:txBody>
      </p:sp>
    </p:spTree>
    <p:extLst>
      <p:ext uri="{BB962C8B-B14F-4D97-AF65-F5344CB8AC3E}">
        <p14:creationId xmlns:p14="http://schemas.microsoft.com/office/powerpoint/2010/main" val="3663470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0A3F92-F71A-16C8-7FF8-1CD5CE8D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5" y="301569"/>
            <a:ext cx="7447560" cy="553998"/>
          </a:xfrm>
        </p:spPr>
        <p:txBody>
          <a:bodyPr/>
          <a:lstStyle/>
          <a:p>
            <a:r>
              <a:rPr lang="pt-BR"/>
              <a:t>Implemente um modelo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8881E48F-1F11-DF19-8D2A-49508D7D8D3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 lang="pt-BR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4FF2F334-78AB-CE86-6DA3-0515E6F32213}"/>
              </a:ext>
            </a:extLst>
          </p:cNvPr>
          <p:cNvSpPr txBox="1"/>
          <p:nvPr/>
        </p:nvSpPr>
        <p:spPr>
          <a:xfrm>
            <a:off x="194047" y="1173659"/>
            <a:ext cx="5127462" cy="221599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342900" indent="-342900"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Selecione o tipo de implantação</a:t>
            </a:r>
          </a:p>
          <a:p>
            <a:pPr>
              <a:buClr>
                <a:srgbClr val="FFFFFF"/>
              </a:buClr>
            </a:pPr>
            <a:endParaRPr lang="pt-BR" sz="2400">
              <a:solidFill>
                <a:schemeClr val="bg1"/>
              </a:solidFill>
              <a:latin typeface="+mn-lt"/>
              <a:ea typeface="Segoe UI"/>
              <a:cs typeface="Segoe UI"/>
            </a:endParaRPr>
          </a:p>
          <a:p>
            <a:pPr marL="342900" indent="-342900"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Personalize o limite de taxa de tokens </a:t>
            </a:r>
          </a:p>
          <a:p>
            <a:pPr>
              <a:buClr>
                <a:srgbClr val="FFFFFF"/>
              </a:buClr>
            </a:pPr>
            <a:r>
              <a:rPr lang="pt-BR" sz="24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por minuto</a:t>
            </a:r>
          </a:p>
          <a:p>
            <a:pPr>
              <a:buClr>
                <a:srgbClr val="FFFFFF"/>
              </a:buClr>
            </a:pPr>
            <a:endParaRPr lang="pt-BR" sz="2400">
              <a:solidFill>
                <a:schemeClr val="bg1"/>
              </a:solidFill>
              <a:latin typeface="+mn-lt"/>
              <a:ea typeface="Segoe UI"/>
              <a:cs typeface="Segoe UI"/>
            </a:endParaRPr>
          </a:p>
          <a:p>
            <a:pPr marL="342900" indent="-342900"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pt-BR" sz="24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Considere a disponibilidade regional</a:t>
            </a:r>
          </a:p>
        </p:txBody>
      </p:sp>
      <p:pic>
        <p:nvPicPr>
          <p:cNvPr id="9" name="Imagem 8" descr="Ícone&#10;&#10;O conteúdo gerado por IA pode estar incorreto.">
            <a:extLst>
              <a:ext uri="{FF2B5EF4-FFF2-40B4-BE49-F238E27FC236}">
                <a16:creationId xmlns:a16="http://schemas.microsoft.com/office/drawing/2014/main" id="{C49A19F5-7809-1244-F22F-649B1C7C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59" y="1197082"/>
            <a:ext cx="3664054" cy="219665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6044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4756-CC29-E645-1E17-798BE3D14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C6378567-8A28-D4F5-911C-4D9C26A9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47" y="1633928"/>
            <a:ext cx="6408558" cy="2038662"/>
          </a:xfrm>
        </p:spPr>
        <p:txBody>
          <a:bodyPr/>
          <a:lstStyle/>
          <a:p>
            <a:r>
              <a:rPr lang="pt-BR"/>
              <a:t>Explore e implante modelos do catálogo de modelos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952B0436-CD8C-1C17-1E40-2E6294F26C0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56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DB26A40-50F3-8078-F8B7-025D77ACF398}"/>
              </a:ext>
            </a:extLst>
          </p:cNvPr>
          <p:cNvCxnSpPr>
            <a:cxnSpLocks/>
          </p:cNvCxnSpPr>
          <p:nvPr/>
        </p:nvCxnSpPr>
        <p:spPr>
          <a:xfrm>
            <a:off x="0" y="1272909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93000">
                  <a:srgbClr val="FF9933">
                    <a:alpha val="54000"/>
                  </a:srgbClr>
                </a:gs>
                <a:gs pos="21000">
                  <a:schemeClr val="accent1">
                    <a:lumMod val="75000"/>
                    <a:alpha val="66000"/>
                  </a:schemeClr>
                </a:gs>
                <a:gs pos="49000">
                  <a:srgbClr val="E436E8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AAABCC23-5CB1-11B3-3275-49AAA05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" y="-67711"/>
            <a:ext cx="8503004" cy="1046719"/>
          </a:xfrm>
        </p:spPr>
        <p:txBody>
          <a:bodyPr/>
          <a:lstStyle/>
          <a:p>
            <a:r>
              <a:rPr lang="pt-BR" sz="2800"/>
              <a:t>Selecione um modelo usando uma abordagem estruturada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103CF4-2801-2F00-BA32-60AC6DA47A1C}"/>
              </a:ext>
            </a:extLst>
          </p:cNvPr>
          <p:cNvSpPr txBox="1"/>
          <p:nvPr/>
        </p:nvSpPr>
        <p:spPr>
          <a:xfrm>
            <a:off x="353260" y="1760040"/>
            <a:ext cx="2155351" cy="255454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Como a IA pode resolver o meu caso?</a:t>
            </a:r>
          </a:p>
          <a:p>
            <a:endParaRPr lang="pt-BR" sz="400">
              <a:solidFill>
                <a:schemeClr val="bg1"/>
              </a:solidFill>
              <a:latin typeface="+mn-lt"/>
              <a:ea typeface="Segoe UI"/>
              <a:cs typeface="Segoe UI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Defina casos de uso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Selecione um modelo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Estabeleça a viabilidade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Construa um protótipo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6C943CC1-9142-8AEC-FD0F-4C2A6BB5174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9</a:t>
            </a:fld>
            <a:r>
              <a:rPr lang="en-US"/>
              <a:t>]</a:t>
            </a:r>
            <a:endParaRPr lang="pt-BR"/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AA9414EB-088F-4BD3-8091-AFF1103A5027}"/>
              </a:ext>
            </a:extLst>
          </p:cNvPr>
          <p:cNvSpPr txBox="1"/>
          <p:nvPr/>
        </p:nvSpPr>
        <p:spPr>
          <a:xfrm>
            <a:off x="3124946" y="1717204"/>
            <a:ext cx="2076563" cy="31085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Como seleciono o modelo “certo” para meu caso de uso?</a:t>
            </a:r>
          </a:p>
          <a:p>
            <a:endParaRPr lang="pt-BR" sz="400">
              <a:solidFill>
                <a:schemeClr val="bg1"/>
              </a:solidFill>
              <a:latin typeface="+mn-lt"/>
              <a:ea typeface="Segoe UI"/>
              <a:cs typeface="Segoe UI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Selecione um modelo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Engenharia de prompt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 err="1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Retrieval</a:t>
            </a: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 </a:t>
            </a:r>
            <a:r>
              <a:rPr lang="pt-BR" sz="1800" err="1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Augmented</a:t>
            </a: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 Generation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Afinação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CCA08CBA-1B78-FEB1-9C49-73B6D9F8619C}"/>
              </a:ext>
            </a:extLst>
          </p:cNvPr>
          <p:cNvSpPr txBox="1"/>
          <p:nvPr/>
        </p:nvSpPr>
        <p:spPr>
          <a:xfrm>
            <a:off x="5532296" y="1717204"/>
            <a:ext cx="3573188" cy="200054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Posso escalar para </a:t>
            </a:r>
          </a:p>
          <a:p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cargas de trabalho do mundo real?</a:t>
            </a:r>
          </a:p>
          <a:p>
            <a:endParaRPr lang="pt-BR" sz="400">
              <a:solidFill>
                <a:schemeClr val="bg1"/>
              </a:solidFill>
              <a:latin typeface="+mn-lt"/>
              <a:ea typeface="Segoe UI"/>
              <a:cs typeface="Segoe UI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Filtragem de conteúdo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Segurança e privacidade de dados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Compensações de capacidade e custos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  <a:latin typeface="+mn-lt"/>
                <a:ea typeface="Segoe UI"/>
                <a:cs typeface="Segoe UI"/>
              </a:rPr>
              <a:t>Monitoramento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4EA85199-9B85-EEE9-A5E1-0E3EDEE72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43447" y="870230"/>
            <a:ext cx="720000" cy="7200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pic>
        <p:nvPicPr>
          <p:cNvPr id="17" name="Graphic 35" descr="Lights On with solid fill">
            <a:extLst>
              <a:ext uri="{FF2B5EF4-FFF2-40B4-BE49-F238E27FC236}">
                <a16:creationId xmlns:a16="http://schemas.microsoft.com/office/drawing/2014/main" id="{B3C0BC28-E37C-0EDE-4CFC-0BA14B25E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81" y="951989"/>
            <a:ext cx="616943" cy="585155"/>
          </a:xfrm>
          <a:prstGeom prst="rect">
            <a:avLst/>
          </a:prstGeom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id="{B7196395-0CE0-408E-BE29-00885EC10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99235" y="804126"/>
            <a:ext cx="720000" cy="7200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" name="Oval 15">
            <a:extLst>
              <a:ext uri="{FF2B5EF4-FFF2-40B4-BE49-F238E27FC236}">
                <a16:creationId xmlns:a16="http://schemas.microsoft.com/office/drawing/2014/main" id="{E072841B-A98E-C220-E7C9-26EA99521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651341" y="843182"/>
            <a:ext cx="720000" cy="7200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pic>
        <p:nvPicPr>
          <p:cNvPr id="18" name="Graphic 37" descr="Puzzle pieces with solid fill">
            <a:extLst>
              <a:ext uri="{FF2B5EF4-FFF2-40B4-BE49-F238E27FC236}">
                <a16:creationId xmlns:a16="http://schemas.microsoft.com/office/drawing/2014/main" id="{4CBEDADE-34DC-E316-2EA7-DB44A913E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01" y="898877"/>
            <a:ext cx="626540" cy="626540"/>
          </a:xfrm>
          <a:prstGeom prst="rect">
            <a:avLst/>
          </a:prstGeom>
        </p:spPr>
      </p:pic>
      <p:pic>
        <p:nvPicPr>
          <p:cNvPr id="19" name="Graphic 33" descr="Upstairs with solid fill">
            <a:extLst>
              <a:ext uri="{FF2B5EF4-FFF2-40B4-BE49-F238E27FC236}">
                <a16:creationId xmlns:a16="http://schemas.microsoft.com/office/drawing/2014/main" id="{96D60698-D409-C731-0365-AFD6067F2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52370" y="837579"/>
            <a:ext cx="613729" cy="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35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23199-9487-4CF1-843F-22D478D2AEA0}"/>
</file>

<file path=customXml/itemProps2.xml><?xml version="1.0" encoding="utf-8"?>
<ds:datastoreItem xmlns:ds="http://schemas.openxmlformats.org/officeDocument/2006/customXml" ds:itemID="{F9576F77-F4D3-4F9C-BD53-EDDCC19CB267}">
  <ds:schemaRefs>
    <ds:schemaRef ds:uri="59afee55-fc30-40da-a84e-ff6fc62c4efa"/>
    <ds:schemaRef ds:uri="92cc7923-7bd6-4c52-a535-c267c30bc123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37</Slides>
  <Notes>36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TemaDIO</vt:lpstr>
      <vt:lpstr>Office Theme</vt:lpstr>
      <vt:lpstr>Otimize modelos de linguagem para aplicações generativas de IA</vt:lpstr>
      <vt:lpstr>Agenda</vt:lpstr>
      <vt:lpstr>Introdução ao Azure AI Foundry</vt:lpstr>
      <vt:lpstr>PowerPoint Presentation</vt:lpstr>
      <vt:lpstr>PowerPoint Presentation</vt:lpstr>
      <vt:lpstr>PowerPoint Presentation</vt:lpstr>
      <vt:lpstr>Implemente um modelo</vt:lpstr>
      <vt:lpstr>Explore e implante modelos do catálogo de modelos</vt:lpstr>
      <vt:lpstr>Selecione um modelo usando uma abordagem estruturada</vt:lpstr>
      <vt:lpstr>Crie um protótipo para resolver o caso de uso</vt:lpstr>
      <vt:lpstr>Avalie o desempenho do modelo</vt:lpstr>
      <vt:lpstr>Entenda os benchmarks do modelo</vt:lpstr>
      <vt:lpstr>Otimize a precisão após selecionar um modelo</vt:lpstr>
      <vt:lpstr>Otimize o desempenho para se preparar para a escala</vt:lpstr>
      <vt:lpstr>Otimize o desempenho do modelo por meio da engenharia de prompt</vt:lpstr>
      <vt:lpstr>Aplicar engenharia de prompt</vt:lpstr>
      <vt:lpstr>Atualizar a mensagem do sistema</vt:lpstr>
      <vt:lpstr>Prompty como um ativo de prompt independente da linguagem</vt:lpstr>
      <vt:lpstr>Otimizar através Retrieval Augmented Generation (RAG)</vt:lpstr>
      <vt:lpstr>Fundamentando um copiloto com seus próprios dados</vt:lpstr>
      <vt:lpstr>Fundamentando um copiloto com seus próprios dados</vt:lpstr>
      <vt:lpstr>Retrieval Augmented Generation (RAG)</vt:lpstr>
      <vt:lpstr>Retrieval Augmented Generation (RAG)</vt:lpstr>
      <vt:lpstr>Retrieval Augmented Generation (RAG)</vt:lpstr>
      <vt:lpstr>Retrieval Augmented Generation (RAG)</vt:lpstr>
      <vt:lpstr>Adicione seus dados em um fluxo de prompt</vt:lpstr>
      <vt:lpstr>  Otimizar através de Ajuste Fino (fine-tuning)  </vt:lpstr>
      <vt:lpstr>Entenda quando ajustar finamente um modelo</vt:lpstr>
      <vt:lpstr>Prepare seus dados para o Ajuste Fino em um modelo de conclusão de chat</vt:lpstr>
      <vt:lpstr>Ajustar finamente um modelo</vt:lpstr>
      <vt:lpstr>  Avalie o desempenho dos seus modelos no Azure AI Foundry  </vt:lpstr>
      <vt:lpstr>Avaliar o desempenho do modelo</vt:lpstr>
      <vt:lpstr>Entenda os padrões de desempenho do modelo</vt:lpstr>
      <vt:lpstr>Explore avaliações manuais</vt:lpstr>
      <vt:lpstr>Otimize o desempenho para se preparar para a escala</vt:lpstr>
      <vt:lpstr>Recapitulação</vt:lpstr>
      <vt:lpstr>Otimize modelos de linguagem para aplicações generativas de 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2023-09-11T05:58:30Z</dcterms:created>
  <dcterms:modified xsi:type="dcterms:W3CDTF">2025-02-23T22:34:19Z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