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50"/>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26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02/01/2018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defer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695583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p:spPr>
      </p:pic>
      <p:pic>
        <p:nvPicPr>
          <p:cNvPr id="6" name="Image 5"/>
          <p:cNvPicPr>
            <a:picLocks noChangeAspect="1"/>
          </p:cNvPicPr>
          <p:nvPr/>
        </p:nvPicPr>
        <p:blipFill>
          <a:blip r:embed="rId3"/>
          <a:stretch>
            <a:fillRect/>
          </a:stretch>
        </p:blipFill>
        <p:spPr>
          <a:xfrm>
            <a:off x="7928892" y="3963973"/>
            <a:ext cx="2266950" cy="742950"/>
          </a:xfrm>
          <a:prstGeom prst="rect">
            <a:avLst/>
          </a:prstGeom>
        </p:spPr>
      </p:pic>
      <p:pic>
        <p:nvPicPr>
          <p:cNvPr id="7" name="Image 6"/>
          <p:cNvPicPr>
            <a:picLocks noChangeAspect="1"/>
          </p:cNvPicPr>
          <p:nvPr/>
        </p:nvPicPr>
        <p:blipFill>
          <a:blip r:embed="rId4"/>
          <a:stretch>
            <a:fillRect/>
          </a:stretch>
        </p:blipFill>
        <p:spPr>
          <a:xfrm>
            <a:off x="7928892" y="4841433"/>
            <a:ext cx="1619250" cy="323850"/>
          </a:xfrm>
          <a:prstGeom prst="rect">
            <a:avLst/>
          </a:prstGeom>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un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274451" y="1593160"/>
            <a:ext cx="6716405" cy="4685472"/>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collections non ordonnées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p:spPr>
      </p:pic>
      <p:pic>
        <p:nvPicPr>
          <p:cNvPr id="5" name="Image 4"/>
          <p:cNvPicPr>
            <a:picLocks noChangeAspect="1"/>
          </p:cNvPicPr>
          <p:nvPr/>
        </p:nvPicPr>
        <p:blipFill>
          <a:blip r:embed="rId3"/>
          <a:stretch>
            <a:fillRect/>
          </a:stretch>
        </p:blipFill>
        <p:spPr>
          <a:xfrm>
            <a:off x="3553746" y="4184995"/>
            <a:ext cx="5953125" cy="1114425"/>
          </a:xfrm>
          <a:prstGeom prst="rect">
            <a:avLst/>
          </a:prstGeom>
        </p:spPr>
      </p:pic>
      <p:pic>
        <p:nvPicPr>
          <p:cNvPr id="7" name="Image 6"/>
          <p:cNvPicPr>
            <a:picLocks noChangeAspect="1"/>
          </p:cNvPicPr>
          <p:nvPr/>
        </p:nvPicPr>
        <p:blipFill>
          <a:blip r:embed="rId4"/>
          <a:stretch>
            <a:fillRect/>
          </a:stretch>
        </p:blipFill>
        <p:spPr>
          <a:xfrm>
            <a:off x="3553746" y="5324103"/>
            <a:ext cx="5905500" cy="590550"/>
          </a:xfrm>
          <a:prstGeom prst="rect">
            <a:avLst/>
          </a:prstGeom>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384706" y="142897"/>
            <a:ext cx="4457143" cy="6532977"/>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667</TotalTime>
  <Words>1853</Words>
  <Application>Microsoft Office PowerPoint</Application>
  <PresentationFormat>Grand écran</PresentationFormat>
  <Paragraphs>249</Paragraphs>
  <Slides>48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48</vt:i4>
      </vt:variant>
    </vt:vector>
  </HeadingPairs>
  <TitlesOfParts>
    <vt:vector size="54"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defers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140</cp:revision>
  <dcterms:created xsi:type="dcterms:W3CDTF">2017-12-30T07:04:36Z</dcterms:created>
  <dcterms:modified xsi:type="dcterms:W3CDTF">2018-01-02T10:19:05Z</dcterms:modified>
</cp:coreProperties>
</file>