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dirty="0" smtClean="0"/>
              <a:t>string</a:t>
            </a:r>
          </a:p>
          <a:p>
            <a:r>
              <a:rPr lang="fr-FR" dirty="0" smtClean="0"/>
              <a:t>Integers</a:t>
            </a:r>
          </a:p>
          <a:p>
            <a:pPr lvl="1"/>
            <a:r>
              <a:rPr lang="fr-FR" dirty="0"/>
              <a:t>i</a:t>
            </a:r>
            <a:r>
              <a:rPr lang="fr-FR" dirty="0" smtClean="0"/>
              <a:t>nt8, unint8, int16, uint16, int32, uint32, int64, uint64</a:t>
            </a:r>
          </a:p>
          <a:p>
            <a:r>
              <a:rPr lang="fr-FR" dirty="0" smtClean="0"/>
              <a:t>Floats</a:t>
            </a:r>
          </a:p>
          <a:p>
            <a:pPr lvl="1"/>
            <a:r>
              <a:rPr lang="fr-FR" dirty="0" smtClean="0"/>
              <a:t>float32, float64</a:t>
            </a:r>
          </a:p>
          <a:p>
            <a:r>
              <a:rPr lang="fr-FR" dirty="0" smtClean="0"/>
              <a:t>Booleans</a:t>
            </a:r>
          </a:p>
          <a:p>
            <a:pPr lvl="1"/>
            <a:r>
              <a:rPr lang="fr-FR" dirty="0" smtClean="0"/>
              <a:t>true</a:t>
            </a:r>
          </a:p>
          <a:p>
            <a:pPr lvl="1"/>
            <a:r>
              <a:rPr lang="fr-FR" dirty="0" smtClean="0"/>
              <a:t>false</a:t>
            </a:r>
          </a:p>
          <a:p>
            <a:r>
              <a:rPr lang="fr-FR" dirty="0" smtClean="0"/>
              <a:t>Complex</a:t>
            </a:r>
          </a:p>
          <a:p>
            <a:pPr lvl="1"/>
            <a:r>
              <a:rPr lang="fr-FR" dirty="0" smtClean="0"/>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a:t>
            </a:r>
            <a:r>
              <a:rPr lang="fr-FR" b="1" i="1" dirty="0" smtClean="0">
                <a:solidFill>
                  <a:schemeClr val="accent6"/>
                </a:solidFill>
              </a:rPr>
              <a:t> et </a:t>
            </a:r>
            <a:r>
              <a:rPr lang="fr-FR" dirty="0"/>
              <a:t> </a:t>
            </a:r>
            <a:r>
              <a:rPr lang="fr-FR" b="1" dirty="0">
                <a:solidFill>
                  <a:schemeClr val="accent6"/>
                </a:solidFill>
              </a:rPr>
              <a:t>↲</a:t>
            </a:r>
            <a:r>
              <a:rPr lang="fr-FR" b="1" i="1" dirty="0" smtClean="0">
                <a:solidFill>
                  <a:schemeClr val="accent6"/>
                </a:solidFill>
              </a:rPr>
              <a:t> peut contenir des retours à la ligne`</a:t>
            </a:r>
            <a:endParaRPr lang="fr-FR" b="1" i="1" dirty="0" smtClean="0">
              <a:solidFill>
                <a:schemeClr val="accent6"/>
              </a:solidFill>
            </a:endParaRP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589212" y="2133600"/>
            <a:ext cx="8915400"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2525202" y="5270761"/>
            <a:ext cx="4495800" cy="276225"/>
          </a:xfrm>
          <a:prstGeom prst="rect">
            <a:avLst/>
          </a:prstGeom>
        </p:spPr>
      </p:pic>
      <p:pic>
        <p:nvPicPr>
          <p:cNvPr id="8" name="Image 7"/>
          <p:cNvPicPr>
            <a:picLocks noChangeAspect="1"/>
          </p:cNvPicPr>
          <p:nvPr/>
        </p:nvPicPr>
        <p:blipFill>
          <a:blip r:embed="rId3"/>
          <a:stretch>
            <a:fillRect/>
          </a:stretch>
        </p:blipFill>
        <p:spPr>
          <a:xfrm>
            <a:off x="7781842" y="1264555"/>
            <a:ext cx="3848100" cy="52482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719526" y="1550505"/>
            <a:ext cx="5323429" cy="4898209"/>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895985" y="1447136"/>
            <a:ext cx="5159558" cy="5260119"/>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341</TotalTime>
  <Words>1293</Words>
  <Application>Microsoft Office PowerPoint</Application>
  <PresentationFormat>Grand écran</PresentationFormat>
  <Paragraphs>175</Paragraphs>
  <Slides>32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80</cp:revision>
  <dcterms:created xsi:type="dcterms:W3CDTF">2017-12-30T07:04:36Z</dcterms:created>
  <dcterms:modified xsi:type="dcterms:W3CDTF">2017-12-31T09:03:55Z</dcterms:modified>
</cp:coreProperties>
</file>