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5"/>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26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05/01/2018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a:t>
            </a:r>
            <a:endParaRPr lang="fr-FR" dirty="0" smtClean="0">
              <a:solidFill>
                <a:schemeClr val="tx1"/>
              </a:solidFill>
            </a:endParaRP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768</TotalTime>
  <Words>2009</Words>
  <Application>Microsoft Office PowerPoint</Application>
  <PresentationFormat>Grand écran</PresentationFormat>
  <Paragraphs>268</Paragraphs>
  <Slides>53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53</vt:i4>
      </vt:variant>
    </vt:vector>
  </HeadingPairs>
  <TitlesOfParts>
    <vt:vector size="59"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157</cp:revision>
  <dcterms:created xsi:type="dcterms:W3CDTF">2017-12-30T07:04:36Z</dcterms:created>
  <dcterms:modified xsi:type="dcterms:W3CDTF">2018-01-05T07:58:12Z</dcterms:modified>
</cp:coreProperties>
</file>