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32B84C-0C6F-4FEE-A435-567DC6016AA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AB10936-7F46-4E84-9D9C-2197F0EE2105}"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C00F8F-B142-4D14-AD3A-2A51E3EA2BF8}"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78E52C0-624E-4FAE-A4B0-6E29A10BEB4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B78231D-F226-45DF-9669-F1BF795640EB}"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819A94-7443-4207-8A6B-F8C691E3142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D95873-D052-47A6-AD02-0AD1A59B976D}"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BACF9-B727-41C7-869A-391609C9FC5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ABB761-46B1-499E-8EAC-90290121C7E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DC87CC9-D479-498E-AC84-BC0B69667EA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lvl1pPr marL="457200" indent="-457200">
              <a:buFont typeface="+mj-lt"/>
              <a:buAutoNum type="arabicPeriod"/>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5CECE5E-017D-4D7D-863D-A253BD353750}"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18A03C-314A-4F06-B760-F20B5FED1D3F}" type="datetime1">
              <a:rPr lang="en-US" smtClean="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D191738-FFD6-4860-8529-524859D0AAD5}" type="datetime1">
              <a:rPr lang="en-US" smtClean="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45FA-DBB4-45A6-AF36-646BBDEFE7B8}" type="datetime1">
              <a:rPr lang="en-US" smtClean="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CB4C9D-9F99-4603-AFDB-5A1EF738629A}"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D689B9E-37D7-48EE-AC3B-85D1F5E65693}"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43FBA0-816E-44C2-9FC4-949B5131156F}" type="datetime1">
              <a:rPr lang="en-US" smtClean="0"/>
              <a:t>12/31/2017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3837263" y="2219068"/>
            <a:ext cx="5572125" cy="3414713"/>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dirty="0" smtClean="0"/>
              <a:t>string</a:t>
            </a:r>
          </a:p>
          <a:p>
            <a:r>
              <a:rPr lang="fr-FR" dirty="0" smtClean="0"/>
              <a:t>Integers</a:t>
            </a:r>
          </a:p>
          <a:p>
            <a:pPr lvl="1"/>
            <a:r>
              <a:rPr lang="fr-FR" dirty="0"/>
              <a:t>i</a:t>
            </a:r>
            <a:r>
              <a:rPr lang="fr-FR" dirty="0" smtClean="0"/>
              <a:t>nt8, unint8, int16, uint16, int32, uint32, int64, uint64</a:t>
            </a:r>
          </a:p>
          <a:p>
            <a:r>
              <a:rPr lang="fr-FR" dirty="0" smtClean="0"/>
              <a:t>Floats</a:t>
            </a:r>
          </a:p>
          <a:p>
            <a:pPr lvl="1"/>
            <a:r>
              <a:rPr lang="fr-FR" dirty="0" smtClean="0"/>
              <a:t>float32, float64</a:t>
            </a:r>
          </a:p>
          <a:p>
            <a:r>
              <a:rPr lang="fr-FR" dirty="0" smtClean="0"/>
              <a:t>Booleans</a:t>
            </a:r>
          </a:p>
          <a:p>
            <a:pPr lvl="1"/>
            <a:r>
              <a:rPr lang="fr-FR" dirty="0" smtClean="0"/>
              <a:t>true</a:t>
            </a:r>
          </a:p>
          <a:p>
            <a:pPr lvl="1"/>
            <a:r>
              <a:rPr lang="fr-FR" dirty="0" smtClean="0"/>
              <a:t>false</a:t>
            </a:r>
          </a:p>
          <a:p>
            <a:r>
              <a:rPr lang="fr-FR" dirty="0" smtClean="0"/>
              <a:t>Complex</a:t>
            </a:r>
          </a:p>
          <a:p>
            <a:pPr lvl="1"/>
            <a:r>
              <a:rPr lang="fr-FR" dirty="0" smtClean="0"/>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Opérateurs</a:t>
            </a:r>
            <a:endParaRPr lang="fr-FR" dirty="0"/>
          </a:p>
        </p:txBody>
      </p:sp>
      <p:sp>
        <p:nvSpPr>
          <p:cNvPr id="3" name="Espace réservé du contenu 2"/>
          <p:cNvSpPr>
            <a:spLocks noGrp="1"/>
          </p:cNvSpPr>
          <p:nvPr>
            <p:ph idx="1"/>
          </p:nvPr>
        </p:nvSpPr>
        <p:spPr>
          <a:xfrm>
            <a:off x="2589212" y="2133600"/>
            <a:ext cx="8915400"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2525202" y="5270761"/>
            <a:ext cx="4495800" cy="276225"/>
          </a:xfrm>
          <a:prstGeom prst="rect">
            <a:avLst/>
          </a:prstGeom>
        </p:spPr>
      </p:pic>
      <p:pic>
        <p:nvPicPr>
          <p:cNvPr id="8" name="Image 7"/>
          <p:cNvPicPr>
            <a:picLocks noChangeAspect="1"/>
          </p:cNvPicPr>
          <p:nvPr/>
        </p:nvPicPr>
        <p:blipFill>
          <a:blip r:embed="rId3"/>
          <a:stretch>
            <a:fillRect/>
          </a:stretch>
        </p:blipFill>
        <p:spPr>
          <a:xfrm>
            <a:off x="7781842" y="1264555"/>
            <a:ext cx="3848100" cy="52482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endParaRPr lang="fr-FR" b="1" i="1" dirty="0" smtClean="0">
              <a:solidFill>
                <a:schemeClr val="accent6"/>
              </a:solidFill>
            </a:endParaRPr>
          </a:p>
          <a:p>
            <a:endParaRPr lang="fr-FR" b="1" i="1" dirty="0">
              <a:solidFill>
                <a:schemeClr val="accent6"/>
              </a:solidFill>
            </a:endParaRPr>
          </a:p>
          <a:p>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6364854" y="1577588"/>
            <a:ext cx="5600700" cy="5086350"/>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317</TotalTime>
  <Words>1261</Words>
  <Application>Microsoft Office PowerPoint</Application>
  <PresentationFormat>Grand écran</PresentationFormat>
  <Paragraphs>162</Paragraphs>
  <Slides>30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75</cp:revision>
  <dcterms:created xsi:type="dcterms:W3CDTF">2017-12-30T07:04:36Z</dcterms:created>
  <dcterms:modified xsi:type="dcterms:W3CDTF">2017-12-31T07:38:20Z</dcterms:modified>
</cp:coreProperties>
</file>