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6"/>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8" r:id="rId70"/>
    <p:sldId id="330" r:id="rId71"/>
    <p:sldId id="329" r:id="rId72"/>
    <p:sldId id="326" r:id="rId73"/>
    <p:sldId id="327" r:id="rId74"/>
    <p:sldId id="267"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11/01/2018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4810538"/>
          </a:xfrm>
        </p:spPr>
        <p:txBody>
          <a:bodyPr anchor="ctr">
            <a:normAutofit/>
          </a:bodyPr>
          <a:lstStyle/>
          <a:p>
            <a:pPr algn="just"/>
            <a:r>
              <a:rPr lang="fr-FR" dirty="0" smtClean="0">
                <a:solidFill>
                  <a:schemeClr val="tx1"/>
                </a:solidFill>
              </a:rPr>
              <a:t>Une interface est à la fois un ensemble de méthodes et un type</a:t>
            </a:r>
          </a:p>
          <a:p>
            <a:pPr algn="just"/>
            <a:r>
              <a:rPr lang="fr-FR" dirty="0" smtClean="0">
                <a:solidFill>
                  <a:schemeClr val="tx1"/>
                </a:solidFill>
              </a:rPr>
              <a:t>Plutôt de construire les abstractions en fonction de la nature des informations que nos types peuvent gérer, nous construisons nos abstraction en fonction des actions que nos types peuvent effectuer</a:t>
            </a:r>
          </a:p>
          <a:p>
            <a:pPr algn="just"/>
            <a:r>
              <a:rPr lang="fr-FR" dirty="0" smtClean="0">
                <a:solidFill>
                  <a:schemeClr val="tx1"/>
                </a:solidFill>
              </a:rPr>
              <a:t>Un enfant peut parler, un homme ou une femme peuvent parler</a:t>
            </a:r>
          </a:p>
          <a:p>
            <a:pPr algn="just"/>
            <a:r>
              <a:rPr lang="fr-FR" dirty="0" smtClean="0">
                <a:solidFill>
                  <a:schemeClr val="tx1"/>
                </a:solidFill>
              </a:rPr>
              <a:t>L'interface "Humain" peut parler</a:t>
            </a:r>
          </a:p>
          <a:p>
            <a:pPr algn="just"/>
            <a:r>
              <a:rPr lang="fr-FR" dirty="0" smtClean="0">
                <a:solidFill>
                  <a:schemeClr val="tx1"/>
                </a:solidFill>
              </a:rPr>
              <a:t>Toutes les entités pouvant parler seront du type "humain"</a:t>
            </a:r>
            <a:endParaRPr lang="fr-FR" dirty="0">
              <a:solidFill>
                <a:schemeClr val="tx1"/>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8" name="Image 7"/>
          <p:cNvPicPr>
            <a:picLocks noChangeAspect="1"/>
          </p:cNvPicPr>
          <p:nvPr/>
        </p:nvPicPr>
        <p:blipFill>
          <a:blip r:embed="rId2"/>
          <a:stretch>
            <a:fillRect/>
          </a:stretch>
        </p:blipFill>
        <p:spPr>
          <a:xfrm>
            <a:off x="3865035" y="1526650"/>
            <a:ext cx="4630974" cy="5017604"/>
          </a:xfrm>
          <a:prstGeom prst="rect">
            <a:avLst/>
          </a:prstGeom>
        </p:spPr>
      </p:pic>
    </p:spTree>
    <p:extLst>
      <p:ext uri="{BB962C8B-B14F-4D97-AF65-F5344CB8AC3E}">
        <p14:creationId xmlns:p14="http://schemas.microsoft.com/office/powerpoint/2010/main" val="463791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7" name="Image 6"/>
          <p:cNvPicPr>
            <a:picLocks noChangeAspect="1"/>
          </p:cNvPicPr>
          <p:nvPr/>
        </p:nvPicPr>
        <p:blipFill>
          <a:blip r:embed="rId2"/>
          <a:stretch>
            <a:fillRect/>
          </a:stretch>
        </p:blipFill>
        <p:spPr>
          <a:xfrm>
            <a:off x="5339462" y="822892"/>
            <a:ext cx="4117747" cy="5808428"/>
          </a:xfrm>
          <a:prstGeom prst="rect">
            <a:avLst/>
          </a:prstGeom>
        </p:spPr>
      </p:pic>
    </p:spTree>
    <p:extLst>
      <p:ext uri="{BB962C8B-B14F-4D97-AF65-F5344CB8AC3E}">
        <p14:creationId xmlns:p14="http://schemas.microsoft.com/office/powerpoint/2010/main" val="12125062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pic>
        <p:nvPicPr>
          <p:cNvPr id="5" name="Image 4"/>
          <p:cNvPicPr>
            <a:picLocks noChangeAspect="1"/>
          </p:cNvPicPr>
          <p:nvPr/>
        </p:nvPicPr>
        <p:blipFill>
          <a:blip r:embed="rId2"/>
          <a:stretch>
            <a:fillRect/>
          </a:stretch>
        </p:blipFill>
        <p:spPr>
          <a:xfrm>
            <a:off x="2231070" y="1841994"/>
            <a:ext cx="4715726" cy="3668467"/>
          </a:xfrm>
          <a:prstGeom prst="rect">
            <a:avLst/>
          </a:prstGeom>
        </p:spPr>
      </p:pic>
      <p:pic>
        <p:nvPicPr>
          <p:cNvPr id="6" name="Image 5"/>
          <p:cNvPicPr>
            <a:picLocks noChangeAspect="1"/>
          </p:cNvPicPr>
          <p:nvPr/>
        </p:nvPicPr>
        <p:blipFill>
          <a:blip r:embed="rId3"/>
          <a:stretch>
            <a:fillRect/>
          </a:stretch>
        </p:blipFill>
        <p:spPr>
          <a:xfrm>
            <a:off x="7530449" y="270344"/>
            <a:ext cx="2706001" cy="6118528"/>
          </a:xfrm>
          <a:prstGeom prst="rect">
            <a:avLst/>
          </a:prstGeom>
        </p:spPr>
      </p:pic>
    </p:spTree>
    <p:extLst>
      <p:ext uri="{BB962C8B-B14F-4D97-AF65-F5344CB8AC3E}">
        <p14:creationId xmlns:p14="http://schemas.microsoft.com/office/powerpoint/2010/main" val="22328314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1514</TotalTime>
  <Words>3070</Words>
  <Application>Microsoft Office PowerPoint</Application>
  <PresentationFormat>Grand écran</PresentationFormat>
  <Paragraphs>380</Paragraphs>
  <Slides>74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74</vt:i4>
      </vt:variant>
    </vt:vector>
  </HeadingPairs>
  <TitlesOfParts>
    <vt:vector size="80"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Interfaces</vt:lpstr>
      <vt:lpstr>Interfaces</vt:lpstr>
      <vt:lpstr>Interfaces</vt:lpstr>
      <vt:lpstr>Concurrence</vt:lpstr>
      <vt:lpstr>Concurrence</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203</cp:revision>
  <dcterms:created xsi:type="dcterms:W3CDTF">2017-12-30T07:04:36Z</dcterms:created>
  <dcterms:modified xsi:type="dcterms:W3CDTF">2018-01-11T10:37:33Z</dcterms:modified>
</cp:coreProperties>
</file>