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62"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type. C'est 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305014" y="305426"/>
            <a:ext cx="3714750" cy="2276475"/>
          </a:xfrm>
          <a:prstGeom prst="rect">
            <a:avLst/>
          </a:prstGeom>
        </p:spPr>
      </p:pic>
      <p:sp>
        <p:nvSpPr>
          <p:cNvPr id="4" name="Espace réservé du contenu 2"/>
          <p:cNvSpPr txBox="1">
            <a:spLocks/>
          </p:cNvSpPr>
          <p:nvPr/>
        </p:nvSpPr>
        <p:spPr>
          <a:xfrm>
            <a:off x="688157" y="2667786"/>
            <a:ext cx="11331607" cy="32434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L'import d'un package se fait par son chemin d'importation et peut préciser soit une bibliothèque standard, soit également des packages tiers installés dans des dépôts de sources distants (actuellement supporté : dépôt sous svn, git, mercurial et bazaar)</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a:t>
            </a:r>
            <a:r>
              <a:rPr lang="fr-FR" dirty="0" err="1" smtClean="0"/>
              <a:t>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981</Words>
  <Application>Microsoft Office PowerPoint</Application>
  <PresentationFormat>Grand écran</PresentationFormat>
  <Paragraphs>100</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Hello, Go!</vt:lpstr>
      <vt:lpstr>Hello, Go!</vt:lpstr>
      <vt:lpstr>Déclaration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43</cp:revision>
  <dcterms:created xsi:type="dcterms:W3CDTF">2017-12-30T07:04:36Z</dcterms:created>
  <dcterms:modified xsi:type="dcterms:W3CDTF">2017-12-30T16:37:40Z</dcterms:modified>
</cp:coreProperties>
</file>