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9"/>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331" r:id="rId75"/>
    <p:sldId id="332" r:id="rId76"/>
    <p:sldId id="333" r:id="rId77"/>
    <p:sldId id="267"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de construire les abstractions en fonction de la nature des informations que nos types peuvent gérer, nous construisons nos abstractions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Goroutines</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a:t>
            </a:r>
            <a:r>
              <a:rPr lang="fr-FR" dirty="0" smtClean="0">
                <a:solidFill>
                  <a:schemeClr val="tx1"/>
                </a:solidFill>
              </a:rPr>
              <a:t>channels (canaux) fournissent un moyen de communiquer entre deux Goroutine et de synchroniser leur exécution</a:t>
            </a:r>
          </a:p>
          <a:p>
            <a:pPr algn="just"/>
            <a:r>
              <a:rPr lang="fr-FR" dirty="0" smtClean="0">
                <a:solidFill>
                  <a:schemeClr val="tx1"/>
                </a:solidFill>
              </a:rPr>
              <a:t>Un type channel est représenté par le mot-clé channel suivi du type de donnée qui circulent dans le canal</a:t>
            </a:r>
          </a:p>
          <a:p>
            <a:pPr algn="just"/>
            <a:r>
              <a:rPr lang="fr-FR" dirty="0" smtClean="0">
                <a:solidFill>
                  <a:schemeClr val="tx1"/>
                </a:solidFill>
              </a:rPr>
              <a:t>Le symbole "&lt;-" est utilisé pour envoyer et recevoir des données dans le canal</a:t>
            </a:r>
          </a:p>
          <a:p>
            <a:pPr algn="just"/>
            <a:r>
              <a:rPr lang="fr-FR" b="1" i="1" dirty="0" smtClean="0">
                <a:solidFill>
                  <a:schemeClr val="accent6"/>
                </a:solidFill>
              </a:rPr>
              <a:t>chan &lt;- "sending"</a:t>
            </a:r>
            <a:r>
              <a:rPr lang="fr-FR" dirty="0" smtClean="0">
                <a:solidFill>
                  <a:schemeClr val="tx1"/>
                </a:solidFill>
              </a:rPr>
              <a:t> envoie la chaine de caractères dans le canal</a:t>
            </a:r>
          </a:p>
          <a:p>
            <a:pPr algn="just"/>
            <a:r>
              <a:rPr lang="fr-FR" b="1" i="1" dirty="0" smtClean="0">
                <a:solidFill>
                  <a:schemeClr val="accent6"/>
                </a:solidFill>
              </a:rPr>
              <a:t>message &lt;- channel</a:t>
            </a:r>
            <a:r>
              <a:rPr lang="fr-FR" dirty="0" smtClean="0">
                <a:solidFill>
                  <a:schemeClr val="tx1"/>
                </a:solidFill>
              </a:rPr>
              <a:t> prélève le premier élément du canal</a:t>
            </a:r>
            <a:endParaRPr lang="fr-FR" dirty="0">
              <a:solidFill>
                <a:schemeClr val="tx1"/>
              </a:solidFill>
            </a:endParaRPr>
          </a:p>
        </p:txBody>
      </p:sp>
    </p:spTree>
    <p:extLst>
      <p:ext uri="{BB962C8B-B14F-4D97-AF65-F5344CB8AC3E}">
        <p14:creationId xmlns:p14="http://schemas.microsoft.com/office/powerpoint/2010/main" val="3656842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Dans le programme ci-contre, le canal est synchronisé</a:t>
            </a:r>
          </a:p>
          <a:p>
            <a:pPr algn="just"/>
            <a:r>
              <a:rPr lang="fr-FR" dirty="0" smtClean="0">
                <a:solidFill>
                  <a:schemeClr val="tx1"/>
                </a:solidFill>
              </a:rPr>
              <a:t>Quand </a:t>
            </a:r>
            <a:r>
              <a:rPr lang="fr-FR" b="1" i="1" dirty="0" smtClean="0">
                <a:solidFill>
                  <a:schemeClr val="accent6"/>
                </a:solidFill>
              </a:rPr>
              <a:t>send</a:t>
            </a:r>
            <a:r>
              <a:rPr lang="fr-FR" dirty="0" smtClean="0">
                <a:solidFill>
                  <a:schemeClr val="tx1"/>
                </a:solidFill>
              </a:rPr>
              <a:t> tente d'écrire dans le canal, il attend jusqu'à ce que </a:t>
            </a:r>
            <a:r>
              <a:rPr lang="fr-FR" b="1" i="1" dirty="0" smtClean="0">
                <a:solidFill>
                  <a:schemeClr val="accent6"/>
                </a:solidFill>
              </a:rPr>
              <a:t>receive</a:t>
            </a:r>
            <a:r>
              <a:rPr lang="fr-FR" dirty="0" smtClean="0">
                <a:solidFill>
                  <a:schemeClr val="tx1"/>
                </a:solidFill>
              </a:rPr>
              <a:t> soit prêt à recevoir (mode bloquant)</a:t>
            </a:r>
          </a:p>
        </p:txBody>
      </p:sp>
      <p:pic>
        <p:nvPicPr>
          <p:cNvPr id="3" name="Image 2"/>
          <p:cNvPicPr>
            <a:picLocks noChangeAspect="1"/>
          </p:cNvPicPr>
          <p:nvPr/>
        </p:nvPicPr>
        <p:blipFill>
          <a:blip r:embed="rId2"/>
          <a:stretch>
            <a:fillRect/>
          </a:stretch>
        </p:blipFill>
        <p:spPr>
          <a:xfrm>
            <a:off x="6846072" y="1306862"/>
            <a:ext cx="5122131" cy="5247827"/>
          </a:xfrm>
          <a:prstGeom prst="rect">
            <a:avLst/>
          </a:prstGeom>
        </p:spPr>
      </p:pic>
    </p:spTree>
    <p:extLst>
      <p:ext uri="{BB962C8B-B14F-4D97-AF65-F5344CB8AC3E}">
        <p14:creationId xmlns:p14="http://schemas.microsoft.com/office/powerpoint/2010/main" val="4093741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Channels</a:t>
            </a:r>
            <a:endParaRPr lang="fr-FR" dirty="0"/>
          </a:p>
        </p:txBody>
      </p:sp>
      <p:sp>
        <p:nvSpPr>
          <p:cNvPr id="7" name="Espace réservé du contenu 2"/>
          <p:cNvSpPr>
            <a:spLocks noGrp="1"/>
          </p:cNvSpPr>
          <p:nvPr>
            <p:ph idx="1"/>
          </p:nvPr>
        </p:nvSpPr>
        <p:spPr>
          <a:xfrm>
            <a:off x="906448" y="1550505"/>
            <a:ext cx="5716989" cy="4474738"/>
          </a:xfrm>
        </p:spPr>
        <p:txBody>
          <a:bodyPr anchor="ctr">
            <a:normAutofit/>
          </a:bodyPr>
          <a:lstStyle/>
          <a:p>
            <a:pPr algn="just"/>
            <a:r>
              <a:rPr lang="fr-FR" dirty="0" smtClean="0">
                <a:solidFill>
                  <a:schemeClr val="tx1"/>
                </a:solidFill>
              </a:rPr>
              <a:t>Par défaut, il est possible de lire et écrire de chaque côté du canal</a:t>
            </a:r>
          </a:p>
          <a:p>
            <a:pPr algn="just"/>
            <a:r>
              <a:rPr lang="fr-FR" dirty="0" smtClean="0">
                <a:solidFill>
                  <a:schemeClr val="tx1"/>
                </a:solidFill>
              </a:rPr>
              <a:t>Il est possible de limiter cette possibilité en spécialisant en entrée (écriture) ou sortie (lecture) l'utilisation du canal</a:t>
            </a:r>
          </a:p>
          <a:p>
            <a:pPr algn="just"/>
            <a:r>
              <a:rPr lang="fr-FR" b="1" i="1" dirty="0">
                <a:solidFill>
                  <a:schemeClr val="accent6"/>
                </a:solidFill>
              </a:rPr>
              <a:t>s</a:t>
            </a:r>
            <a:r>
              <a:rPr lang="fr-FR" b="1" i="1" dirty="0" smtClean="0">
                <a:solidFill>
                  <a:schemeClr val="accent6"/>
                </a:solidFill>
              </a:rPr>
              <a:t>end</a:t>
            </a:r>
            <a:r>
              <a:rPr lang="fr-FR" dirty="0" smtClean="0">
                <a:solidFill>
                  <a:schemeClr val="tx1"/>
                </a:solidFill>
              </a:rPr>
              <a:t> ne peut plus que écrire, </a:t>
            </a:r>
            <a:r>
              <a:rPr lang="fr-FR" b="1" i="1" dirty="0" smtClean="0">
                <a:solidFill>
                  <a:schemeClr val="accent6"/>
                </a:solidFill>
              </a:rPr>
              <a:t>receive</a:t>
            </a:r>
            <a:r>
              <a:rPr lang="fr-FR" dirty="0" smtClean="0">
                <a:solidFill>
                  <a:schemeClr val="tx1"/>
                </a:solidFill>
              </a:rPr>
              <a:t> ne peut plus que lire</a:t>
            </a:r>
            <a:endParaRPr lang="fr-FR" dirty="0" smtClean="0">
              <a:solidFill>
                <a:schemeClr val="tx1"/>
              </a:solidFill>
            </a:endParaRPr>
          </a:p>
        </p:txBody>
      </p:sp>
      <p:pic>
        <p:nvPicPr>
          <p:cNvPr id="4" name="Image 3"/>
          <p:cNvPicPr>
            <a:picLocks noChangeAspect="1"/>
          </p:cNvPicPr>
          <p:nvPr/>
        </p:nvPicPr>
        <p:blipFill>
          <a:blip r:embed="rId2"/>
          <a:stretch>
            <a:fillRect/>
          </a:stretch>
        </p:blipFill>
        <p:spPr>
          <a:xfrm>
            <a:off x="6921297" y="1399430"/>
            <a:ext cx="5100951" cy="5163253"/>
          </a:xfrm>
          <a:prstGeom prst="rect">
            <a:avLst/>
          </a:prstGeom>
        </p:spPr>
      </p:pic>
    </p:spTree>
    <p:extLst>
      <p:ext uri="{BB962C8B-B14F-4D97-AF65-F5344CB8AC3E}">
        <p14:creationId xmlns:p14="http://schemas.microsoft.com/office/powerpoint/2010/main" val="18951527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1610</TotalTime>
  <Words>3227</Words>
  <Application>Microsoft Office PowerPoint</Application>
  <PresentationFormat>Grand écran</PresentationFormat>
  <Paragraphs>393</Paragraphs>
  <Slides>77</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77</vt:i4>
      </vt:variant>
    </vt:vector>
  </HeadingPairs>
  <TitlesOfParts>
    <vt:vector size="83"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Goroutines</vt:lpstr>
      <vt:lpstr>Goroutines</vt:lpstr>
      <vt:lpstr>Channels</vt:lpstr>
      <vt:lpstr>Channels</vt:lpstr>
      <vt:lpstr>Channels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209</cp:revision>
  <dcterms:created xsi:type="dcterms:W3CDTF">2017-12-30T07:04:36Z</dcterms:created>
  <dcterms:modified xsi:type="dcterms:W3CDTF">2018-01-11T14:41:18Z</dcterms:modified>
</cp:coreProperties>
</file>