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26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02/01/2018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274451" y="1593160"/>
            <a:ext cx="6716405" cy="4685472"/>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collections non ordonn</a:t>
            </a:r>
            <a:r>
              <a:rPr lang="fr-FR" dirty="0" smtClean="0">
                <a:solidFill>
                  <a:schemeClr val="tx1"/>
                </a:solidFill>
              </a:rPr>
              <a:t>ées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p:spPr>
      </p:pic>
      <p:pic>
        <p:nvPicPr>
          <p:cNvPr id="5" name="Image 4"/>
          <p:cNvPicPr>
            <a:picLocks noChangeAspect="1"/>
          </p:cNvPicPr>
          <p:nvPr/>
        </p:nvPicPr>
        <p:blipFill>
          <a:blip r:embed="rId3"/>
          <a:stretch>
            <a:fillRect/>
          </a:stretch>
        </p:blipFill>
        <p:spPr>
          <a:xfrm>
            <a:off x="3553746" y="4184995"/>
            <a:ext cx="5953125" cy="1114425"/>
          </a:xfrm>
          <a:prstGeom prst="rect">
            <a:avLst/>
          </a:prstGeom>
        </p:spPr>
      </p:pic>
      <p:pic>
        <p:nvPicPr>
          <p:cNvPr id="7" name="Image 6"/>
          <p:cNvPicPr>
            <a:picLocks noChangeAspect="1"/>
          </p:cNvPicPr>
          <p:nvPr/>
        </p:nvPicPr>
        <p:blipFill>
          <a:blip r:embed="rId4"/>
          <a:stretch>
            <a:fillRect/>
          </a:stretch>
        </p:blipFill>
        <p:spPr>
          <a:xfrm>
            <a:off x="3553746" y="5324103"/>
            <a:ext cx="5905500" cy="590550"/>
          </a:xfrm>
          <a:prstGeom prst="rect">
            <a:avLst/>
          </a:prstGeom>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8" name="Image 7"/>
          <p:cNvPicPr>
            <a:picLocks noChangeAspect="1"/>
          </p:cNvPicPr>
          <p:nvPr/>
        </p:nvPicPr>
        <p:blipFill>
          <a:blip r:embed="rId2"/>
          <a:stretch>
            <a:fillRect/>
          </a:stretch>
        </p:blipFill>
        <p:spPr>
          <a:xfrm>
            <a:off x="6886189" y="238540"/>
            <a:ext cx="4887384" cy="5919746"/>
          </a:xfrm>
          <a:prstGeom prst="rect">
            <a:avLst/>
          </a:prstGeom>
        </p:spPr>
      </p:pic>
      <p:pic>
        <p:nvPicPr>
          <p:cNvPr id="9" name="Image 8"/>
          <p:cNvPicPr>
            <a:picLocks noChangeAspect="1"/>
          </p:cNvPicPr>
          <p:nvPr/>
        </p:nvPicPr>
        <p:blipFill>
          <a:blip r:embed="rId3"/>
          <a:stretch>
            <a:fillRect/>
          </a:stretch>
        </p:blipFill>
        <p:spPr>
          <a:xfrm>
            <a:off x="656562" y="2518805"/>
            <a:ext cx="6618881" cy="1732626"/>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662</TotalTime>
  <Words>1850</Words>
  <Application>Microsoft Office PowerPoint</Application>
  <PresentationFormat>Grand écran</PresentationFormat>
  <Paragraphs>248</Paragraphs>
  <Slides>47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138</cp:revision>
  <dcterms:created xsi:type="dcterms:W3CDTF">2017-12-30T07:04:36Z</dcterms:created>
  <dcterms:modified xsi:type="dcterms:W3CDTF">2018-01-02T09:03:27Z</dcterms:modified>
</cp:coreProperties>
</file>