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62"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2" d="100"/>
          <a:sy n="102" d="100"/>
        </p:scale>
        <p:origin x="126"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12/30/2017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Golang</a:t>
            </a:r>
            <a:endParaRPr lang="fr-FR" dirty="0"/>
          </a:p>
        </p:txBody>
      </p:sp>
      <p:sp>
        <p:nvSpPr>
          <p:cNvPr id="3" name="Sous-titre 2"/>
          <p:cNvSpPr>
            <a:spLocks noGrp="1"/>
          </p:cNvSpPr>
          <p:nvPr>
            <p:ph type="subTitle" idx="1"/>
          </p:nvPr>
        </p:nvSpPr>
        <p:spPr/>
        <p:txBody>
          <a:bodyPr/>
          <a:lstStyle/>
          <a:p>
            <a:r>
              <a:rPr lang="fr-FR" dirty="0" smtClean="0"/>
              <a:t>Une introduction au langage Go</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type. C'est 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3837263" y="2219068"/>
            <a:ext cx="5572125" cy="3414713"/>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305014" y="305426"/>
            <a:ext cx="3714750" cy="2276475"/>
          </a:xfrm>
          <a:prstGeom prst="rect">
            <a:avLst/>
          </a:prstGeom>
        </p:spPr>
      </p:pic>
      <p:sp>
        <p:nvSpPr>
          <p:cNvPr id="4" name="Espace réservé du contenu 2"/>
          <p:cNvSpPr txBox="1">
            <a:spLocks/>
          </p:cNvSpPr>
          <p:nvPr/>
        </p:nvSpPr>
        <p:spPr>
          <a:xfrm>
            <a:off x="688157" y="2667786"/>
            <a:ext cx="11331607" cy="324343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lstStyle/>
          <a:p>
            <a:r>
              <a:rPr lang="fr-FR" dirty="0" smtClean="0"/>
              <a:t>Golang Project : https</a:t>
            </a:r>
            <a:r>
              <a:rPr lang="fr-FR" dirty="0"/>
              <a:t>://golang.org</a:t>
            </a:r>
            <a:r>
              <a:rPr lang="fr-FR" dirty="0" smtClean="0"/>
              <a:t>/</a:t>
            </a:r>
          </a:p>
          <a:p>
            <a:r>
              <a:rPr lang="fr-FR" dirty="0" smtClean="0"/>
              <a:t>Didier Gérard : https</a:t>
            </a:r>
            <a:r>
              <a:rPr lang="fr-FR" dirty="0"/>
              <a:t>://lemag.sfeir.com/pourquoi-golang/</a:t>
            </a:r>
          </a:p>
          <a:p>
            <a:r>
              <a:rPr lang="fr-FR" dirty="0" smtClean="0"/>
              <a:t>Wikipédia : </a:t>
            </a:r>
            <a:r>
              <a:rPr lang="fr-FR" dirty="0"/>
              <a:t>https://fr.wikipedia.org/wiki/Go_(langage)</a:t>
            </a:r>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178</TotalTime>
  <Words>973</Words>
  <Application>Microsoft Office PowerPoint</Application>
  <PresentationFormat>Grand écran</PresentationFormat>
  <Paragraphs>99</Paragraphs>
  <Slides>22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22</vt:i4>
      </vt:variant>
    </vt:vector>
  </HeadingPairs>
  <TitlesOfParts>
    <vt:vector size="27" baseType="lpstr">
      <vt:lpstr>Arial</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Hello, Go!</vt:lpstr>
      <vt:lpstr>Hello, Go!</vt:lpstr>
      <vt:lpstr>Déclaration des variables</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42</cp:revision>
  <dcterms:created xsi:type="dcterms:W3CDTF">2017-12-30T07:04:36Z</dcterms:created>
  <dcterms:modified xsi:type="dcterms:W3CDTF">2017-12-30T10:56:32Z</dcterms:modified>
</cp:coreProperties>
</file>