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66"/>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267"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6" d="100"/>
          <a:sy n="76" d="100"/>
        </p:scale>
        <p:origin x="108" y="10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06/01/2018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995</TotalTime>
  <Words>2652</Words>
  <Application>Microsoft Office PowerPoint</Application>
  <PresentationFormat>Grand écran</PresentationFormat>
  <Paragraphs>344</Paragraphs>
  <Slides>64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64</vt:i4>
      </vt:variant>
    </vt:vector>
  </HeadingPairs>
  <TitlesOfParts>
    <vt:vector size="70"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183</cp:revision>
  <dcterms:created xsi:type="dcterms:W3CDTF">2017-12-30T07:04:36Z</dcterms:created>
  <dcterms:modified xsi:type="dcterms:W3CDTF">2018-01-06T15:46:47Z</dcterms:modified>
</cp:coreProperties>
</file>