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46"/>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267"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01/01/2018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defer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6955834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675861" y="1550504"/>
            <a:ext cx="5868061" cy="4638282"/>
          </a:xfrm>
        </p:spPr>
        <p:txBody>
          <a:bodyPr anchor="ctr"/>
          <a:lstStyle/>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sont basées sur les </a:t>
            </a:r>
            <a:r>
              <a:rPr lang="fr-FR" b="1" i="1" dirty="0" smtClean="0">
                <a:solidFill>
                  <a:schemeClr val="accent6"/>
                </a:solidFill>
              </a:rPr>
              <a:t>arrays</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des valeurs, pas un pointeur vers le premier élément (comme en C)</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peu flexibles</a:t>
            </a:r>
          </a:p>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n'ont pas de spécification de longueur</a:t>
            </a:r>
          </a:p>
          <a:p>
            <a:pPr algn="just"/>
            <a:r>
              <a:rPr lang="fr-FR" dirty="0" smtClean="0">
                <a:solidFill>
                  <a:schemeClr val="tx1"/>
                </a:solidFill>
              </a:rPr>
              <a:t>Elles sont déclarées comme des arrays mais sans spécifier le nombre d'éléments</a:t>
            </a:r>
          </a:p>
          <a:p>
            <a:pPr algn="just"/>
            <a:r>
              <a:rPr lang="fr-FR" dirty="0" smtClean="0">
                <a:solidFill>
                  <a:schemeClr val="tx1"/>
                </a:solidFill>
              </a:rPr>
              <a:t>Elles peuvent être créées a l'aide de la fonction </a:t>
            </a:r>
            <a:r>
              <a:rPr lang="fr-FR" b="1" i="1" dirty="0" smtClean="0">
                <a:solidFill>
                  <a:schemeClr val="accent6"/>
                </a:solidFill>
              </a:rPr>
              <a:t>make</a:t>
            </a:r>
            <a:endParaRPr lang="fr-FR" b="1" i="1" dirty="0" smtClean="0">
              <a:solidFill>
                <a:schemeClr val="accent6"/>
              </a:solidFill>
            </a:endParaRPr>
          </a:p>
        </p:txBody>
      </p:sp>
      <p:pic>
        <p:nvPicPr>
          <p:cNvPr id="5" name="Image 4"/>
          <p:cNvPicPr>
            <a:picLocks noChangeAspect="1"/>
          </p:cNvPicPr>
          <p:nvPr/>
        </p:nvPicPr>
        <p:blipFill>
          <a:blip r:embed="rId2"/>
          <a:stretch>
            <a:fillRect/>
          </a:stretch>
        </p:blipFill>
        <p:spPr>
          <a:xfrm>
            <a:off x="6677895" y="1035232"/>
            <a:ext cx="5324475" cy="3762375"/>
          </a:xfrm>
          <a:prstGeom prst="rect">
            <a:avLst/>
          </a:prstGeom>
        </p:spPr>
      </p:pic>
      <p:pic>
        <p:nvPicPr>
          <p:cNvPr id="1026" name="Picture 2" descr="https://blog.golang.org/go-slices-usage-and-internals_slice-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78" y="5186134"/>
            <a:ext cx="4924425"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88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574358" y="1550504"/>
            <a:ext cx="5852160" cy="4638282"/>
          </a:xfrm>
        </p:spPr>
        <p:txBody>
          <a:bodyPr anchor="ctr"/>
          <a:lstStyle/>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b="1" i="1" dirty="0">
                <a:solidFill>
                  <a:schemeClr val="accent6"/>
                </a:solidFill>
              </a:rPr>
              <a:t>m</a:t>
            </a:r>
            <a:r>
              <a:rPr lang="fr-FR" b="1" i="1" dirty="0" smtClean="0">
                <a:solidFill>
                  <a:schemeClr val="accent6"/>
                </a:solidFill>
              </a:rPr>
              <a:t>ake </a:t>
            </a:r>
            <a:r>
              <a:rPr lang="fr-FR" dirty="0" smtClean="0">
                <a:solidFill>
                  <a:schemeClr val="tx1"/>
                </a:solidFill>
              </a:rPr>
              <a:t>prend en entrée :</a:t>
            </a:r>
          </a:p>
          <a:p>
            <a:pPr lvl="1" algn="just"/>
            <a:r>
              <a:rPr lang="fr-FR" dirty="0" smtClean="0">
                <a:solidFill>
                  <a:schemeClr val="tx1"/>
                </a:solidFill>
              </a:rPr>
              <a:t>Une array</a:t>
            </a:r>
          </a:p>
          <a:p>
            <a:pPr lvl="1" algn="just"/>
            <a:r>
              <a:rPr lang="fr-FR" dirty="0" smtClean="0">
                <a:solidFill>
                  <a:schemeClr val="tx1"/>
                </a:solidFill>
              </a:rPr>
              <a:t>Une longueur</a:t>
            </a:r>
            <a:endParaRPr lang="fr-FR" dirty="0">
              <a:solidFill>
                <a:schemeClr val="tx1"/>
              </a:solidFill>
            </a:endParaRPr>
          </a:p>
          <a:p>
            <a:pPr lvl="1" algn="just"/>
            <a:r>
              <a:rPr lang="fr-FR" dirty="0" smtClean="0">
                <a:solidFill>
                  <a:schemeClr val="tx1"/>
                </a:solidFill>
              </a:rPr>
              <a:t>Une capacité</a:t>
            </a:r>
          </a:p>
          <a:p>
            <a:pPr algn="just"/>
            <a:r>
              <a:rPr lang="fr-FR" dirty="0" smtClean="0">
                <a:solidFill>
                  <a:schemeClr val="tx1"/>
                </a:solidFill>
              </a:rPr>
              <a:t>Lorsque la capacité est omise, elle à par défaut la valeur de la longueur</a:t>
            </a:r>
          </a:p>
          <a:p>
            <a:pPr algn="just"/>
            <a:r>
              <a:rPr lang="fr-FR" dirty="0" smtClean="0">
                <a:solidFill>
                  <a:schemeClr val="tx1"/>
                </a:solidFill>
              </a:rPr>
              <a:t>Une slice peut être aussi crée à partir d'une array ou d'une autre slice</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7928892" y="3515138"/>
            <a:ext cx="2190750" cy="314325"/>
          </a:xfrm>
          <a:prstGeom prst="rect">
            <a:avLst/>
          </a:prstGeom>
        </p:spPr>
      </p:pic>
      <p:pic>
        <p:nvPicPr>
          <p:cNvPr id="6" name="Image 5"/>
          <p:cNvPicPr>
            <a:picLocks noChangeAspect="1"/>
          </p:cNvPicPr>
          <p:nvPr/>
        </p:nvPicPr>
        <p:blipFill>
          <a:blip r:embed="rId3"/>
          <a:stretch>
            <a:fillRect/>
          </a:stretch>
        </p:blipFill>
        <p:spPr>
          <a:xfrm>
            <a:off x="7928892" y="3963973"/>
            <a:ext cx="2266950" cy="742950"/>
          </a:xfrm>
          <a:prstGeom prst="rect">
            <a:avLst/>
          </a:prstGeom>
        </p:spPr>
      </p:pic>
      <p:pic>
        <p:nvPicPr>
          <p:cNvPr id="7" name="Image 6"/>
          <p:cNvPicPr>
            <a:picLocks noChangeAspect="1"/>
          </p:cNvPicPr>
          <p:nvPr/>
        </p:nvPicPr>
        <p:blipFill>
          <a:blip r:embed="rId4"/>
          <a:stretch>
            <a:fillRect/>
          </a:stretch>
        </p:blipFill>
        <p:spPr>
          <a:xfrm>
            <a:off x="7928892" y="4841433"/>
            <a:ext cx="1619250" cy="323850"/>
          </a:xfrm>
          <a:prstGeom prst="rect">
            <a:avLst/>
          </a:prstGeom>
        </p:spPr>
      </p:pic>
    </p:spTree>
    <p:extLst>
      <p:ext uri="{BB962C8B-B14F-4D97-AF65-F5344CB8AC3E}">
        <p14:creationId xmlns:p14="http://schemas.microsoft.com/office/powerpoint/2010/main" val="2781608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163054" y="1550504"/>
            <a:ext cx="5502441" cy="1965735"/>
          </a:xfrm>
        </p:spPr>
        <p:txBody>
          <a:bodyPr anchor="ctr"/>
          <a:lstStyle/>
          <a:p>
            <a:pPr algn="just"/>
            <a:r>
              <a:rPr lang="fr-FR" dirty="0" smtClean="0">
                <a:solidFill>
                  <a:schemeClr val="tx1"/>
                </a:solidFill>
              </a:rPr>
              <a:t>Une slice est un descripteur d'un segment d'une array, constitué d'un pointeur vers l'array, d'une longueur de segment et d'une capacité</a:t>
            </a:r>
            <a:endParaRPr lang="fr-FR" dirty="0" smtClean="0">
              <a:solidFill>
                <a:schemeClr val="accent6"/>
              </a:solidFill>
            </a:endParaRPr>
          </a:p>
        </p:txBody>
      </p:sp>
      <p:pic>
        <p:nvPicPr>
          <p:cNvPr id="2050" name="Picture 2" descr="https://blog.golang.org/go-slices-usage-and-internals_slic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3" y="3516239"/>
            <a:ext cx="492442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blog.golang.org/go-slices-usage-and-internals_sl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47" y="3563864"/>
            <a:ext cx="4924425" cy="18383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blog.golang.org/go-slices-usage-and-internals_slic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972" y="1361589"/>
            <a:ext cx="4924425" cy="18288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9037236" y="1383816"/>
            <a:ext cx="895350" cy="333375"/>
          </a:xfrm>
          <a:prstGeom prst="rect">
            <a:avLst/>
          </a:prstGeom>
        </p:spPr>
      </p:pic>
    </p:spTree>
    <p:extLst>
      <p:ext uri="{BB962C8B-B14F-4D97-AF65-F5344CB8AC3E}">
        <p14:creationId xmlns:p14="http://schemas.microsoft.com/office/powerpoint/2010/main" val="38565081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772654" y="1905000"/>
            <a:ext cx="5502441" cy="4377054"/>
          </a:xfrm>
        </p:spPr>
        <p:txBody>
          <a:bodyPr anchor="ctr">
            <a:normAutofit/>
          </a:bodyPr>
          <a:lstStyle/>
          <a:p>
            <a:pPr algn="just"/>
            <a:r>
              <a:rPr lang="fr-FR" dirty="0" smtClean="0">
                <a:solidFill>
                  <a:schemeClr val="tx1"/>
                </a:solidFill>
              </a:rPr>
              <a:t>Une opération de slice ne copie pas les données d'origine (c'est ce qui les rend efficaces) !</a:t>
            </a:r>
          </a:p>
          <a:p>
            <a:pPr algn="just"/>
            <a:r>
              <a:rPr lang="fr-FR" dirty="0" smtClean="0">
                <a:solidFill>
                  <a:schemeClr val="tx1"/>
                </a:solidFill>
              </a:rPr>
              <a:t>Modifier les éléments d'origine affecte la slice</a:t>
            </a:r>
          </a:p>
          <a:p>
            <a:pPr algn="just"/>
            <a:r>
              <a:rPr lang="fr-FR" dirty="0" smtClean="0">
                <a:solidFill>
                  <a:schemeClr val="tx1"/>
                </a:solidFill>
              </a:rPr>
              <a:t>Une slice ne peut être agrandie au delà de sa capacité.</a:t>
            </a:r>
          </a:p>
          <a:p>
            <a:pPr algn="just"/>
            <a:r>
              <a:rPr lang="fr-FR" dirty="0" smtClean="0">
                <a:solidFill>
                  <a:schemeClr val="tx1"/>
                </a:solidFill>
              </a:rPr>
              <a:t>De même, un slice ne peut être redimensionnée en dessous de zéro pour accéder aux éléments précédents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8536524" y="3464877"/>
            <a:ext cx="2705100" cy="1257300"/>
          </a:xfrm>
          <a:prstGeom prst="rect">
            <a:avLst/>
          </a:prstGeom>
        </p:spPr>
      </p:pic>
    </p:spTree>
    <p:extLst>
      <p:ext uri="{BB962C8B-B14F-4D97-AF65-F5344CB8AC3E}">
        <p14:creationId xmlns:p14="http://schemas.microsoft.com/office/powerpoint/2010/main" val="19744496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pic>
        <p:nvPicPr>
          <p:cNvPr id="8" name="Image 7"/>
          <p:cNvPicPr>
            <a:picLocks noChangeAspect="1"/>
          </p:cNvPicPr>
          <p:nvPr/>
        </p:nvPicPr>
        <p:blipFill>
          <a:blip r:embed="rId2"/>
          <a:stretch>
            <a:fillRect/>
          </a:stretch>
        </p:blipFill>
        <p:spPr>
          <a:xfrm>
            <a:off x="906635" y="1715747"/>
            <a:ext cx="6054669" cy="4424080"/>
          </a:xfrm>
          <a:prstGeom prst="rect">
            <a:avLst/>
          </a:prstGeom>
        </p:spPr>
      </p:pic>
      <p:pic>
        <p:nvPicPr>
          <p:cNvPr id="9" name="Image 8"/>
          <p:cNvPicPr>
            <a:picLocks noChangeAspect="1"/>
          </p:cNvPicPr>
          <p:nvPr/>
        </p:nvPicPr>
        <p:blipFill>
          <a:blip r:embed="rId3"/>
          <a:stretch>
            <a:fillRect/>
          </a:stretch>
        </p:blipFill>
        <p:spPr>
          <a:xfrm>
            <a:off x="7219784" y="4311801"/>
            <a:ext cx="4428877" cy="1828026"/>
          </a:xfrm>
          <a:prstGeom prst="rect">
            <a:avLst/>
          </a:prstGeom>
        </p:spPr>
      </p:pic>
    </p:spTree>
    <p:extLst>
      <p:ext uri="{BB962C8B-B14F-4D97-AF65-F5344CB8AC3E}">
        <p14:creationId xmlns:p14="http://schemas.microsoft.com/office/powerpoint/2010/main" val="14294013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(copy &amp; append)</a:t>
            </a:r>
            <a:endParaRPr lang="fr-FR" dirty="0"/>
          </a:p>
        </p:txBody>
      </p:sp>
      <p:sp>
        <p:nvSpPr>
          <p:cNvPr id="6" name="Espace réservé du contenu 2"/>
          <p:cNvSpPr>
            <a:spLocks noGrp="1"/>
          </p:cNvSpPr>
          <p:nvPr>
            <p:ph idx="1"/>
          </p:nvPr>
        </p:nvSpPr>
        <p:spPr>
          <a:xfrm>
            <a:off x="1772654" y="1905000"/>
            <a:ext cx="9731958" cy="4377054"/>
          </a:xfrm>
        </p:spPr>
        <p:txBody>
          <a:bodyPr anchor="ctr">
            <a:normAutofit/>
          </a:bodyPr>
          <a:lstStyle/>
          <a:p>
            <a:pPr algn="just"/>
            <a:r>
              <a:rPr lang="fr-FR" dirty="0" smtClean="0">
                <a:solidFill>
                  <a:schemeClr val="tx1"/>
                </a:solidFill>
              </a:rPr>
              <a:t>Pour agrandir la capacité d'une slice, on doit en créer une plus grande et copier le contenu d'origine dans la nouvelle slice</a:t>
            </a:r>
            <a:endParaRPr lang="fr-FR" dirty="0" smtClean="0">
              <a:solidFill>
                <a:schemeClr val="accent6"/>
              </a:solidFill>
            </a:endParaRPr>
          </a:p>
        </p:txBody>
      </p:sp>
    </p:spTree>
    <p:extLst>
      <p:ext uri="{BB962C8B-B14F-4D97-AF65-F5344CB8AC3E}">
        <p14:creationId xmlns:p14="http://schemas.microsoft.com/office/powerpoint/2010/main" val="20700091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https://gitlab.com/ThierryDecker/learning-go</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590</TotalTime>
  <Words>1793</Words>
  <Application>Microsoft Office PowerPoint</Application>
  <PresentationFormat>Grand écran</PresentationFormat>
  <Paragraphs>240</Paragraphs>
  <Slides>44</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44</vt:i4>
      </vt:variant>
    </vt:vector>
  </HeadingPairs>
  <TitlesOfParts>
    <vt:vector size="50"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defers</vt:lpstr>
      <vt:lpstr>Les arrays</vt:lpstr>
      <vt:lpstr>Les ranges</vt:lpstr>
      <vt:lpstr>Slices</vt:lpstr>
      <vt:lpstr>Slices</vt:lpstr>
      <vt:lpstr>Slices</vt:lpstr>
      <vt:lpstr>Slices</vt:lpstr>
      <vt:lpstr>Slices</vt:lpstr>
      <vt:lpstr>Slices (copy &amp; append)</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126</cp:revision>
  <dcterms:created xsi:type="dcterms:W3CDTF">2017-12-30T07:04:36Z</dcterms:created>
  <dcterms:modified xsi:type="dcterms:W3CDTF">2018-01-01T18:22:28Z</dcterms:modified>
</cp:coreProperties>
</file>