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5" r:id="rId78"/>
    <p:sldId id="334" r:id="rId79"/>
    <p:sldId id="336" r:id="rId80"/>
    <p:sldId id="337" r:id="rId81"/>
    <p:sldId id="338" r:id="rId82"/>
    <p:sldId id="339" r:id="rId83"/>
    <p:sldId id="267"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smtClean="0"/>
            <a:t>projectname &lt;dir&gt;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smtClean="0"/>
            <a:t>projectname &lt;dir&gt;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smtClean="0"/>
            <a:t>cmdname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smtClean="0"/>
            <a:t>packname&lt;dir&gt;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760883ED-A9BB-405E-8F20-AFD9CCB96229}">
      <dgm:prSet custT="1"/>
      <dgm:spPr/>
      <dgm:t>
        <a:bodyPr/>
        <a:lstStyle/>
        <a:p>
          <a:r>
            <a:rPr lang="fr-FR" sz="1000" dirty="0" err="1" smtClean="0"/>
            <a:t>internal</a:t>
          </a:r>
          <a:r>
            <a:rPr lang="fr-FR" sz="1000" dirty="0" smtClean="0"/>
            <a:t> &lt;dir&gt;</a:t>
          </a:r>
          <a:endParaRPr lang="fr-FR" sz="1000" dirty="0"/>
        </a:p>
      </dgm:t>
    </dgm:pt>
    <dgm:pt modelId="{0FBFC397-7581-450D-9E09-11221034CB1F}" type="parTrans" cxnId="{29DB230F-6B91-4402-A027-6BCE177E020B}">
      <dgm:prSet/>
      <dgm:spPr/>
      <dgm:t>
        <a:bodyPr/>
        <a:lstStyle/>
        <a:p>
          <a:endParaRPr lang="fr-FR"/>
        </a:p>
      </dgm:t>
    </dgm:pt>
    <dgm:pt modelId="{491C78DF-55D3-4DFF-A2B3-D13610BF38C8}" type="sibTrans" cxnId="{29DB230F-6B91-4402-A027-6BCE177E020B}">
      <dgm:prSet/>
      <dgm:spPr/>
      <dgm:t>
        <a:bodyPr/>
        <a:lstStyle/>
        <a:p>
          <a:endParaRPr lang="fr-FR"/>
        </a:p>
      </dgm:t>
    </dgm:pt>
    <dgm:pt modelId="{D6A6EF0D-3890-4564-B47F-BA7E2FFC336B}">
      <dgm:prSet custT="1"/>
      <dgm:spPr/>
      <dgm:t>
        <a:bodyPr/>
        <a:lstStyle/>
        <a:p>
          <a:r>
            <a:rPr lang="fr-FR" sz="1000" dirty="0" smtClean="0"/>
            <a:t>packname&lt;dir&gt;</a:t>
          </a:r>
          <a:endParaRPr lang="fr-FR" sz="1000" dirty="0"/>
        </a:p>
      </dgm:t>
    </dgm:pt>
    <dgm:pt modelId="{BF2ECC47-8959-4178-94DF-C185E2DEE5DE}" type="parTrans" cxnId="{1512EAA9-05D3-4B46-92EE-0556A01DE870}">
      <dgm:prSet/>
      <dgm:spPr/>
      <dgm:t>
        <a:bodyPr/>
        <a:lstStyle/>
        <a:p>
          <a:endParaRPr lang="fr-FR"/>
        </a:p>
      </dgm:t>
    </dgm:pt>
    <dgm:pt modelId="{E955CF51-D20A-4EAE-9C1A-064DCE94EDD5}" type="sibTrans" cxnId="{1512EAA9-05D3-4B46-92EE-0556A01DE870}">
      <dgm:prSet/>
      <dgm:spPr/>
      <dgm:t>
        <a:bodyPr/>
        <a:lstStyle/>
        <a:p>
          <a:endParaRPr lang="fr-FR"/>
        </a:p>
      </dgm:t>
    </dgm:pt>
    <dgm:pt modelId="{D81D785B-9DE7-4820-AFB6-E6C98C246EFC}">
      <dgm:prSet custT="1"/>
      <dgm:spPr/>
      <dgm:t>
        <a:bodyPr/>
        <a:lstStyle/>
        <a:p>
          <a:r>
            <a:rPr lang="fr-FR" sz="1000" dirty="0" smtClean="0"/>
            <a:t>…</a:t>
          </a:r>
          <a:endParaRPr lang="fr-FR" sz="1000" dirty="0"/>
        </a:p>
      </dgm:t>
    </dgm:pt>
    <dgm:pt modelId="{4E2FF37E-EF9E-4E13-A343-A28FDBF48B26}" type="parTrans" cxnId="{A9D5B926-42E6-4193-AE27-EE8D84ABA3B7}">
      <dgm:prSet/>
      <dgm:spPr/>
      <dgm:t>
        <a:bodyPr/>
        <a:lstStyle/>
        <a:p>
          <a:endParaRPr lang="fr-FR"/>
        </a:p>
      </dgm:t>
    </dgm:pt>
    <dgm:pt modelId="{89B4AE6E-7A37-4304-A076-D03A56D9A3D5}" type="sibTrans" cxnId="{A9D5B926-42E6-4193-AE27-EE8D84ABA3B7}">
      <dgm:prSet/>
      <dgm:spPr/>
      <dgm:t>
        <a:bodyPr/>
        <a:lstStyle/>
        <a:p>
          <a:endParaRPr lang="fr-FR"/>
        </a:p>
      </dgm:t>
    </dgm:pt>
    <dgm:pt modelId="{C971CB4A-ACE5-46F8-AE5B-3AFE92D0959D}">
      <dgm:prSet custT="1"/>
      <dgm:spPr/>
      <dgm:t>
        <a:bodyPr/>
        <a:lstStyle/>
        <a:p>
          <a:r>
            <a:rPr lang="fr-FR" sz="1000" dirty="0" smtClean="0"/>
            <a:t>.go</a:t>
          </a:r>
          <a:endParaRPr lang="fr-FR" sz="1000" dirty="0"/>
        </a:p>
      </dgm:t>
    </dgm:pt>
    <dgm:pt modelId="{DB9EFE37-A36C-430A-8B47-88C287516F23}" type="parTrans" cxnId="{6CA32B3D-2E12-4AB3-A420-EDC30F748704}">
      <dgm:prSet/>
      <dgm:spPr/>
      <dgm:t>
        <a:bodyPr/>
        <a:lstStyle/>
        <a:p>
          <a:endParaRPr lang="fr-FR"/>
        </a:p>
      </dgm:t>
    </dgm:pt>
    <dgm:pt modelId="{5690AA9A-114B-4FAC-8D60-A56F159BD628}" type="sibTrans" cxnId="{6CA32B3D-2E12-4AB3-A420-EDC30F748704}">
      <dgm:prSet/>
      <dgm:spPr/>
      <dgm:t>
        <a:bodyPr/>
        <a:lstStyle/>
        <a:p>
          <a:endParaRPr lang="fr-FR"/>
        </a:p>
      </dgm:t>
    </dgm:pt>
    <dgm:pt modelId="{322F58AD-DE9A-4B44-9BA0-D689707D8FD4}">
      <dgm:prSet custT="1"/>
      <dgm:spPr/>
      <dgm:t>
        <a:bodyPr/>
        <a:lstStyle/>
        <a:p>
          <a:r>
            <a:rPr lang="fr-FR" sz="1000" dirty="0" smtClean="0"/>
            <a:t>…</a:t>
          </a:r>
          <a:endParaRPr lang="fr-FR" sz="1000" dirty="0"/>
        </a:p>
      </dgm:t>
    </dgm:pt>
    <dgm:pt modelId="{34FEF89F-3256-4364-AB80-02C4079D03DE}" type="parTrans" cxnId="{18178193-528B-483B-8C56-EC85A91D43B0}">
      <dgm:prSet/>
      <dgm:spPr/>
      <dgm:t>
        <a:bodyPr/>
        <a:lstStyle/>
        <a:p>
          <a:endParaRPr lang="fr-FR"/>
        </a:p>
      </dgm:t>
    </dgm:pt>
    <dgm:pt modelId="{F418BD0F-7D67-4ABD-A1AE-C465AAE64CE7}" type="sibTrans" cxnId="{18178193-528B-483B-8C56-EC85A91D43B0}">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t>
        <a:bodyPr/>
        <a:lstStyle/>
        <a:p>
          <a:endParaRPr lang="fr-FR"/>
        </a:p>
      </dgm:t>
    </dgm:pt>
    <dgm:pt modelId="{C766337D-55E3-4319-A86A-D68705C17A30}" type="pres">
      <dgm:prSet presAssocID="{DC5215DC-63FE-4AB9-A5CA-19C1598E79BB}" presName="connTx" presStyleLbl="parChTrans1D3" presStyleIdx="3" presStyleCnt="6"/>
      <dgm:spPr/>
      <dgm:t>
        <a:bodyPr/>
        <a:lstStyle/>
        <a:p>
          <a:endParaRPr lang="fr-FR"/>
        </a:p>
      </dgm:t>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5"/>
      <dgm:spPr/>
      <dgm:t>
        <a:bodyPr/>
        <a:lstStyle/>
        <a:p>
          <a:endParaRPr lang="fr-FR"/>
        </a:p>
      </dgm:t>
    </dgm:pt>
    <dgm:pt modelId="{5538A203-67B7-43B0-B95B-E0940F75E978}" type="pres">
      <dgm:prSet presAssocID="{62B13B07-F327-4E52-AE5C-A801CC6497E5}" presName="connTx" presStyleLbl="parChTrans1D4" presStyleIdx="0" presStyleCnt="25"/>
      <dgm:spPr/>
      <dgm:t>
        <a:bodyPr/>
        <a:lstStyle/>
        <a:p>
          <a:endParaRPr lang="fr-FR"/>
        </a:p>
      </dgm:t>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5">
        <dgm:presLayoutVars>
          <dgm:chPref val="3"/>
        </dgm:presLayoutVars>
      </dgm:prSet>
      <dgm:spPr/>
      <dgm:t>
        <a:bodyPr/>
        <a:lstStyle/>
        <a:p>
          <a:endParaRPr lang="fr-FR"/>
        </a:p>
      </dgm:t>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5"/>
      <dgm:spPr/>
      <dgm:t>
        <a:bodyPr/>
        <a:lstStyle/>
        <a:p>
          <a:endParaRPr lang="fr-FR"/>
        </a:p>
      </dgm:t>
    </dgm:pt>
    <dgm:pt modelId="{48AB6F3C-59DC-47D0-9C0E-C348A271EF25}" type="pres">
      <dgm:prSet presAssocID="{DEA1A0C5-BE8D-4B82-B1D8-B4B9DCF4CE1A}" presName="connTx" presStyleLbl="parChTrans1D4" presStyleIdx="1" presStyleCnt="25"/>
      <dgm:spPr/>
      <dgm:t>
        <a:bodyPr/>
        <a:lstStyle/>
        <a:p>
          <a:endParaRPr lang="fr-FR"/>
        </a:p>
      </dgm:t>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5">
        <dgm:presLayoutVars>
          <dgm:chPref val="3"/>
        </dgm:presLayoutVars>
      </dgm:prSet>
      <dgm:spPr/>
      <dgm:t>
        <a:bodyPr/>
        <a:lstStyle/>
        <a:p>
          <a:endParaRPr lang="fr-FR"/>
        </a:p>
      </dgm:t>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5"/>
      <dgm:spPr/>
      <dgm:t>
        <a:bodyPr/>
        <a:lstStyle/>
        <a:p>
          <a:endParaRPr lang="fr-FR"/>
        </a:p>
      </dgm:t>
    </dgm:pt>
    <dgm:pt modelId="{B46CE3C4-D8FC-4818-B7F0-507EA6A00C10}" type="pres">
      <dgm:prSet presAssocID="{30687554-7B6A-4E42-B0D8-856A3E451C97}" presName="connTx" presStyleLbl="parChTrans1D4" presStyleIdx="2" presStyleCnt="25"/>
      <dgm:spPr/>
      <dgm:t>
        <a:bodyPr/>
        <a:lstStyle/>
        <a:p>
          <a:endParaRPr lang="fr-FR"/>
        </a:p>
      </dgm:t>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5">
        <dgm:presLayoutVars>
          <dgm:chPref val="3"/>
        </dgm:presLayoutVars>
      </dgm:prSet>
      <dgm:spPr/>
      <dgm:t>
        <a:bodyPr/>
        <a:lstStyle/>
        <a:p>
          <a:endParaRPr lang="fr-FR"/>
        </a:p>
      </dgm:t>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5"/>
      <dgm:spPr/>
      <dgm:t>
        <a:bodyPr/>
        <a:lstStyle/>
        <a:p>
          <a:endParaRPr lang="fr-FR"/>
        </a:p>
      </dgm:t>
    </dgm:pt>
    <dgm:pt modelId="{1E06D912-FF04-489C-8B3E-C635F21EF1DC}" type="pres">
      <dgm:prSet presAssocID="{B585FA61-ABCC-4C00-904E-F590963CA53E}" presName="connTx" presStyleLbl="parChTrans1D4" presStyleIdx="3" presStyleCnt="25"/>
      <dgm:spPr/>
      <dgm:t>
        <a:bodyPr/>
        <a:lstStyle/>
        <a:p>
          <a:endParaRPr lang="fr-FR"/>
        </a:p>
      </dgm:t>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5">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5"/>
      <dgm:spPr/>
      <dgm:t>
        <a:bodyPr/>
        <a:lstStyle/>
        <a:p>
          <a:endParaRPr lang="fr-FR"/>
        </a:p>
      </dgm:t>
    </dgm:pt>
    <dgm:pt modelId="{416BF9B8-9B9E-4EDB-8EEE-AD34B69DF4A3}" type="pres">
      <dgm:prSet presAssocID="{997BBB56-0F09-47A1-9EDD-84E73DDCE053}" presName="connTx" presStyleLbl="parChTrans1D4" presStyleIdx="4" presStyleCnt="25"/>
      <dgm:spPr/>
      <dgm:t>
        <a:bodyPr/>
        <a:lstStyle/>
        <a:p>
          <a:endParaRPr lang="fr-FR"/>
        </a:p>
      </dgm:t>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5">
        <dgm:presLayoutVars>
          <dgm:chPref val="3"/>
        </dgm:presLayoutVars>
      </dgm:prSet>
      <dgm:spPr/>
      <dgm:t>
        <a:bodyPr/>
        <a:lstStyle/>
        <a:p>
          <a:endParaRPr lang="fr-FR"/>
        </a:p>
      </dgm:t>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t>
        <a:bodyPr/>
        <a:lstStyle/>
        <a:p>
          <a:endParaRPr lang="fr-FR"/>
        </a:p>
      </dgm:t>
    </dgm:pt>
    <dgm:pt modelId="{5ECC096B-424B-4AE3-9CAF-347D26D92FBF}" type="pres">
      <dgm:prSet presAssocID="{8CF6DB56-390F-448F-B8AD-AD66A9D9BF25}" presName="connTx" presStyleLbl="parChTrans1D3" presStyleIdx="4" presStyleCnt="6"/>
      <dgm:spPr/>
      <dgm:t>
        <a:bodyPr/>
        <a:lstStyle/>
        <a:p>
          <a:endParaRPr lang="fr-FR"/>
        </a:p>
      </dgm:t>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t>
        <a:bodyPr/>
        <a:lstStyle/>
        <a:p>
          <a:endParaRPr lang="fr-FR"/>
        </a:p>
      </dgm:t>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5"/>
      <dgm:spPr/>
      <dgm:t>
        <a:bodyPr/>
        <a:lstStyle/>
        <a:p>
          <a:endParaRPr lang="fr-FR"/>
        </a:p>
      </dgm:t>
    </dgm:pt>
    <dgm:pt modelId="{2D6B1399-BFF2-49EA-9491-3E6335B75829}" type="pres">
      <dgm:prSet presAssocID="{49D92B24-F087-4E31-A4F6-E7772D5AF36E}" presName="connTx" presStyleLbl="parChTrans1D4" presStyleIdx="5" presStyleCnt="25"/>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5">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5"/>
      <dgm:spPr/>
      <dgm:t>
        <a:bodyPr/>
        <a:lstStyle/>
        <a:p>
          <a:endParaRPr lang="fr-FR"/>
        </a:p>
      </dgm:t>
    </dgm:pt>
    <dgm:pt modelId="{3C88D30A-236C-421C-8732-EB921582DAAC}" type="pres">
      <dgm:prSet presAssocID="{D03DBC73-9966-47D9-8ACA-08F2AE277311}" presName="connTx" presStyleLbl="parChTrans1D4" presStyleIdx="6" presStyleCnt="25"/>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5">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5"/>
      <dgm:spPr/>
      <dgm:t>
        <a:bodyPr/>
        <a:lstStyle/>
        <a:p>
          <a:endParaRPr lang="fr-FR"/>
        </a:p>
      </dgm:t>
    </dgm:pt>
    <dgm:pt modelId="{BEF9F8C4-0E1E-499B-85B7-D8C2527B7D6A}" type="pres">
      <dgm:prSet presAssocID="{F40FF744-1F56-479B-AA89-A0EF61A8890A}" presName="connTx" presStyleLbl="parChTrans1D4" presStyleIdx="7" presStyleCnt="25"/>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5" custScaleX="102492">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5"/>
      <dgm:spPr/>
      <dgm:t>
        <a:bodyPr/>
        <a:lstStyle/>
        <a:p>
          <a:endParaRPr lang="fr-FR"/>
        </a:p>
      </dgm:t>
    </dgm:pt>
    <dgm:pt modelId="{6F3D5773-510D-44D2-9A00-874B9AD6C990}" type="pres">
      <dgm:prSet presAssocID="{FEB48055-1C34-422E-8C99-E4A7B59A7524}" presName="connTx" presStyleLbl="parChTrans1D4" presStyleIdx="8" presStyleCnt="25"/>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5" custLinFactNeighborX="24437" custLinFactNeighborY="-5839">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5"/>
      <dgm:spPr/>
      <dgm:t>
        <a:bodyPr/>
        <a:lstStyle/>
        <a:p>
          <a:endParaRPr lang="fr-FR"/>
        </a:p>
      </dgm:t>
    </dgm:pt>
    <dgm:pt modelId="{713A720F-F6BF-407E-86B7-8CE4A23E47B5}" type="pres">
      <dgm:prSet presAssocID="{9CE6119C-2BD8-4D82-857F-27695498162C}" presName="connTx" presStyleLbl="parChTrans1D4" presStyleIdx="9" presStyleCnt="25"/>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5" custLinFactNeighborX="24437" custLinFactNeighborY="-5839">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5"/>
      <dgm:spPr/>
      <dgm:t>
        <a:bodyPr/>
        <a:lstStyle/>
        <a:p>
          <a:endParaRPr lang="fr-FR"/>
        </a:p>
      </dgm:t>
    </dgm:pt>
    <dgm:pt modelId="{26A1B052-FF5B-4D0A-80E9-1DA688CD3D7D}" type="pres">
      <dgm:prSet presAssocID="{051E6169-5FA5-4711-8079-FA56C87AB900}" presName="connTx" presStyleLbl="parChTrans1D4" presStyleIdx="10" presStyleCnt="25"/>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5" custLinFactNeighborX="24437" custLinFactNeighborY="-5839">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5"/>
      <dgm:spPr/>
      <dgm:t>
        <a:bodyPr/>
        <a:lstStyle/>
        <a:p>
          <a:endParaRPr lang="fr-FR"/>
        </a:p>
      </dgm:t>
    </dgm:pt>
    <dgm:pt modelId="{15AE2F48-9DB0-4B24-ADB3-E3970E729EE5}" type="pres">
      <dgm:prSet presAssocID="{9A871F26-74E8-4736-985B-EF3BB73DFE34}" presName="connTx" presStyleLbl="parChTrans1D4" presStyleIdx="11" presStyleCnt="25"/>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5">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5"/>
      <dgm:spPr/>
      <dgm:t>
        <a:bodyPr/>
        <a:lstStyle/>
        <a:p>
          <a:endParaRPr lang="fr-FR"/>
        </a:p>
      </dgm:t>
    </dgm:pt>
    <dgm:pt modelId="{9B99E809-B197-4823-8F4F-A9A5674BCDDC}" type="pres">
      <dgm:prSet presAssocID="{59511E4B-8EFD-40C1-8769-41EC8A3006F1}" presName="connTx" presStyleLbl="parChTrans1D4" presStyleIdx="12" presStyleCnt="25"/>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5">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5"/>
      <dgm:spPr/>
      <dgm:t>
        <a:bodyPr/>
        <a:lstStyle/>
        <a:p>
          <a:endParaRPr lang="fr-FR"/>
        </a:p>
      </dgm:t>
    </dgm:pt>
    <dgm:pt modelId="{EAA5B856-0115-455E-A97E-BB584CD51E7D}" type="pres">
      <dgm:prSet presAssocID="{26479144-D9B7-4B50-8D7C-51FE0917EA76}" presName="connTx" presStyleLbl="parChTrans1D4" presStyleIdx="13" presStyleCnt="25"/>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5" custScaleX="108737">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5"/>
      <dgm:spPr/>
      <dgm:t>
        <a:bodyPr/>
        <a:lstStyle/>
        <a:p>
          <a:endParaRPr lang="fr-FR"/>
        </a:p>
      </dgm:t>
    </dgm:pt>
    <dgm:pt modelId="{B10566F1-6764-4207-91A3-FAD8D64F1C28}" type="pres">
      <dgm:prSet presAssocID="{28B1DEF3-FA5E-434F-985A-593161F70089}" presName="connTx" presStyleLbl="parChTrans1D4" presStyleIdx="14" presStyleCnt="25"/>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5" custLinFactNeighborX="19986">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5"/>
      <dgm:spPr/>
      <dgm:t>
        <a:bodyPr/>
        <a:lstStyle/>
        <a:p>
          <a:endParaRPr lang="fr-FR"/>
        </a:p>
      </dgm:t>
    </dgm:pt>
    <dgm:pt modelId="{564E8B54-811C-4F63-8549-390678EFB2EA}" type="pres">
      <dgm:prSet presAssocID="{9A485257-A8D6-4397-BEDE-96D5D67A5BD8}" presName="connTx" presStyleLbl="parChTrans1D4" presStyleIdx="15" presStyleCnt="25"/>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5" custLinFactNeighborX="19986">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5"/>
      <dgm:spPr/>
      <dgm:t>
        <a:bodyPr/>
        <a:lstStyle/>
        <a:p>
          <a:endParaRPr lang="fr-FR"/>
        </a:p>
      </dgm:t>
    </dgm:pt>
    <dgm:pt modelId="{70AD1357-89BE-4B28-B9F5-7D58CDC1F51E}" type="pres">
      <dgm:prSet presAssocID="{A26C579B-D9A2-440D-B584-E528FA053B0A}" presName="connTx" presStyleLbl="parChTrans1D4" presStyleIdx="16" presStyleCnt="25"/>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5" custLinFactNeighborX="19986">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5"/>
      <dgm:spPr/>
      <dgm:t>
        <a:bodyPr/>
        <a:lstStyle/>
        <a:p>
          <a:endParaRPr lang="fr-FR"/>
        </a:p>
      </dgm:t>
    </dgm:pt>
    <dgm:pt modelId="{426AC0E4-BEF7-4521-B5BF-B55008593BD6}" type="pres">
      <dgm:prSet presAssocID="{FD783284-7709-4153-940E-9DD9E029E02A}" presName="connTx" presStyleLbl="parChTrans1D4" presStyleIdx="17" presStyleCnt="25"/>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5" custScaleX="10245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3277378E-1025-4B91-B646-B39624C63CFC}" type="pres">
      <dgm:prSet presAssocID="{0FBFC397-7581-450D-9E09-11221034CB1F}" presName="conn2-1" presStyleLbl="parChTrans1D4" presStyleIdx="18" presStyleCnt="25"/>
      <dgm:spPr/>
    </dgm:pt>
    <dgm:pt modelId="{ED27862D-C3E6-427A-885B-0E48DC7843BB}" type="pres">
      <dgm:prSet presAssocID="{0FBFC397-7581-450D-9E09-11221034CB1F}" presName="connTx" presStyleLbl="parChTrans1D4" presStyleIdx="18" presStyleCnt="25"/>
      <dgm:spPr/>
    </dgm:pt>
    <dgm:pt modelId="{694CBA10-92D2-4197-90E3-DF07EA10EEB8}" type="pres">
      <dgm:prSet presAssocID="{760883ED-A9BB-405E-8F20-AFD9CCB96229}" presName="root2" presStyleCnt="0"/>
      <dgm:spPr/>
    </dgm:pt>
    <dgm:pt modelId="{3CE5715A-B463-4312-A59B-740DC19BA68B}" type="pres">
      <dgm:prSet presAssocID="{760883ED-A9BB-405E-8F20-AFD9CCB96229}" presName="LevelTwoTextNode" presStyleLbl="node4" presStyleIdx="18" presStyleCnt="25">
        <dgm:presLayoutVars>
          <dgm:chPref val="3"/>
        </dgm:presLayoutVars>
      </dgm:prSet>
      <dgm:spPr/>
      <dgm:t>
        <a:bodyPr/>
        <a:lstStyle/>
        <a:p>
          <a:endParaRPr lang="fr-FR"/>
        </a:p>
      </dgm:t>
    </dgm:pt>
    <dgm:pt modelId="{63E2F988-CB6C-4238-BA57-4F2847669F56}" type="pres">
      <dgm:prSet presAssocID="{760883ED-A9BB-405E-8F20-AFD9CCB96229}" presName="level3hierChild" presStyleCnt="0"/>
      <dgm:spPr/>
    </dgm:pt>
    <dgm:pt modelId="{B1B95A7D-A80C-4A8C-B5CC-608F51433E24}" type="pres">
      <dgm:prSet presAssocID="{BF2ECC47-8959-4178-94DF-C185E2DEE5DE}" presName="conn2-1" presStyleLbl="parChTrans1D4" presStyleIdx="19" presStyleCnt="25"/>
      <dgm:spPr/>
    </dgm:pt>
    <dgm:pt modelId="{D089DFB8-6D68-45D6-93AE-4D04E31DEDBD}" type="pres">
      <dgm:prSet presAssocID="{BF2ECC47-8959-4178-94DF-C185E2DEE5DE}" presName="connTx" presStyleLbl="parChTrans1D4" presStyleIdx="19" presStyleCnt="25"/>
      <dgm:spPr/>
    </dgm:pt>
    <dgm:pt modelId="{9BAEEE4D-1794-4993-ABA7-35B5444E3185}" type="pres">
      <dgm:prSet presAssocID="{D6A6EF0D-3890-4564-B47F-BA7E2FFC336B}" presName="root2" presStyleCnt="0"/>
      <dgm:spPr/>
    </dgm:pt>
    <dgm:pt modelId="{BADDFD11-6D6A-4F6A-8B2E-2F492D67B8FF}" type="pres">
      <dgm:prSet presAssocID="{D6A6EF0D-3890-4564-B47F-BA7E2FFC336B}" presName="LevelTwoTextNode" presStyleLbl="node4" presStyleIdx="19" presStyleCnt="25" custScaleX="108608">
        <dgm:presLayoutVars>
          <dgm:chPref val="3"/>
        </dgm:presLayoutVars>
      </dgm:prSet>
      <dgm:spPr/>
      <dgm:t>
        <a:bodyPr/>
        <a:lstStyle/>
        <a:p>
          <a:endParaRPr lang="fr-FR"/>
        </a:p>
      </dgm:t>
    </dgm:pt>
    <dgm:pt modelId="{674512A4-DC34-49D8-96AF-E0B4E8875587}" type="pres">
      <dgm:prSet presAssocID="{D6A6EF0D-3890-4564-B47F-BA7E2FFC336B}" presName="level3hierChild" presStyleCnt="0"/>
      <dgm:spPr/>
    </dgm:pt>
    <dgm:pt modelId="{1C218697-7FEC-442C-BEAC-861EDBA1EE26}" type="pres">
      <dgm:prSet presAssocID="{DB9EFE37-A36C-430A-8B47-88C287516F23}" presName="conn2-1" presStyleLbl="parChTrans1D4" presStyleIdx="20" presStyleCnt="25"/>
      <dgm:spPr/>
    </dgm:pt>
    <dgm:pt modelId="{81ADFB7C-14D3-491D-A8C3-619A082EA693}" type="pres">
      <dgm:prSet presAssocID="{DB9EFE37-A36C-430A-8B47-88C287516F23}" presName="connTx" presStyleLbl="parChTrans1D4" presStyleIdx="20" presStyleCnt="25"/>
      <dgm:spPr/>
    </dgm:pt>
    <dgm:pt modelId="{1E3A8E4F-0756-4205-874E-8A8A7E5A4645}" type="pres">
      <dgm:prSet presAssocID="{C971CB4A-ACE5-46F8-AE5B-3AFE92D0959D}" presName="root2" presStyleCnt="0"/>
      <dgm:spPr/>
    </dgm:pt>
    <dgm:pt modelId="{A53E1177-1715-4EBC-8FFF-D2B6BE4DA7DF}" type="pres">
      <dgm:prSet presAssocID="{C971CB4A-ACE5-46F8-AE5B-3AFE92D0959D}" presName="LevelTwoTextNode" presStyleLbl="node4" presStyleIdx="20" presStyleCnt="25" custLinFactNeighborX="18692">
        <dgm:presLayoutVars>
          <dgm:chPref val="3"/>
        </dgm:presLayoutVars>
      </dgm:prSet>
      <dgm:spPr/>
    </dgm:pt>
    <dgm:pt modelId="{96D657BE-01FB-41A5-A61B-3B35503AC2B6}" type="pres">
      <dgm:prSet presAssocID="{C971CB4A-ACE5-46F8-AE5B-3AFE92D0959D}" presName="level3hierChild" presStyleCnt="0"/>
      <dgm:spPr/>
    </dgm:pt>
    <dgm:pt modelId="{17D366BE-804F-4EB3-932C-7E922AA72C97}" type="pres">
      <dgm:prSet presAssocID="{34FEF89F-3256-4364-AB80-02C4079D03DE}" presName="conn2-1" presStyleLbl="parChTrans1D4" presStyleIdx="21" presStyleCnt="25"/>
      <dgm:spPr/>
    </dgm:pt>
    <dgm:pt modelId="{E6F6B072-371D-4957-ABC0-3B2C22D27DBF}" type="pres">
      <dgm:prSet presAssocID="{34FEF89F-3256-4364-AB80-02C4079D03DE}" presName="connTx" presStyleLbl="parChTrans1D4" presStyleIdx="21" presStyleCnt="25"/>
      <dgm:spPr/>
    </dgm:pt>
    <dgm:pt modelId="{570E30F0-C1ED-4CD5-BCCD-D977F598EAF8}" type="pres">
      <dgm:prSet presAssocID="{322F58AD-DE9A-4B44-9BA0-D689707D8FD4}" presName="root2" presStyleCnt="0"/>
      <dgm:spPr/>
    </dgm:pt>
    <dgm:pt modelId="{9C97ECFE-35CB-4952-AA99-AABD5BBDF8F7}" type="pres">
      <dgm:prSet presAssocID="{322F58AD-DE9A-4B44-9BA0-D689707D8FD4}" presName="LevelTwoTextNode" presStyleLbl="node4" presStyleIdx="21" presStyleCnt="25" custLinFactNeighborX="18692">
        <dgm:presLayoutVars>
          <dgm:chPref val="3"/>
        </dgm:presLayoutVars>
      </dgm:prSet>
      <dgm:spPr/>
    </dgm:pt>
    <dgm:pt modelId="{F4A1B485-8D55-4B83-ADC5-922BB2DE367E}" type="pres">
      <dgm:prSet presAssocID="{322F58AD-DE9A-4B44-9BA0-D689707D8FD4}" presName="level3hierChild" presStyleCnt="0"/>
      <dgm:spPr/>
    </dgm:pt>
    <dgm:pt modelId="{F5B1B54B-C837-4500-B1F9-6B55EC063495}" type="pres">
      <dgm:prSet presAssocID="{4E2FF37E-EF9E-4E13-A343-A28FDBF48B26}" presName="conn2-1" presStyleLbl="parChTrans1D4" presStyleIdx="22" presStyleCnt="25"/>
      <dgm:spPr/>
    </dgm:pt>
    <dgm:pt modelId="{D842F95B-B05B-4DE0-B764-8E26B5379FF0}" type="pres">
      <dgm:prSet presAssocID="{4E2FF37E-EF9E-4E13-A343-A28FDBF48B26}" presName="connTx" presStyleLbl="parChTrans1D4" presStyleIdx="22" presStyleCnt="25"/>
      <dgm:spPr/>
    </dgm:pt>
    <dgm:pt modelId="{4E596BD4-DA7C-4D4A-8CF7-CADC167A2029}" type="pres">
      <dgm:prSet presAssocID="{D81D785B-9DE7-4820-AFB6-E6C98C246EFC}" presName="root2" presStyleCnt="0"/>
      <dgm:spPr/>
    </dgm:pt>
    <dgm:pt modelId="{D95C901E-1098-4296-B1C0-A32F05673786}" type="pres">
      <dgm:prSet presAssocID="{D81D785B-9DE7-4820-AFB6-E6C98C246EFC}" presName="LevelTwoTextNode" presStyleLbl="node4" presStyleIdx="22" presStyleCnt="25" custScaleX="106969">
        <dgm:presLayoutVars>
          <dgm:chPref val="3"/>
        </dgm:presLayoutVars>
      </dgm:prSet>
      <dgm:spPr/>
    </dgm:pt>
    <dgm:pt modelId="{4EAB2BC0-F83A-4A62-B7D8-59143933720A}" type="pres">
      <dgm:prSet presAssocID="{D81D785B-9DE7-4820-AFB6-E6C98C246EFC}" presName="level3hierChild" presStyleCnt="0"/>
      <dgm:spPr/>
    </dgm:pt>
    <dgm:pt modelId="{C4C9488E-7BE6-4FC9-9B22-FCEA0EF43662}" type="pres">
      <dgm:prSet presAssocID="{CADCD632-196A-4857-843B-D027D5E1C826}" presName="conn2-1" presStyleLbl="parChTrans1D4" presStyleIdx="23" presStyleCnt="25"/>
      <dgm:spPr/>
      <dgm:t>
        <a:bodyPr/>
        <a:lstStyle/>
        <a:p>
          <a:endParaRPr lang="fr-FR"/>
        </a:p>
      </dgm:t>
    </dgm:pt>
    <dgm:pt modelId="{8326D004-29DB-4CCB-873E-728791BF390D}" type="pres">
      <dgm:prSet presAssocID="{CADCD632-196A-4857-843B-D027D5E1C826}" presName="connTx" presStyleLbl="parChTrans1D4" presStyleIdx="23" presStyleCnt="25"/>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23" presStyleCnt="25">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24" presStyleCnt="25"/>
      <dgm:spPr/>
      <dgm:t>
        <a:bodyPr/>
        <a:lstStyle/>
        <a:p>
          <a:endParaRPr lang="fr-FR"/>
        </a:p>
      </dgm:t>
    </dgm:pt>
    <dgm:pt modelId="{D2297108-BBF1-4A06-A0FE-E40031175864}" type="pres">
      <dgm:prSet presAssocID="{2C5D07FC-2E11-4C25-B11B-D468629BAEA7}" presName="connTx" presStyleLbl="parChTrans1D4" presStyleIdx="24" presStyleCnt="25"/>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24" presStyleCnt="25">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1178D50F-366F-4EE7-A7CE-B9E360FA6C9F}" type="presOf" srcId="{DEA1A0C5-BE8D-4B82-B1D8-B4B9DCF4CE1A}" destId="{48AB6F3C-59DC-47D0-9C0E-C348A271EF25}" srcOrd="1" destOrd="0" presId="urn:microsoft.com/office/officeart/2008/layout/HorizontalMultiLevelHierarchy"/>
    <dgm:cxn modelId="{526A87B8-F805-4B7F-A775-8A23A54430AE}" type="presOf" srcId="{051E6169-5FA5-4711-8079-FA56C87AB900}" destId="{26A1B052-FF5B-4D0A-80E9-1DA688CD3D7D}" srcOrd="1" destOrd="0" presId="urn:microsoft.com/office/officeart/2008/layout/HorizontalMultiLevelHierarchy"/>
    <dgm:cxn modelId="{530A820A-DE70-431E-A20B-7969DD8DB6DC}" type="presOf" srcId="{30687554-7B6A-4E42-B0D8-856A3E451C97}" destId="{F61ED2EA-3DCB-4BDF-974A-6D38D5B018AB}" srcOrd="0" destOrd="0" presId="urn:microsoft.com/office/officeart/2008/layout/HorizontalMultiLevelHierarchy"/>
    <dgm:cxn modelId="{CDE04894-FA14-456A-9C2E-A165AF55133B}" type="presOf" srcId="{DB9EFE37-A36C-430A-8B47-88C287516F23}" destId="{81ADFB7C-14D3-491D-A8C3-619A082EA693}" srcOrd="1" destOrd="0" presId="urn:microsoft.com/office/officeart/2008/layout/HorizontalMultiLevelHierarchy"/>
    <dgm:cxn modelId="{490CFF5B-BAB5-4C69-927D-552C39D31FC1}" type="presOf" srcId="{C1B80BE7-4DEE-497B-98D2-5A6920F4FB8E}" destId="{7A687C9C-1CE1-4FCD-8F95-CDF2CE96AF7A}" srcOrd="0" destOrd="0" presId="urn:microsoft.com/office/officeart/2008/layout/HorizontalMultiLevelHierarchy"/>
    <dgm:cxn modelId="{84F7ABB7-B9EE-413A-85B7-72E4F7CBAFE2}" type="presOf" srcId="{34FEF89F-3256-4364-AB80-02C4079D03DE}" destId="{17D366BE-804F-4EB3-932C-7E922AA72C97}" srcOrd="0" destOrd="0" presId="urn:microsoft.com/office/officeart/2008/layout/HorizontalMultiLevelHierarchy"/>
    <dgm:cxn modelId="{6F9468CD-6492-408D-9163-16E80F613DD4}" srcId="{D8F92CDA-A645-45E2-B5DE-6A3BACB6C859}" destId="{9A727AB6-4DAD-40D1-AFE1-8312D97F8394}" srcOrd="2" destOrd="0" parTransId="{03A1827D-0486-453D-8D6D-022439E5BEB5}" sibTransId="{5844ED66-CD55-407C-94D2-DAB670402374}"/>
    <dgm:cxn modelId="{0EED5EAD-78F8-45FD-81BD-8E983C727040}" type="presOf" srcId="{26479144-D9B7-4B50-8D7C-51FE0917EA76}" destId="{E8B9E04F-8911-439D-A990-57E0C8BD86F4}" srcOrd="0" destOrd="0" presId="urn:microsoft.com/office/officeart/2008/layout/HorizontalMultiLevelHierarchy"/>
    <dgm:cxn modelId="{5012F5CF-617A-4B7C-9750-407CE29B9699}" type="presOf" srcId="{CADCD632-196A-4857-843B-D027D5E1C826}" destId="{C4C9488E-7BE6-4FC9-9B22-FCEA0EF43662}" srcOrd="0" destOrd="0" presId="urn:microsoft.com/office/officeart/2008/layout/HorizontalMultiLevelHierarchy"/>
    <dgm:cxn modelId="{4A84C0BD-AA51-483C-91BE-6B9C1567A259}" srcId="{406A186A-33BC-4105-8835-7C5D35980A40}" destId="{8DC7735B-9A6C-431C-92AA-042288E1B6AF}" srcOrd="0" destOrd="0" parTransId="{62B13B07-F327-4E52-AE5C-A801CC6497E5}" sibTransId="{D54DEC93-19CD-4835-857E-9EABBFDAD2C8}"/>
    <dgm:cxn modelId="{C5533B9D-7ADC-4314-82C1-C4841A3B2538}" type="presOf" srcId="{03A1827D-0486-453D-8D6D-022439E5BEB5}" destId="{3F497CFA-6478-4309-8C27-A4BBA02D3D1D}" srcOrd="0" destOrd="0" presId="urn:microsoft.com/office/officeart/2008/layout/HorizontalMultiLevelHierarchy"/>
    <dgm:cxn modelId="{1157782D-72F3-4195-AD17-A5E78211D43F}" srcId="{5E4A91D4-2366-4C60-BB3D-496C11657DC0}" destId="{9EEBD96E-C508-492D-AC9A-9F1A3119B996}" srcOrd="2" destOrd="0" parTransId="{A26C579B-D9A2-440D-B584-E528FA053B0A}" sibTransId="{0ACEC970-6B1A-4116-B74C-21C45883D78D}"/>
    <dgm:cxn modelId="{023D50EC-9B26-4D30-9607-1DC34E9B762C}" srcId="{C1B80BE7-4DEE-497B-98D2-5A6920F4FB8E}" destId="{537D9D52-BB4C-4295-A6FC-1F3EE30F7C8A}" srcOrd="2" destOrd="0" parTransId="{051E6169-5FA5-4711-8079-FA56C87AB900}" sibTransId="{F0E984BC-DC53-47EA-8DC0-9C6E7F46139F}"/>
    <dgm:cxn modelId="{CDA67E71-DC84-468A-9445-016A1BB1DE0B}" type="presOf" srcId="{4380BD8A-95E9-4652-8A89-911FA9702253}" destId="{CD836FDF-C536-42DD-9BC4-B637DEB11ABF}" srcOrd="1"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66A27823-B98C-444C-83B7-BCEF6D394B58}" srcId="{DF616C12-DFC6-40E5-BC46-E77E630699CC}" destId="{D8F92CDA-A645-45E2-B5DE-6A3BACB6C859}" srcOrd="0" destOrd="0" parTransId="{06A209AF-5EAF-4020-86BC-5E53C0A8567F}" sibTransId="{CAE32902-6313-4DE9-8D9B-B0BC18644EB0}"/>
    <dgm:cxn modelId="{0D3D2457-E634-41C0-AE20-C5FAFC283B3B}" type="presOf" srcId="{DE9229B0-83CB-4AFE-B09E-2D25B676FB5D}" destId="{2293E997-8A42-4DE4-AFF5-CE2F2C46F300}" srcOrd="0"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F38319B7-1EF9-4C34-AC48-2A3F7D507909}" type="presOf" srcId="{34FEF89F-3256-4364-AB80-02C4079D03DE}" destId="{E6F6B072-371D-4957-ABC0-3B2C22D27DBF}" srcOrd="1"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974BDEA0-3B95-48CE-9DCD-A280B7CD9533}" type="presOf" srcId="{03A1827D-0486-453D-8D6D-022439E5BEB5}" destId="{CBA4048E-18F5-45D0-B12C-301AA641B044}" srcOrd="1"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A7A1A0FA-1DE5-46FF-82D3-6B555E4B56AF}" type="presOf" srcId="{4E2FF37E-EF9E-4E13-A343-A28FDBF48B26}" destId="{F5B1B54B-C837-4500-B1F9-6B55EC063495}" srcOrd="0" destOrd="0" presId="urn:microsoft.com/office/officeart/2008/layout/HorizontalMultiLevelHierarchy"/>
    <dgm:cxn modelId="{D5342207-BB6B-4D26-A140-7DB4DA7936DA}" type="presOf" srcId="{49D92B24-F087-4E31-A4F6-E7772D5AF36E}" destId="{E0BC23FD-A123-4F6F-B29F-B1B1A8DCFCAA}" srcOrd="0" destOrd="0" presId="urn:microsoft.com/office/officeart/2008/layout/HorizontalMultiLevelHierarchy"/>
    <dgm:cxn modelId="{E6CBB6B7-198A-498A-B69E-9521D473AA03}" type="presOf" srcId="{406A186A-33BC-4105-8835-7C5D35980A40}" destId="{7DD80175-2396-4084-9B4F-06D9AFA69696}" srcOrd="0" destOrd="0" presId="urn:microsoft.com/office/officeart/2008/layout/HorizontalMultiLevelHierarchy"/>
    <dgm:cxn modelId="{806AAB25-7D31-422C-9950-4C135CED6002}" type="presOf" srcId="{CADCD632-196A-4857-843B-D027D5E1C826}" destId="{8326D004-29DB-4CCB-873E-728791BF390D}" srcOrd="1"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CE4C7B90-573C-4ED1-9F8C-B613EC48112D}" type="presOf" srcId="{9ACA9546-4CA0-4D0D-A122-ADEA92156DDA}" destId="{843E92B2-B1C5-4679-9F13-92AE67F50E4B}" srcOrd="0" destOrd="0" presId="urn:microsoft.com/office/officeart/2008/layout/HorizontalMultiLevelHierarchy"/>
    <dgm:cxn modelId="{BF324ABA-3FCD-41A9-BB43-53D6623CB4DC}" type="presOf" srcId="{75A5C761-B220-40FF-A8F1-BDF368427E79}" destId="{EFF0FDCC-9734-4C94-840C-8D241B8150A8}" srcOrd="0" destOrd="0" presId="urn:microsoft.com/office/officeart/2008/layout/HorizontalMultiLevelHierarchy"/>
    <dgm:cxn modelId="{AA80B6A2-2F14-41E8-A0D8-A927BF2C96C3}" type="presOf" srcId="{BF2ECC47-8959-4178-94DF-C185E2DEE5DE}" destId="{B1B95A7D-A80C-4A8C-B5CC-608F51433E24}" srcOrd="0" destOrd="0" presId="urn:microsoft.com/office/officeart/2008/layout/HorizontalMultiLevelHierarchy"/>
    <dgm:cxn modelId="{4556C305-87F7-4794-952A-321EE7D7C618}" type="presOf" srcId="{28B1DEF3-FA5E-434F-985A-593161F70089}" destId="{6C6D8E9D-7873-4EE3-A7C8-467DB1B38886}" srcOrd="0" destOrd="0" presId="urn:microsoft.com/office/officeart/2008/layout/HorizontalMultiLevelHierarchy"/>
    <dgm:cxn modelId="{D4AF9259-4EBF-43D7-A890-0AB4B524BFA6}" type="presOf" srcId="{997BBB56-0F09-47A1-9EDD-84E73DDCE053}" destId="{416BF9B8-9B9E-4EDB-8EEE-AD34B69DF4A3}" srcOrd="1" destOrd="0" presId="urn:microsoft.com/office/officeart/2008/layout/HorizontalMultiLevelHierarchy"/>
    <dgm:cxn modelId="{B212622B-E89A-410E-8DF2-21E1F16489BB}" srcId="{2BA398DC-44B5-4B11-A724-B73E05D7E9DF}" destId="{B744A046-4A74-4240-94C0-E4572C4E9202}" srcOrd="1" destOrd="0" parTransId="{FD783284-7709-4153-940E-9DD9E029E02A}" sibTransId="{988DCDD5-55C3-4C36-A62E-F8E1AF47FEF8}"/>
    <dgm:cxn modelId="{312BB93A-87FC-4048-9E42-1B35BB662708}" type="presOf" srcId="{9A485257-A8D6-4397-BEDE-96D5D67A5BD8}" destId="{564E8B54-811C-4F63-8549-390678EFB2EA}" srcOrd="1"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598D3D67-BC1B-443E-9833-8ACCA111D016}" type="presOf" srcId="{BD7D0AF9-68FE-4C26-A056-56C45A6F6BF0}" destId="{F3F472E3-5157-4A9E-B0CD-16FF248F6E0E}" srcOrd="0" destOrd="0" presId="urn:microsoft.com/office/officeart/2008/layout/HorizontalMultiLevelHierarchy"/>
    <dgm:cxn modelId="{A2688F4C-A1C7-4151-B150-F8CDFD3DE9B6}" type="presOf" srcId="{760883ED-A9BB-405E-8F20-AFD9CCB96229}" destId="{3CE5715A-B463-4312-A59B-740DC19BA68B}" srcOrd="0" destOrd="0" presId="urn:microsoft.com/office/officeart/2008/layout/HorizontalMultiLevelHierarchy"/>
    <dgm:cxn modelId="{E81FAA6C-D968-4DA0-984D-000F8B6D8402}" type="presOf" srcId="{24A460EE-1CA7-428D-8C6C-3007FD1B450B}" destId="{ADC4EBE8-08E2-4FE3-8945-6660CEF6994F}" srcOrd="0" destOrd="0" presId="urn:microsoft.com/office/officeart/2008/layout/HorizontalMultiLevelHierarchy"/>
    <dgm:cxn modelId="{22040BE2-9A41-4EF8-BBE6-0F3D3582F3C1}" type="presOf" srcId="{DB9EFE37-A36C-430A-8B47-88C287516F23}" destId="{1C218697-7FEC-442C-BEAC-861EDBA1EE26}" srcOrd="0" destOrd="0" presId="urn:microsoft.com/office/officeart/2008/layout/HorizontalMultiLevelHierarchy"/>
    <dgm:cxn modelId="{680F2C41-4AC9-43F5-A200-1525B08A5C20}" type="presOf" srcId="{2CFC024F-40D5-4978-B0D2-5F1E40D4091C}" destId="{1297A119-EB00-45FB-9E4C-7081D9FC3578}" srcOrd="0"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9411AB8C-A928-4131-B0CC-5476637200AD}" srcId="{D8F92CDA-A645-45E2-B5DE-6A3BACB6C859}" destId="{2B18F95E-9338-43E9-A54D-7EB8F97F82C3}" srcOrd="1" destOrd="0" parTransId="{4380BD8A-95E9-4652-8A89-911FA9702253}" sibTransId="{2F9720C6-D07B-48D4-9DBA-4DC4417D4471}"/>
    <dgm:cxn modelId="{F8360B02-CBE4-46B8-B678-61781A65F5FF}" type="presOf" srcId="{0B9BCD10-1EF6-4B84-A607-3FE578E09CF8}" destId="{A20128AE-AD89-4CEA-9148-E73F5681A2EE}" srcOrd="0"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1E8C2C99-6FE9-4910-BF70-446748759C8D}" srcId="{8DC7735B-9A6C-431C-92AA-042288E1B6AF}" destId="{DE9229B0-83CB-4AFE-B09E-2D25B676FB5D}" srcOrd="0" destOrd="0" parTransId="{DEA1A0C5-BE8D-4B82-B1D8-B4B9DCF4CE1A}" sibTransId="{2F5473A1-4FE3-4875-907C-12B17C85165B}"/>
    <dgm:cxn modelId="{237AC8DC-2CD1-4575-B3A9-2C5D42DAEF1A}" type="presOf" srcId="{9A485257-A8D6-4397-BEDE-96D5D67A5BD8}" destId="{51ABB488-7F6B-4F15-BF1E-13957DECDEA0}" srcOrd="0" destOrd="0" presId="urn:microsoft.com/office/officeart/2008/layout/HorizontalMultiLevelHierarchy"/>
    <dgm:cxn modelId="{F342924C-89D7-4CE0-B55E-1988852B0259}" type="presOf" srcId="{62B13B07-F327-4E52-AE5C-A801CC6497E5}" destId="{5538A203-67B7-43B0-B95B-E0940F75E978}" srcOrd="1"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08516F75-D767-448D-8BE2-626EAD79AE1A}" srcId="{B9FBD615-B794-4D86-840E-D8BA2BA2AF71}" destId="{2BA398DC-44B5-4B11-A724-B73E05D7E9DF}" srcOrd="1" destOrd="0" parTransId="{59511E4B-8EFD-40C1-8769-41EC8A3006F1}" sibTransId="{DEAC2088-FA27-458D-B266-ECB1AFB7A26A}"/>
    <dgm:cxn modelId="{C442590F-3BD0-46D2-BCEC-84DD05E75446}" type="presOf" srcId="{F40FF744-1F56-479B-AA89-A0EF61A8890A}" destId="{BEF9F8C4-0E1E-499B-85B7-D8C2527B7D6A}" srcOrd="1"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72D747E2-7A24-4507-90CE-D56B28D36106}" type="presOf" srcId="{62B13B07-F327-4E52-AE5C-A801CC6497E5}" destId="{9D957ECC-C536-4171-9E3F-ADA463C520DE}" srcOrd="0" destOrd="0" presId="urn:microsoft.com/office/officeart/2008/layout/HorizontalMultiLevelHierarchy"/>
    <dgm:cxn modelId="{8C669E8E-F3A6-46C2-9FEA-5A6D35E93BBB}" type="presOf" srcId="{B376DC1C-1A4D-4446-88F6-4DFB0AAC6190}" destId="{EEA2D9E6-5C3F-47D0-A681-0364417D24E2}" srcOrd="0"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A1BDC95B-12A9-4905-9501-78D18A4F3124}" type="presOf" srcId="{0A69AB74-1AD1-4AE0-92DB-B767AF2EA9BB}" destId="{F5AEC9DD-8EC1-4C4F-AF6D-C8CF1FEBEDBD}" srcOrd="1"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4C1E32DE-6B41-4949-ABB2-3067568C366A}" srcId="{5E4A91D4-2366-4C60-BB3D-496C11657DC0}" destId="{3AD458C6-8419-4D84-9762-23D8C70DAE66}" srcOrd="0" destOrd="0" parTransId="{28B1DEF3-FA5E-434F-985A-593161F70089}" sibTransId="{A88E28B4-7BB8-4343-8CB3-F71BAF5EB0BF}"/>
    <dgm:cxn modelId="{AAF8CD24-7028-490D-B031-DDA1A1D8FB46}" type="presOf" srcId="{F40FF744-1F56-479B-AA89-A0EF61A8890A}" destId="{7137EB5A-E346-4115-9F66-B74C3542748E}" srcOrd="0" destOrd="0" presId="urn:microsoft.com/office/officeart/2008/layout/HorizontalMultiLevelHierarchy"/>
    <dgm:cxn modelId="{E276D944-319D-4490-B8A6-6AAAAC46A42F}" type="presOf" srcId="{9CE6119C-2BD8-4D82-857F-27695498162C}" destId="{713A720F-F6BF-407E-86B7-8CE4A23E47B5}" srcOrd="1"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E0DF3A59-E14E-4C7A-830F-2F076F529C32}" type="presOf" srcId="{09A61BE4-FBF2-4678-871E-03F8CFC0E905}" destId="{14B6996B-15A7-4C3C-95B1-F4570CC1C169}"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7B045C63-B0BE-40DA-AB96-E730CCA09FC4}" srcId="{C1B80BE7-4DEE-497B-98D2-5A6920F4FB8E}" destId="{641F7873-2D89-4584-89E6-13C8B89C0D32}" srcOrd="0" destOrd="0" parTransId="{FEB48055-1C34-422E-8C99-E4A7B59A7524}" sibTransId="{96A2E5C7-2CF0-423F-BFE0-93FA06ED6F48}"/>
    <dgm:cxn modelId="{3A1E4BCD-10FF-4F2E-A4C8-E8E4C32B521F}" type="presOf" srcId="{D03DBC73-9966-47D9-8ACA-08F2AE277311}" destId="{3C88D30A-236C-421C-8732-EB921582DAAC}"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3BFFA573-B543-49A1-BB06-F45E87F54B2C}" type="presOf" srcId="{9A727AB6-4DAD-40D1-AFE1-8312D97F8394}" destId="{65D4BBB4-1790-4173-81B6-560190FD91AB}"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33685DCB-1271-4436-B83A-651236C7B5A2}" type="presOf" srcId="{2D0898D9-1379-4C8B-848A-4DE9262983B4}" destId="{BFA8CB9D-9F1D-4CD9-9D73-5A458DABA331}"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18178193-528B-483B-8C56-EC85A91D43B0}" srcId="{D6A6EF0D-3890-4564-B47F-BA7E2FFC336B}" destId="{322F58AD-DE9A-4B44-9BA0-D689707D8FD4}" srcOrd="1" destOrd="0" parTransId="{34FEF89F-3256-4364-AB80-02C4079D03DE}" sibTransId="{F418BD0F-7D67-4ABD-A1AE-C465AAE64CE7}"/>
    <dgm:cxn modelId="{B055FE51-A5ED-44E7-B1D1-E6ED1C9605DC}" type="presOf" srcId="{5E4A91D4-2366-4C60-BB3D-496C11657DC0}" destId="{35ACB2AC-382A-4C97-A906-4B1EC627FF3B}"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ACCDA6C4-902D-4C2D-8E77-21EB010A1276}" type="presOf" srcId="{537D9D52-BB4C-4295-A6FC-1F3EE30F7C8A}" destId="{C75D1124-C505-4361-BD55-C3934A33A542}"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5EE60A42-D6D6-41EE-9A84-AB1D0B1E8C4B}" type="presOf" srcId="{4E2FF37E-EF9E-4E13-A343-A28FDBF48B26}" destId="{D842F95B-B05B-4DE0-B764-8E26B5379FF0}" srcOrd="1"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2C415728-5E2E-461D-93B5-C65A85E264C7}" type="presOf" srcId="{A26C579B-D9A2-440D-B584-E528FA053B0A}" destId="{59AE2245-54FD-442F-826F-E34D3A5503D3}" srcOrd="0" destOrd="0" presId="urn:microsoft.com/office/officeart/2008/layout/HorizontalMultiLevelHierarchy"/>
    <dgm:cxn modelId="{39410F08-B859-4A15-BE8D-9A9E537EC5E9}" type="presOf" srcId="{2B18F95E-9338-43E9-A54D-7EB8F97F82C3}" destId="{2FE9D669-7948-4A54-92D5-EFA1A86CD105}" srcOrd="0" destOrd="0" presId="urn:microsoft.com/office/officeart/2008/layout/HorizontalMultiLevelHierarchy"/>
    <dgm:cxn modelId="{24938C9D-C44A-4D1C-9481-B6139A09BF54}" type="presOf" srcId="{322F58AD-DE9A-4B44-9BA0-D689707D8FD4}" destId="{9C97ECFE-35CB-4952-AA99-AABD5BBDF8F7}" srcOrd="0" destOrd="0" presId="urn:microsoft.com/office/officeart/2008/layout/HorizontalMultiLevelHierarchy"/>
    <dgm:cxn modelId="{3AD09F63-CDA7-49A8-BDBC-BFDCDE193064}" type="presOf" srcId="{C971CB4A-ACE5-46F8-AE5B-3AFE92D0959D}" destId="{A53E1177-1715-4EBC-8FFF-D2B6BE4DA7DF}" srcOrd="0" destOrd="0" presId="urn:microsoft.com/office/officeart/2008/layout/HorizontalMultiLevelHierarchy"/>
    <dgm:cxn modelId="{1CF98111-217C-433D-9ADE-F8163B5A11E3}" type="presOf" srcId="{BF2ECC47-8959-4178-94DF-C185E2DEE5DE}" destId="{D089DFB8-6D68-45D6-93AE-4D04E31DEDBD}" srcOrd="1" destOrd="0" presId="urn:microsoft.com/office/officeart/2008/layout/HorizontalMultiLevelHierarchy"/>
    <dgm:cxn modelId="{B928830C-76B0-4413-A554-50384C624BF3}" srcId="{09A61BE4-FBF2-4678-871E-03F8CFC0E905}" destId="{9ACA9546-4CA0-4D0D-A122-ADEA92156DDA}" srcOrd="0" destOrd="0" parTransId="{B376DC1C-1A4D-4446-88F6-4DFB0AAC6190}" sibTransId="{6060A363-DEB2-4884-8F47-7BE2C926C8F8}"/>
    <dgm:cxn modelId="{83A475B5-B300-4862-A56D-9C6BD455BC49}" type="presOf" srcId="{D81D785B-9DE7-4820-AFB6-E6C98C246EFC}" destId="{D95C901E-1098-4296-B1C0-A32F05673786}" srcOrd="0"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F6F53734-EA2A-43D5-B234-2DCAED7A8E5D}" type="presOf" srcId="{D8F92CDA-A645-45E2-B5DE-6A3BACB6C859}" destId="{67239EAB-1659-405F-9D37-5E8449D29F93}" srcOrd="0" destOrd="0" presId="urn:microsoft.com/office/officeart/2008/layout/HorizontalMultiLevelHierarchy"/>
    <dgm:cxn modelId="{33CF75AD-8066-46D1-B95A-36C88CEACE7D}" type="presOf" srcId="{28B1DEF3-FA5E-434F-985A-593161F70089}" destId="{B10566F1-6764-4207-91A3-FAD8D64F1C28}" srcOrd="1"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F762D2E4-68EB-4B2A-ADA2-ABD87ADC2F3E}" type="presOf" srcId="{B9FBD615-B794-4D86-840E-D8BA2BA2AF71}" destId="{71B02E8A-448E-4584-80E9-059B52DDB850}" srcOrd="0" destOrd="0" presId="urn:microsoft.com/office/officeart/2008/layout/HorizontalMultiLevelHierarchy"/>
    <dgm:cxn modelId="{05D65667-9A85-4391-9AF5-961881DEEE5A}" type="presOf" srcId="{9CE6119C-2BD8-4D82-857F-27695498162C}" destId="{A3E99873-9A6B-448D-882B-6A1290124BE0}" srcOrd="0" destOrd="0" presId="urn:microsoft.com/office/officeart/2008/layout/HorizontalMultiLevelHierarchy"/>
    <dgm:cxn modelId="{24EBC399-A533-4DD9-99A5-B26A1EF21F3F}" type="presOf" srcId="{FD783284-7709-4153-940E-9DD9E029E02A}" destId="{426AC0E4-BEF7-4521-B5BF-B55008593BD6}" srcOrd="1" destOrd="0" presId="urn:microsoft.com/office/officeart/2008/layout/HorizontalMultiLevelHierarchy"/>
    <dgm:cxn modelId="{756D8C65-2479-46B8-A072-D2D3FAB7D43A}" type="presOf" srcId="{59511E4B-8EFD-40C1-8769-41EC8A3006F1}" destId="{54971FDB-F67F-4F3B-92B6-E77D3DFFDC8A}" srcOrd="0" destOrd="0" presId="urn:microsoft.com/office/officeart/2008/layout/HorizontalMultiLevelHierarchy"/>
    <dgm:cxn modelId="{A9D5B926-42E6-4193-AE27-EE8D84ABA3B7}" srcId="{760883ED-A9BB-405E-8F20-AFD9CCB96229}" destId="{D81D785B-9DE7-4820-AFB6-E6C98C246EFC}" srcOrd="1" destOrd="0" parTransId="{4E2FF37E-EF9E-4E13-A343-A28FDBF48B26}" sibTransId="{89B4AE6E-7A37-4304-A076-D03A56D9A3D5}"/>
    <dgm:cxn modelId="{2902542B-334F-4E04-A930-E271580E6ED4}" type="presOf" srcId="{8CF6DB56-390F-448F-B8AD-AD66A9D9BF25}" destId="{BCB0C310-6712-457C-83F4-AD90D18B30F1}" srcOrd="0"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9EB3195B-FD55-456B-860D-B59B230328CD}" type="presOf" srcId="{4380BD8A-95E9-4652-8A89-911FA9702253}" destId="{11CBC200-06F7-4DD2-9C34-18F45043F91F}" srcOrd="0" destOrd="0" presId="urn:microsoft.com/office/officeart/2008/layout/HorizontalMultiLevelHierarchy"/>
    <dgm:cxn modelId="{BA98743E-B70A-430A-ABC8-50FF2FBFDE26}" type="presOf" srcId="{25AB21D2-ED78-4C5E-B945-4D2D0E9CFB55}" destId="{536E7EEE-AE26-4F15-B7DF-40567D90432E}" srcOrd="0" destOrd="0" presId="urn:microsoft.com/office/officeart/2008/layout/HorizontalMultiLevelHierarchy"/>
    <dgm:cxn modelId="{C8128AF9-826D-4BA6-8EA1-07D8850B53E2}" srcId="{C1B80BE7-4DEE-497B-98D2-5A6920F4FB8E}" destId="{2D0898D9-1379-4C8B-848A-4DE9262983B4}" srcOrd="1" destOrd="0" parTransId="{9CE6119C-2BD8-4D82-857F-27695498162C}" sibTransId="{D4711AB0-E9D9-47E2-A8EB-1A377D29D6AB}"/>
    <dgm:cxn modelId="{0170356D-0E79-4771-AEF4-5F2BB26DB428}" srcId="{1B24B018-AD53-4723-9DBC-CD780D3AF7E6}" destId="{C1B80BE7-4DEE-497B-98D2-5A6920F4FB8E}" srcOrd="0" destOrd="0" parTransId="{F40FF744-1F56-479B-AA89-A0EF61A8890A}" sibTransId="{B25B9810-DE16-4F8F-B2B2-7C0B2E9FCF23}"/>
    <dgm:cxn modelId="{558A6E26-99F4-4842-A47F-BB8606B49EDB}" type="presOf" srcId="{B585FA61-ABCC-4C00-904E-F590963CA53E}" destId="{EF1303F6-08C0-48FA-B58F-D294B3FD0956}"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6CA32B3D-2E12-4AB3-A420-EDC30F748704}" srcId="{D6A6EF0D-3890-4564-B47F-BA7E2FFC336B}" destId="{C971CB4A-ACE5-46F8-AE5B-3AFE92D0959D}" srcOrd="0" destOrd="0" parTransId="{DB9EFE37-A36C-430A-8B47-88C287516F23}" sibTransId="{5690AA9A-114B-4FAC-8D60-A56F159BD628}"/>
    <dgm:cxn modelId="{EDFFE7DD-3DD6-4505-A66C-AFE6E440F812}" type="presOf" srcId="{2C5D07FC-2E11-4C25-B11B-D468629BAEA7}" destId="{D2297108-BBF1-4A06-A0FE-E40031175864}" srcOrd="1"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48ED6C7A-2B20-4509-861C-E2B650C9C62F}" type="presOf" srcId="{D6A6EF0D-3890-4564-B47F-BA7E2FFC336B}" destId="{BADDFD11-6D6A-4F6A-8B2E-2F492D67B8FF}" srcOrd="0" destOrd="0" presId="urn:microsoft.com/office/officeart/2008/layout/HorizontalMultiLevelHierarchy"/>
    <dgm:cxn modelId="{F93F5359-0861-4984-865C-CAC5788245EC}" type="presOf" srcId="{0FBFC397-7581-450D-9E09-11221034CB1F}" destId="{3277378E-1025-4B91-B646-B39624C63CFC}" srcOrd="0" destOrd="0" presId="urn:microsoft.com/office/officeart/2008/layout/HorizontalMultiLevelHierarchy"/>
    <dgm:cxn modelId="{C7CC8891-6ECF-4CCD-A223-BC1A15825A1A}" type="presOf" srcId="{8541E672-E0DC-4CA9-8C48-07F04E1AC87D}" destId="{8539FE12-B94A-4DB5-9363-D625963A994D}" srcOrd="0"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C204746F-9360-4D9D-A941-80CE7D7C2729}" srcId="{2B18F95E-9338-43E9-A54D-7EB8F97F82C3}" destId="{406A186A-33BC-4105-8835-7C5D35980A40}" srcOrd="0" destOrd="0" parTransId="{DC5215DC-63FE-4AB9-A5CA-19C1598E79BB}" sibTransId="{0016C189-12DE-41B5-BFFB-F01413D9BAF6}"/>
    <dgm:cxn modelId="{4DD222DF-C542-40B3-BE5D-9E836477DD2B}" type="presOf" srcId="{2C5D07FC-2E11-4C25-B11B-D468629BAEA7}" destId="{FDF87123-BEAA-4C8C-BE86-B5F423001575}"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447A3D2D-D238-46C1-99F3-95BB3A0A1063}" type="presOf" srcId="{DEA1A0C5-BE8D-4B82-B1D8-B4B9DCF4CE1A}" destId="{E6122314-4232-42C9-987E-46FE0FA3495B}" srcOrd="0"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9D443CF1-5C82-48F8-9FEB-E565EBC3801B}" srcId="{09A61BE4-FBF2-4678-871E-03F8CFC0E905}" destId="{92CA22EE-41F8-4C23-BA80-310383AE6AFD}" srcOrd="2" destOrd="0" parTransId="{34586700-4346-4804-BF1C-747D3EC8A904}" sibTransId="{4FCB76E3-A272-4DCC-A200-4963C5F7C588}"/>
    <dgm:cxn modelId="{818C5901-157D-4E0D-8721-D7923B55F53C}" srcId="{2BA398DC-44B5-4B11-A724-B73E05D7E9DF}" destId="{5E4A91D4-2366-4C60-BB3D-496C11657DC0}" srcOrd="0" destOrd="0" parTransId="{26479144-D9B7-4B50-8D7C-51FE0917EA76}" sibTransId="{423EFA55-F537-444B-A59D-5885F36136D9}"/>
    <dgm:cxn modelId="{F111ADB6-1BB9-4C5E-964E-B65800CB0793}" type="presOf" srcId="{26479144-D9B7-4B50-8D7C-51FE0917EA76}" destId="{EAA5B856-0115-455E-A97E-BB584CD51E7D}" srcOrd="1" destOrd="0" presId="urn:microsoft.com/office/officeart/2008/layout/HorizontalMultiLevelHierarchy"/>
    <dgm:cxn modelId="{9FCF1EEF-9288-4A35-9300-258913D8F95E}" type="presOf" srcId="{8CF6DB56-390F-448F-B8AD-AD66A9D9BF25}" destId="{5ECC096B-424B-4AE3-9CAF-347D26D92FBF}" srcOrd="1" destOrd="0" presId="urn:microsoft.com/office/officeart/2008/layout/HorizontalMultiLevelHierarchy"/>
    <dgm:cxn modelId="{4D1868B3-148F-4F71-A708-469F6DEC5B07}" type="presOf" srcId="{A26C579B-D9A2-440D-B584-E528FA053B0A}" destId="{70AD1357-89BE-4B28-B9F5-7D58CDC1F51E}" srcOrd="1" destOrd="0" presId="urn:microsoft.com/office/officeart/2008/layout/HorizontalMultiLevelHierarchy"/>
    <dgm:cxn modelId="{76DC0312-C289-4FD4-80B0-19BB822935B9}" srcId="{B9FBD615-B794-4D86-840E-D8BA2BA2AF71}" destId="{1B24B018-AD53-4723-9DBC-CD780D3AF7E6}" srcOrd="0" destOrd="0" parTransId="{D03DBC73-9966-47D9-8ACA-08F2AE277311}" sibTransId="{91254DB3-D8AE-41DC-8D06-472B928DA01A}"/>
    <dgm:cxn modelId="{1512EAA9-05D3-4B46-92EE-0556A01DE870}" srcId="{760883ED-A9BB-405E-8F20-AFD9CCB96229}" destId="{D6A6EF0D-3890-4564-B47F-BA7E2FFC336B}" srcOrd="0" destOrd="0" parTransId="{BF2ECC47-8959-4178-94DF-C185E2DEE5DE}" sibTransId="{E955CF51-D20A-4EAE-9C1A-064DCE94EDD5}"/>
    <dgm:cxn modelId="{29DB230F-6B91-4402-A027-6BCE177E020B}" srcId="{B9FBD615-B794-4D86-840E-D8BA2BA2AF71}" destId="{760883ED-A9BB-405E-8F20-AFD9CCB96229}" srcOrd="2" destOrd="0" parTransId="{0FBFC397-7581-450D-9E09-11221034CB1F}" sibTransId="{491C78DF-55D3-4DFF-A2B3-D13610BF38C8}"/>
    <dgm:cxn modelId="{F405EE8B-6AB6-4CE7-95F1-9CDB233D747D}" type="presOf" srcId="{A09624DF-DDC3-4005-AE6C-949C55F3D201}" destId="{646E88BD-40D7-4786-AAB6-CFE3405707CA}" srcOrd="0"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DA7F3B17-79EF-449E-9CF3-CD54F59F54CF}" srcId="{D8F92CDA-A645-45E2-B5DE-6A3BACB6C859}" destId="{09A61BE4-FBF2-4678-871E-03F8CFC0E905}" srcOrd="0" destOrd="0" parTransId="{0A69AB74-1AD1-4AE0-92DB-B767AF2EA9BB}" sibTransId="{924BAC8B-B9E5-4258-BED5-43D9C539A109}"/>
    <dgm:cxn modelId="{758EC6AE-BD15-4628-B3F9-205BB2C431BC}" type="presOf" srcId="{0A69AB74-1AD1-4AE0-92DB-B767AF2EA9BB}" destId="{F3C8D12A-0632-4387-A3A7-62683536F1D8}" srcOrd="0" destOrd="0" presId="urn:microsoft.com/office/officeart/2008/layout/HorizontalMultiLevelHierarchy"/>
    <dgm:cxn modelId="{03B47563-6297-4DD5-BF79-10133E41E5CD}" type="presOf" srcId="{FD783284-7709-4153-940E-9DD9E029E02A}" destId="{67D635C0-48F2-4C8E-A3A2-F35C9A9E45DC}" srcOrd="0" destOrd="0" presId="urn:microsoft.com/office/officeart/2008/layout/HorizontalMultiLevelHierarchy"/>
    <dgm:cxn modelId="{E8C98B9E-69E4-4EF5-81A5-2180D64E6D44}" type="presOf" srcId="{59511E4B-8EFD-40C1-8769-41EC8A3006F1}" destId="{9B99E809-B197-4823-8F4F-A9A5674BCDDC}" srcOrd="1" destOrd="0" presId="urn:microsoft.com/office/officeart/2008/layout/HorizontalMultiLevelHierarchy"/>
    <dgm:cxn modelId="{2AA6A6AE-5526-43E0-841C-591C6F3782D6}" type="presOf" srcId="{9A871F26-74E8-4736-985B-EF3BB73DFE34}" destId="{E7DB1CDA-3D4C-4818-A88C-6D185D722EC6}" srcOrd="0" destOrd="0" presId="urn:microsoft.com/office/officeart/2008/layout/HorizontalMultiLevelHierarchy"/>
    <dgm:cxn modelId="{0AE8A402-39C5-45D0-8010-65B839616D86}" type="presOf" srcId="{0FBFC397-7581-450D-9E09-11221034CB1F}" destId="{ED27862D-C3E6-427A-885B-0E48DC7843BB}" srcOrd="1"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8F868CCC-1FE8-455E-9719-300771FE2715}" type="presParOf" srcId="{9649ACAB-2321-4691-A3E4-17E5315F335D}" destId="{3277378E-1025-4B91-B646-B39624C63CFC}" srcOrd="4" destOrd="0" presId="urn:microsoft.com/office/officeart/2008/layout/HorizontalMultiLevelHierarchy"/>
    <dgm:cxn modelId="{DD147FEC-281D-463F-A276-5C0AA25033BA}" type="presParOf" srcId="{3277378E-1025-4B91-B646-B39624C63CFC}" destId="{ED27862D-C3E6-427A-885B-0E48DC7843BB}" srcOrd="0" destOrd="0" presId="urn:microsoft.com/office/officeart/2008/layout/HorizontalMultiLevelHierarchy"/>
    <dgm:cxn modelId="{4A8EDDA0-895B-499C-A4E4-50D4003A286C}" type="presParOf" srcId="{9649ACAB-2321-4691-A3E4-17E5315F335D}" destId="{694CBA10-92D2-4197-90E3-DF07EA10EEB8}" srcOrd="5" destOrd="0" presId="urn:microsoft.com/office/officeart/2008/layout/HorizontalMultiLevelHierarchy"/>
    <dgm:cxn modelId="{43B4E36A-17D2-479F-8F41-05383CF7D5A5}" type="presParOf" srcId="{694CBA10-92D2-4197-90E3-DF07EA10EEB8}" destId="{3CE5715A-B463-4312-A59B-740DC19BA68B}" srcOrd="0" destOrd="0" presId="urn:microsoft.com/office/officeart/2008/layout/HorizontalMultiLevelHierarchy"/>
    <dgm:cxn modelId="{7D0D7166-BFE3-4E3D-AFAB-66C6BDC5F476}" type="presParOf" srcId="{694CBA10-92D2-4197-90E3-DF07EA10EEB8}" destId="{63E2F988-CB6C-4238-BA57-4F2847669F56}" srcOrd="1" destOrd="0" presId="urn:microsoft.com/office/officeart/2008/layout/HorizontalMultiLevelHierarchy"/>
    <dgm:cxn modelId="{A20983CD-2EC7-4581-B618-5D7E63793D5F}" type="presParOf" srcId="{63E2F988-CB6C-4238-BA57-4F2847669F56}" destId="{B1B95A7D-A80C-4A8C-B5CC-608F51433E24}" srcOrd="0" destOrd="0" presId="urn:microsoft.com/office/officeart/2008/layout/HorizontalMultiLevelHierarchy"/>
    <dgm:cxn modelId="{DD6C115B-C7E7-42BB-B77B-01D7A0E3A1AF}" type="presParOf" srcId="{B1B95A7D-A80C-4A8C-B5CC-608F51433E24}" destId="{D089DFB8-6D68-45D6-93AE-4D04E31DEDBD}" srcOrd="0" destOrd="0" presId="urn:microsoft.com/office/officeart/2008/layout/HorizontalMultiLevelHierarchy"/>
    <dgm:cxn modelId="{49645A75-3C0E-4549-BA6B-8A653FC3D20E}" type="presParOf" srcId="{63E2F988-CB6C-4238-BA57-4F2847669F56}" destId="{9BAEEE4D-1794-4993-ABA7-35B5444E3185}" srcOrd="1" destOrd="0" presId="urn:microsoft.com/office/officeart/2008/layout/HorizontalMultiLevelHierarchy"/>
    <dgm:cxn modelId="{F662308A-7ED3-4C9F-810F-ED233768109E}" type="presParOf" srcId="{9BAEEE4D-1794-4993-ABA7-35B5444E3185}" destId="{BADDFD11-6D6A-4F6A-8B2E-2F492D67B8FF}" srcOrd="0" destOrd="0" presId="urn:microsoft.com/office/officeart/2008/layout/HorizontalMultiLevelHierarchy"/>
    <dgm:cxn modelId="{AABB06D3-7BB3-417E-B60B-97A3A19555A5}" type="presParOf" srcId="{9BAEEE4D-1794-4993-ABA7-35B5444E3185}" destId="{674512A4-DC34-49D8-96AF-E0B4E8875587}" srcOrd="1" destOrd="0" presId="urn:microsoft.com/office/officeart/2008/layout/HorizontalMultiLevelHierarchy"/>
    <dgm:cxn modelId="{0A81179B-F5C8-4176-BA82-C9157C81E695}" type="presParOf" srcId="{674512A4-DC34-49D8-96AF-E0B4E8875587}" destId="{1C218697-7FEC-442C-BEAC-861EDBA1EE26}" srcOrd="0" destOrd="0" presId="urn:microsoft.com/office/officeart/2008/layout/HorizontalMultiLevelHierarchy"/>
    <dgm:cxn modelId="{A04A286E-BC65-4B22-ACF3-CCF430210792}" type="presParOf" srcId="{1C218697-7FEC-442C-BEAC-861EDBA1EE26}" destId="{81ADFB7C-14D3-491D-A8C3-619A082EA693}" srcOrd="0" destOrd="0" presId="urn:microsoft.com/office/officeart/2008/layout/HorizontalMultiLevelHierarchy"/>
    <dgm:cxn modelId="{B72EC73D-1CFE-4C9E-B6A1-CB4908DE34D3}" type="presParOf" srcId="{674512A4-DC34-49D8-96AF-E0B4E8875587}" destId="{1E3A8E4F-0756-4205-874E-8A8A7E5A4645}" srcOrd="1" destOrd="0" presId="urn:microsoft.com/office/officeart/2008/layout/HorizontalMultiLevelHierarchy"/>
    <dgm:cxn modelId="{EAF1DDCB-31F6-42DE-8464-BC59D03FC391}" type="presParOf" srcId="{1E3A8E4F-0756-4205-874E-8A8A7E5A4645}" destId="{A53E1177-1715-4EBC-8FFF-D2B6BE4DA7DF}" srcOrd="0" destOrd="0" presId="urn:microsoft.com/office/officeart/2008/layout/HorizontalMultiLevelHierarchy"/>
    <dgm:cxn modelId="{DA46647C-F989-4F68-B679-2833609BFA0B}" type="presParOf" srcId="{1E3A8E4F-0756-4205-874E-8A8A7E5A4645}" destId="{96D657BE-01FB-41A5-A61B-3B35503AC2B6}" srcOrd="1" destOrd="0" presId="urn:microsoft.com/office/officeart/2008/layout/HorizontalMultiLevelHierarchy"/>
    <dgm:cxn modelId="{38816520-EE91-47B8-BB6F-EB5AB950CC25}" type="presParOf" srcId="{674512A4-DC34-49D8-96AF-E0B4E8875587}" destId="{17D366BE-804F-4EB3-932C-7E922AA72C97}" srcOrd="2" destOrd="0" presId="urn:microsoft.com/office/officeart/2008/layout/HorizontalMultiLevelHierarchy"/>
    <dgm:cxn modelId="{81E675FB-C647-4B68-9D60-3466889A02AC}" type="presParOf" srcId="{17D366BE-804F-4EB3-932C-7E922AA72C97}" destId="{E6F6B072-371D-4957-ABC0-3B2C22D27DBF}" srcOrd="0" destOrd="0" presId="urn:microsoft.com/office/officeart/2008/layout/HorizontalMultiLevelHierarchy"/>
    <dgm:cxn modelId="{BD7CFE59-8203-4A46-9298-AB1550095D82}" type="presParOf" srcId="{674512A4-DC34-49D8-96AF-E0B4E8875587}" destId="{570E30F0-C1ED-4CD5-BCCD-D977F598EAF8}" srcOrd="3" destOrd="0" presId="urn:microsoft.com/office/officeart/2008/layout/HorizontalMultiLevelHierarchy"/>
    <dgm:cxn modelId="{F9C53A65-A147-413A-9C00-3D03EC936C95}" type="presParOf" srcId="{570E30F0-C1ED-4CD5-BCCD-D977F598EAF8}" destId="{9C97ECFE-35CB-4952-AA99-AABD5BBDF8F7}" srcOrd="0" destOrd="0" presId="urn:microsoft.com/office/officeart/2008/layout/HorizontalMultiLevelHierarchy"/>
    <dgm:cxn modelId="{302F0B1F-C183-445C-9B13-003C4A21B634}" type="presParOf" srcId="{570E30F0-C1ED-4CD5-BCCD-D977F598EAF8}" destId="{F4A1B485-8D55-4B83-ADC5-922BB2DE367E}" srcOrd="1" destOrd="0" presId="urn:microsoft.com/office/officeart/2008/layout/HorizontalMultiLevelHierarchy"/>
    <dgm:cxn modelId="{3225DAA4-09B1-42DF-9876-011C6716F424}" type="presParOf" srcId="{63E2F988-CB6C-4238-BA57-4F2847669F56}" destId="{F5B1B54B-C837-4500-B1F9-6B55EC063495}" srcOrd="2" destOrd="0" presId="urn:microsoft.com/office/officeart/2008/layout/HorizontalMultiLevelHierarchy"/>
    <dgm:cxn modelId="{6966FD96-3744-4982-A747-4F6E11E67C94}" type="presParOf" srcId="{F5B1B54B-C837-4500-B1F9-6B55EC063495}" destId="{D842F95B-B05B-4DE0-B764-8E26B5379FF0}" srcOrd="0" destOrd="0" presId="urn:microsoft.com/office/officeart/2008/layout/HorizontalMultiLevelHierarchy"/>
    <dgm:cxn modelId="{4D7F6CFF-F974-4DF8-A0CE-93268F5F4744}" type="presParOf" srcId="{63E2F988-CB6C-4238-BA57-4F2847669F56}" destId="{4E596BD4-DA7C-4D4A-8CF7-CADC167A2029}" srcOrd="3" destOrd="0" presId="urn:microsoft.com/office/officeart/2008/layout/HorizontalMultiLevelHierarchy"/>
    <dgm:cxn modelId="{EAE4E3D7-0F89-4C47-BCDF-00CBAE336F14}" type="presParOf" srcId="{4E596BD4-DA7C-4D4A-8CF7-CADC167A2029}" destId="{D95C901E-1098-4296-B1C0-A32F05673786}" srcOrd="0" destOrd="0" presId="urn:microsoft.com/office/officeart/2008/layout/HorizontalMultiLevelHierarchy"/>
    <dgm:cxn modelId="{9629A0B0-99A9-4BEB-AB07-0602A2CED635}" type="presParOf" srcId="{4E596BD4-DA7C-4D4A-8CF7-CADC167A2029}" destId="{4EAB2BC0-F83A-4A62-B7D8-59143933720A}"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667079" y="4141643"/>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46799" y="4302252"/>
        <a:ext cx="19223" cy="19223"/>
      </dsp:txXfrm>
    </dsp:sp>
    <dsp:sp modelId="{C4C9488E-7BE6-4FC9-9B22-FCEA0EF43662}">
      <dsp:nvSpPr>
        <dsp:cNvPr id="0" name=""/>
        <dsp:cNvSpPr/>
      </dsp:nvSpPr>
      <dsp:spPr>
        <a:xfrm>
          <a:off x="4667079" y="4095923"/>
          <a:ext cx="178664" cy="91440"/>
        </a:xfrm>
        <a:custGeom>
          <a:avLst/>
          <a:gdLst/>
          <a:ahLst/>
          <a:cxnLst/>
          <a:rect l="0" t="0" r="0" b="0"/>
          <a:pathLst>
            <a:path>
              <a:moveTo>
                <a:pt x="0" y="45720"/>
              </a:moveTo>
              <a:lnTo>
                <a:pt x="178664"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1944" y="4137176"/>
        <a:ext cx="8933" cy="8933"/>
      </dsp:txXfrm>
    </dsp:sp>
    <dsp:sp modelId="{F5B1B54B-C837-4500-B1F9-6B55EC063495}">
      <dsp:nvSpPr>
        <dsp:cNvPr id="0" name=""/>
        <dsp:cNvSpPr/>
      </dsp:nvSpPr>
      <dsp:spPr>
        <a:xfrm>
          <a:off x="6811052" y="4737418"/>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4816359"/>
        <a:ext cx="12338" cy="12338"/>
      </dsp:txXfrm>
    </dsp:sp>
    <dsp:sp modelId="{17D366BE-804F-4EB3-932C-7E922AA72C97}">
      <dsp:nvSpPr>
        <dsp:cNvPr id="0" name=""/>
        <dsp:cNvSpPr/>
      </dsp:nvSpPr>
      <dsp:spPr>
        <a:xfrm>
          <a:off x="7959936" y="4567196"/>
          <a:ext cx="345644" cy="170221"/>
        </a:xfrm>
        <a:custGeom>
          <a:avLst/>
          <a:gdLst/>
          <a:ahLst/>
          <a:cxnLst/>
          <a:rect l="0" t="0" r="0" b="0"/>
          <a:pathLst>
            <a:path>
              <a:moveTo>
                <a:pt x="0" y="0"/>
              </a:moveTo>
              <a:lnTo>
                <a:pt x="172822" y="0"/>
              </a:lnTo>
              <a:lnTo>
                <a:pt x="172822" y="170221"/>
              </a:lnTo>
              <a:lnTo>
                <a:pt x="34564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3126" y="4642675"/>
        <a:ext cx="19264" cy="19264"/>
      </dsp:txXfrm>
    </dsp:sp>
    <dsp:sp modelId="{1C218697-7FEC-442C-BEAC-861EDBA1EE26}">
      <dsp:nvSpPr>
        <dsp:cNvPr id="0" name=""/>
        <dsp:cNvSpPr/>
      </dsp:nvSpPr>
      <dsp:spPr>
        <a:xfrm>
          <a:off x="7959936" y="4396975"/>
          <a:ext cx="345644" cy="170221"/>
        </a:xfrm>
        <a:custGeom>
          <a:avLst/>
          <a:gdLst/>
          <a:ahLst/>
          <a:cxnLst/>
          <a:rect l="0" t="0" r="0" b="0"/>
          <a:pathLst>
            <a:path>
              <a:moveTo>
                <a:pt x="0" y="170221"/>
              </a:moveTo>
              <a:lnTo>
                <a:pt x="172822" y="170221"/>
              </a:lnTo>
              <a:lnTo>
                <a:pt x="172822" y="0"/>
              </a:lnTo>
              <a:lnTo>
                <a:pt x="34564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3126" y="4472454"/>
        <a:ext cx="19264" cy="19264"/>
      </dsp:txXfrm>
    </dsp:sp>
    <dsp:sp modelId="{B1B95A7D-A80C-4A8C-B5CC-608F51433E24}">
      <dsp:nvSpPr>
        <dsp:cNvPr id="0" name=""/>
        <dsp:cNvSpPr/>
      </dsp:nvSpPr>
      <dsp:spPr>
        <a:xfrm>
          <a:off x="6811052" y="4567196"/>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4646138"/>
        <a:ext cx="12338" cy="12338"/>
      </dsp:txXfrm>
    </dsp:sp>
    <dsp:sp modelId="{3277378E-1025-4B91-B646-B39624C63CFC}">
      <dsp:nvSpPr>
        <dsp:cNvPr id="0" name=""/>
        <dsp:cNvSpPr/>
      </dsp:nvSpPr>
      <dsp:spPr>
        <a:xfrm>
          <a:off x="5739065" y="3801200"/>
          <a:ext cx="178664" cy="936218"/>
        </a:xfrm>
        <a:custGeom>
          <a:avLst/>
          <a:gdLst/>
          <a:ahLst/>
          <a:cxnLst/>
          <a:rect l="0" t="0" r="0" b="0"/>
          <a:pathLst>
            <a:path>
              <a:moveTo>
                <a:pt x="0" y="0"/>
              </a:moveTo>
              <a:lnTo>
                <a:pt x="89332" y="0"/>
              </a:lnTo>
              <a:lnTo>
                <a:pt x="89332" y="936218"/>
              </a:lnTo>
              <a:lnTo>
                <a:pt x="178664" y="936218"/>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04570" y="4245481"/>
        <a:ext cx="47655" cy="47655"/>
      </dsp:txXfrm>
    </dsp:sp>
    <dsp:sp modelId="{67D635C0-48F2-4C8E-A3A2-F35C9A9E45DC}">
      <dsp:nvSpPr>
        <dsp:cNvPr id="0" name=""/>
        <dsp:cNvSpPr/>
      </dsp:nvSpPr>
      <dsp:spPr>
        <a:xfrm>
          <a:off x="6811052" y="3886310"/>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3965252"/>
        <a:ext cx="12338" cy="12338"/>
      </dsp:txXfrm>
    </dsp:sp>
    <dsp:sp modelId="{59AE2245-54FD-442F-826F-E34D3A5503D3}">
      <dsp:nvSpPr>
        <dsp:cNvPr id="0" name=""/>
        <dsp:cNvSpPr/>
      </dsp:nvSpPr>
      <dsp:spPr>
        <a:xfrm>
          <a:off x="7961089" y="3716089"/>
          <a:ext cx="357203" cy="340442"/>
        </a:xfrm>
        <a:custGeom>
          <a:avLst/>
          <a:gdLst/>
          <a:ahLst/>
          <a:cxnLst/>
          <a:rect l="0" t="0" r="0" b="0"/>
          <a:pathLst>
            <a:path>
              <a:moveTo>
                <a:pt x="0" y="0"/>
              </a:moveTo>
              <a:lnTo>
                <a:pt x="178601" y="0"/>
              </a:lnTo>
              <a:lnTo>
                <a:pt x="178601" y="340442"/>
              </a:lnTo>
              <a:lnTo>
                <a:pt x="357203"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7354" y="3873974"/>
        <a:ext cx="24672" cy="24672"/>
      </dsp:txXfrm>
    </dsp:sp>
    <dsp:sp modelId="{51ABB488-7F6B-4F15-BF1E-13957DECDEA0}">
      <dsp:nvSpPr>
        <dsp:cNvPr id="0" name=""/>
        <dsp:cNvSpPr/>
      </dsp:nvSpPr>
      <dsp:spPr>
        <a:xfrm>
          <a:off x="7961089" y="3670369"/>
          <a:ext cx="357203" cy="91440"/>
        </a:xfrm>
        <a:custGeom>
          <a:avLst/>
          <a:gdLst/>
          <a:ahLst/>
          <a:cxnLst/>
          <a:rect l="0" t="0" r="0" b="0"/>
          <a:pathLst>
            <a:path>
              <a:moveTo>
                <a:pt x="0" y="45720"/>
              </a:moveTo>
              <a:lnTo>
                <a:pt x="357203"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30761" y="3707159"/>
        <a:ext cx="17860" cy="17860"/>
      </dsp:txXfrm>
    </dsp:sp>
    <dsp:sp modelId="{6C6D8E9D-7873-4EE3-A7C8-467DB1B38886}">
      <dsp:nvSpPr>
        <dsp:cNvPr id="0" name=""/>
        <dsp:cNvSpPr/>
      </dsp:nvSpPr>
      <dsp:spPr>
        <a:xfrm>
          <a:off x="7961089" y="3375646"/>
          <a:ext cx="357203" cy="340442"/>
        </a:xfrm>
        <a:custGeom>
          <a:avLst/>
          <a:gdLst/>
          <a:ahLst/>
          <a:cxnLst/>
          <a:rect l="0" t="0" r="0" b="0"/>
          <a:pathLst>
            <a:path>
              <a:moveTo>
                <a:pt x="0" y="340442"/>
              </a:moveTo>
              <a:lnTo>
                <a:pt x="178601" y="340442"/>
              </a:lnTo>
              <a:lnTo>
                <a:pt x="178601" y="0"/>
              </a:lnTo>
              <a:lnTo>
                <a:pt x="357203"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27354" y="3533531"/>
        <a:ext cx="24672" cy="24672"/>
      </dsp:txXfrm>
    </dsp:sp>
    <dsp:sp modelId="{E8B9E04F-8911-439D-A990-57E0C8BD86F4}">
      <dsp:nvSpPr>
        <dsp:cNvPr id="0" name=""/>
        <dsp:cNvSpPr/>
      </dsp:nvSpPr>
      <dsp:spPr>
        <a:xfrm>
          <a:off x="6811052" y="3716089"/>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3795030"/>
        <a:ext cx="12338" cy="12338"/>
      </dsp:txXfrm>
    </dsp:sp>
    <dsp:sp modelId="{54971FDB-F67F-4F3B-92B6-E77D3DFFDC8A}">
      <dsp:nvSpPr>
        <dsp:cNvPr id="0" name=""/>
        <dsp:cNvSpPr/>
      </dsp:nvSpPr>
      <dsp:spPr>
        <a:xfrm>
          <a:off x="5739065" y="3755480"/>
          <a:ext cx="178664" cy="91440"/>
        </a:xfrm>
        <a:custGeom>
          <a:avLst/>
          <a:gdLst/>
          <a:ahLst/>
          <a:cxnLst/>
          <a:rect l="0" t="0" r="0" b="0"/>
          <a:pathLst>
            <a:path>
              <a:moveTo>
                <a:pt x="0" y="45720"/>
              </a:moveTo>
              <a:lnTo>
                <a:pt x="89332" y="45720"/>
              </a:lnTo>
              <a:lnTo>
                <a:pt x="89332" y="130830"/>
              </a:lnTo>
              <a:lnTo>
                <a:pt x="178664" y="13083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23450" y="3796252"/>
        <a:ext cx="9895" cy="9895"/>
      </dsp:txXfrm>
    </dsp:sp>
    <dsp:sp modelId="{E7DB1CDA-3D4C-4818-A88C-6D185D722EC6}">
      <dsp:nvSpPr>
        <dsp:cNvPr id="0" name=""/>
        <dsp:cNvSpPr/>
      </dsp:nvSpPr>
      <dsp:spPr>
        <a:xfrm>
          <a:off x="6811052" y="2864981"/>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2943923"/>
        <a:ext cx="12338" cy="12338"/>
      </dsp:txXfrm>
    </dsp:sp>
    <dsp:sp modelId="{0F4448C4-16D0-412B-B97C-B3EE8C574400}">
      <dsp:nvSpPr>
        <dsp:cNvPr id="0" name=""/>
        <dsp:cNvSpPr/>
      </dsp:nvSpPr>
      <dsp:spPr>
        <a:xfrm>
          <a:off x="7905301" y="2694760"/>
          <a:ext cx="396965" cy="324540"/>
        </a:xfrm>
        <a:custGeom>
          <a:avLst/>
          <a:gdLst/>
          <a:ahLst/>
          <a:cxnLst/>
          <a:rect l="0" t="0" r="0" b="0"/>
          <a:pathLst>
            <a:path>
              <a:moveTo>
                <a:pt x="0" y="0"/>
              </a:moveTo>
              <a:lnTo>
                <a:pt x="198482" y="0"/>
              </a:lnTo>
              <a:lnTo>
                <a:pt x="198482" y="324540"/>
              </a:lnTo>
              <a:lnTo>
                <a:pt x="396965" y="32454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0965" y="2844211"/>
        <a:ext cx="25637" cy="25637"/>
      </dsp:txXfrm>
    </dsp:sp>
    <dsp:sp modelId="{A3E99873-9A6B-448D-882B-6A1290124BE0}">
      <dsp:nvSpPr>
        <dsp:cNvPr id="0" name=""/>
        <dsp:cNvSpPr/>
      </dsp:nvSpPr>
      <dsp:spPr>
        <a:xfrm>
          <a:off x="7905301" y="2633137"/>
          <a:ext cx="396965" cy="91440"/>
        </a:xfrm>
        <a:custGeom>
          <a:avLst/>
          <a:gdLst/>
          <a:ahLst/>
          <a:cxnLst/>
          <a:rect l="0" t="0" r="0" b="0"/>
          <a:pathLst>
            <a:path>
              <a:moveTo>
                <a:pt x="0" y="61622"/>
              </a:moveTo>
              <a:lnTo>
                <a:pt x="198482" y="61622"/>
              </a:lnTo>
              <a:lnTo>
                <a:pt x="198482" y="45720"/>
              </a:lnTo>
              <a:lnTo>
                <a:pt x="39696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3852" y="2668925"/>
        <a:ext cx="19864" cy="19864"/>
      </dsp:txXfrm>
    </dsp:sp>
    <dsp:sp modelId="{BCF6B846-BCE0-4A36-AB58-F37D855BACB3}">
      <dsp:nvSpPr>
        <dsp:cNvPr id="0" name=""/>
        <dsp:cNvSpPr/>
      </dsp:nvSpPr>
      <dsp:spPr>
        <a:xfrm>
          <a:off x="7905301" y="2338414"/>
          <a:ext cx="396965" cy="356345"/>
        </a:xfrm>
        <a:custGeom>
          <a:avLst/>
          <a:gdLst/>
          <a:ahLst/>
          <a:cxnLst/>
          <a:rect l="0" t="0" r="0" b="0"/>
          <a:pathLst>
            <a:path>
              <a:moveTo>
                <a:pt x="0" y="356345"/>
              </a:moveTo>
              <a:lnTo>
                <a:pt x="198482" y="356345"/>
              </a:lnTo>
              <a:lnTo>
                <a:pt x="198482" y="0"/>
              </a:lnTo>
              <a:lnTo>
                <a:pt x="39696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90448" y="2503251"/>
        <a:ext cx="26672" cy="26672"/>
      </dsp:txXfrm>
    </dsp:sp>
    <dsp:sp modelId="{7137EB5A-E346-4115-9F66-B74C3542748E}">
      <dsp:nvSpPr>
        <dsp:cNvPr id="0" name=""/>
        <dsp:cNvSpPr/>
      </dsp:nvSpPr>
      <dsp:spPr>
        <a:xfrm>
          <a:off x="6811052" y="2694760"/>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94215" y="2773701"/>
        <a:ext cx="12338" cy="12338"/>
      </dsp:txXfrm>
    </dsp:sp>
    <dsp:sp modelId="{6FB29898-0152-4460-9FA2-C023B30AA889}">
      <dsp:nvSpPr>
        <dsp:cNvPr id="0" name=""/>
        <dsp:cNvSpPr/>
      </dsp:nvSpPr>
      <dsp:spPr>
        <a:xfrm>
          <a:off x="5739065" y="2864981"/>
          <a:ext cx="178664" cy="936218"/>
        </a:xfrm>
        <a:custGeom>
          <a:avLst/>
          <a:gdLst/>
          <a:ahLst/>
          <a:cxnLst/>
          <a:rect l="0" t="0" r="0" b="0"/>
          <a:pathLst>
            <a:path>
              <a:moveTo>
                <a:pt x="0" y="936218"/>
              </a:moveTo>
              <a:lnTo>
                <a:pt x="89332" y="936218"/>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04570" y="3309263"/>
        <a:ext cx="47655" cy="47655"/>
      </dsp:txXfrm>
    </dsp:sp>
    <dsp:sp modelId="{E0BC23FD-A123-4F6F-B29F-B1B1A8DCFCAA}">
      <dsp:nvSpPr>
        <dsp:cNvPr id="0" name=""/>
        <dsp:cNvSpPr/>
      </dsp:nvSpPr>
      <dsp:spPr>
        <a:xfrm>
          <a:off x="4667079" y="3801200"/>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46799" y="3961809"/>
        <a:ext cx="19223" cy="19223"/>
      </dsp:txXfrm>
    </dsp:sp>
    <dsp:sp modelId="{4DD7F22F-5100-4F0E-840A-57F6C2B4824E}">
      <dsp:nvSpPr>
        <dsp:cNvPr id="0" name=""/>
        <dsp:cNvSpPr/>
      </dsp:nvSpPr>
      <dsp:spPr>
        <a:xfrm>
          <a:off x="3595092" y="4095923"/>
          <a:ext cx="178664" cy="91440"/>
        </a:xfrm>
        <a:custGeom>
          <a:avLst/>
          <a:gdLst/>
          <a:ahLst/>
          <a:cxnLst/>
          <a:rect l="0" t="0" r="0" b="0"/>
          <a:pathLst>
            <a:path>
              <a:moveTo>
                <a:pt x="0" y="45720"/>
              </a:moveTo>
              <a:lnTo>
                <a:pt x="178664"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9957" y="4137176"/>
        <a:ext cx="8933" cy="8933"/>
      </dsp:txXfrm>
    </dsp:sp>
    <dsp:sp modelId="{3F497CFA-6478-4309-8C27-A4BBA02D3D1D}">
      <dsp:nvSpPr>
        <dsp:cNvPr id="0" name=""/>
        <dsp:cNvSpPr/>
      </dsp:nvSpPr>
      <dsp:spPr>
        <a:xfrm>
          <a:off x="2523105" y="2311762"/>
          <a:ext cx="178664" cy="1829881"/>
        </a:xfrm>
        <a:custGeom>
          <a:avLst/>
          <a:gdLst/>
          <a:ahLst/>
          <a:cxnLst/>
          <a:rect l="0" t="0" r="0" b="0"/>
          <a:pathLst>
            <a:path>
              <a:moveTo>
                <a:pt x="0" y="0"/>
              </a:moveTo>
              <a:lnTo>
                <a:pt x="89332" y="0"/>
              </a:lnTo>
              <a:lnTo>
                <a:pt x="89332" y="1829881"/>
              </a:lnTo>
              <a:lnTo>
                <a:pt x="178664" y="1829881"/>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2566472" y="3180738"/>
        <a:ext cx="91929" cy="91929"/>
      </dsp:txXfrm>
    </dsp:sp>
    <dsp:sp modelId="{BCB0C310-6712-457C-83F4-AD90D18B30F1}">
      <dsp:nvSpPr>
        <dsp:cNvPr id="0" name=""/>
        <dsp:cNvSpPr/>
      </dsp:nvSpPr>
      <dsp:spPr>
        <a:xfrm>
          <a:off x="3595092" y="1843653"/>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8255" y="1922594"/>
        <a:ext cx="12338" cy="12338"/>
      </dsp:txXfrm>
    </dsp:sp>
    <dsp:sp modelId="{11A95FA8-BC12-4F2B-93AC-994CC23CB247}">
      <dsp:nvSpPr>
        <dsp:cNvPr id="0" name=""/>
        <dsp:cNvSpPr/>
      </dsp:nvSpPr>
      <dsp:spPr>
        <a:xfrm>
          <a:off x="4667079" y="1673431"/>
          <a:ext cx="178664" cy="170221"/>
        </a:xfrm>
        <a:custGeom>
          <a:avLst/>
          <a:gdLst/>
          <a:ahLst/>
          <a:cxnLst/>
          <a:rect l="0" t="0" r="0" b="0"/>
          <a:pathLst>
            <a:path>
              <a:moveTo>
                <a:pt x="0" y="0"/>
              </a:moveTo>
              <a:lnTo>
                <a:pt x="89332" y="0"/>
              </a:lnTo>
              <a:lnTo>
                <a:pt x="89332" y="170221"/>
              </a:lnTo>
              <a:lnTo>
                <a:pt x="178664" y="170221"/>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0241" y="1752372"/>
        <a:ext cx="12338" cy="12338"/>
      </dsp:txXfrm>
    </dsp:sp>
    <dsp:sp modelId="{EF1303F6-08C0-48FA-B58F-D294B3FD0956}">
      <dsp:nvSpPr>
        <dsp:cNvPr id="0" name=""/>
        <dsp:cNvSpPr/>
      </dsp:nvSpPr>
      <dsp:spPr>
        <a:xfrm>
          <a:off x="5739065" y="1503210"/>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18786" y="1663819"/>
        <a:ext cx="19223" cy="19223"/>
      </dsp:txXfrm>
    </dsp:sp>
    <dsp:sp modelId="{F61ED2EA-3DCB-4BDF-974A-6D38D5B018AB}">
      <dsp:nvSpPr>
        <dsp:cNvPr id="0" name=""/>
        <dsp:cNvSpPr/>
      </dsp:nvSpPr>
      <dsp:spPr>
        <a:xfrm>
          <a:off x="5739065" y="1457490"/>
          <a:ext cx="178664" cy="91440"/>
        </a:xfrm>
        <a:custGeom>
          <a:avLst/>
          <a:gdLst/>
          <a:ahLst/>
          <a:cxnLst/>
          <a:rect l="0" t="0" r="0" b="0"/>
          <a:pathLst>
            <a:path>
              <a:moveTo>
                <a:pt x="0" y="45720"/>
              </a:moveTo>
              <a:lnTo>
                <a:pt x="178664"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23931" y="1498743"/>
        <a:ext cx="8933" cy="8933"/>
      </dsp:txXfrm>
    </dsp:sp>
    <dsp:sp modelId="{E6122314-4232-42C9-987E-46FE0FA3495B}">
      <dsp:nvSpPr>
        <dsp:cNvPr id="0" name=""/>
        <dsp:cNvSpPr/>
      </dsp:nvSpPr>
      <dsp:spPr>
        <a:xfrm>
          <a:off x="5739065" y="1162767"/>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818786" y="1323376"/>
        <a:ext cx="19223" cy="19223"/>
      </dsp:txXfrm>
    </dsp:sp>
    <dsp:sp modelId="{9D957ECC-C536-4171-9E3F-ADA463C520DE}">
      <dsp:nvSpPr>
        <dsp:cNvPr id="0" name=""/>
        <dsp:cNvSpPr/>
      </dsp:nvSpPr>
      <dsp:spPr>
        <a:xfrm>
          <a:off x="4667079" y="1503210"/>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750241" y="1582151"/>
        <a:ext cx="12338" cy="12338"/>
      </dsp:txXfrm>
    </dsp:sp>
    <dsp:sp modelId="{6E28F844-322A-4B11-9FD3-C3F3F369B4BB}">
      <dsp:nvSpPr>
        <dsp:cNvPr id="0" name=""/>
        <dsp:cNvSpPr/>
      </dsp:nvSpPr>
      <dsp:spPr>
        <a:xfrm>
          <a:off x="3595092" y="1673431"/>
          <a:ext cx="178664" cy="170221"/>
        </a:xfrm>
        <a:custGeom>
          <a:avLst/>
          <a:gdLst/>
          <a:ahLst/>
          <a:cxnLst/>
          <a:rect l="0" t="0" r="0" b="0"/>
          <a:pathLst>
            <a:path>
              <a:moveTo>
                <a:pt x="0" y="170221"/>
              </a:moveTo>
              <a:lnTo>
                <a:pt x="89332" y="170221"/>
              </a:lnTo>
              <a:lnTo>
                <a:pt x="89332" y="0"/>
              </a:lnTo>
              <a:lnTo>
                <a:pt x="178664"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8255" y="1752372"/>
        <a:ext cx="12338" cy="12338"/>
      </dsp:txXfrm>
    </dsp:sp>
    <dsp:sp modelId="{11CBC200-06F7-4DD2-9C34-18F45043F91F}">
      <dsp:nvSpPr>
        <dsp:cNvPr id="0" name=""/>
        <dsp:cNvSpPr/>
      </dsp:nvSpPr>
      <dsp:spPr>
        <a:xfrm>
          <a:off x="2523105" y="1843653"/>
          <a:ext cx="178664" cy="468109"/>
        </a:xfrm>
        <a:custGeom>
          <a:avLst/>
          <a:gdLst/>
          <a:ahLst/>
          <a:cxnLst/>
          <a:rect l="0" t="0" r="0" b="0"/>
          <a:pathLst>
            <a:path>
              <a:moveTo>
                <a:pt x="0" y="468109"/>
              </a:moveTo>
              <a:lnTo>
                <a:pt x="89332" y="468109"/>
              </a:lnTo>
              <a:lnTo>
                <a:pt x="89332" y="0"/>
              </a:lnTo>
              <a:lnTo>
                <a:pt x="178664"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599911" y="2065181"/>
        <a:ext cx="25052" cy="25052"/>
      </dsp:txXfrm>
    </dsp:sp>
    <dsp:sp modelId="{2B938EF2-BE37-4FC8-BFD3-6256540813BC}">
      <dsp:nvSpPr>
        <dsp:cNvPr id="0" name=""/>
        <dsp:cNvSpPr/>
      </dsp:nvSpPr>
      <dsp:spPr>
        <a:xfrm>
          <a:off x="3595092" y="481881"/>
          <a:ext cx="178664" cy="340442"/>
        </a:xfrm>
        <a:custGeom>
          <a:avLst/>
          <a:gdLst/>
          <a:ahLst/>
          <a:cxnLst/>
          <a:rect l="0" t="0" r="0" b="0"/>
          <a:pathLst>
            <a:path>
              <a:moveTo>
                <a:pt x="0" y="0"/>
              </a:moveTo>
              <a:lnTo>
                <a:pt x="89332" y="0"/>
              </a:lnTo>
              <a:lnTo>
                <a:pt x="89332" y="340442"/>
              </a:lnTo>
              <a:lnTo>
                <a:pt x="178664" y="34044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4812" y="642490"/>
        <a:ext cx="19223" cy="19223"/>
      </dsp:txXfrm>
    </dsp:sp>
    <dsp:sp modelId="{646E88BD-40D7-4786-AAB6-CFE3405707CA}">
      <dsp:nvSpPr>
        <dsp:cNvPr id="0" name=""/>
        <dsp:cNvSpPr/>
      </dsp:nvSpPr>
      <dsp:spPr>
        <a:xfrm>
          <a:off x="3595092" y="436161"/>
          <a:ext cx="178664" cy="91440"/>
        </a:xfrm>
        <a:custGeom>
          <a:avLst/>
          <a:gdLst/>
          <a:ahLst/>
          <a:cxnLst/>
          <a:rect l="0" t="0" r="0" b="0"/>
          <a:pathLst>
            <a:path>
              <a:moveTo>
                <a:pt x="0" y="45720"/>
              </a:moveTo>
              <a:lnTo>
                <a:pt x="178664"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9957" y="477414"/>
        <a:ext cx="8933" cy="8933"/>
      </dsp:txXfrm>
    </dsp:sp>
    <dsp:sp modelId="{EEA2D9E6-5C3F-47D0-A681-0364417D24E2}">
      <dsp:nvSpPr>
        <dsp:cNvPr id="0" name=""/>
        <dsp:cNvSpPr/>
      </dsp:nvSpPr>
      <dsp:spPr>
        <a:xfrm>
          <a:off x="3595092" y="141438"/>
          <a:ext cx="178664" cy="340442"/>
        </a:xfrm>
        <a:custGeom>
          <a:avLst/>
          <a:gdLst/>
          <a:ahLst/>
          <a:cxnLst/>
          <a:rect l="0" t="0" r="0" b="0"/>
          <a:pathLst>
            <a:path>
              <a:moveTo>
                <a:pt x="0" y="340442"/>
              </a:moveTo>
              <a:lnTo>
                <a:pt x="89332" y="340442"/>
              </a:lnTo>
              <a:lnTo>
                <a:pt x="89332" y="0"/>
              </a:lnTo>
              <a:lnTo>
                <a:pt x="178664"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3674812" y="302047"/>
        <a:ext cx="19223" cy="19223"/>
      </dsp:txXfrm>
    </dsp:sp>
    <dsp:sp modelId="{F3C8D12A-0632-4387-A3A7-62683536F1D8}">
      <dsp:nvSpPr>
        <dsp:cNvPr id="0" name=""/>
        <dsp:cNvSpPr/>
      </dsp:nvSpPr>
      <dsp:spPr>
        <a:xfrm>
          <a:off x="2523105" y="481881"/>
          <a:ext cx="178664" cy="1829881"/>
        </a:xfrm>
        <a:custGeom>
          <a:avLst/>
          <a:gdLst/>
          <a:ahLst/>
          <a:cxnLst/>
          <a:rect l="0" t="0" r="0" b="0"/>
          <a:pathLst>
            <a:path>
              <a:moveTo>
                <a:pt x="0" y="1829881"/>
              </a:moveTo>
              <a:lnTo>
                <a:pt x="89332" y="1829881"/>
              </a:lnTo>
              <a:lnTo>
                <a:pt x="89332" y="0"/>
              </a:lnTo>
              <a:lnTo>
                <a:pt x="178664"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2566472" y="1350857"/>
        <a:ext cx="91929" cy="91929"/>
      </dsp:txXfrm>
    </dsp:sp>
    <dsp:sp modelId="{67239EAB-1659-405F-9D37-5E8449D29F93}">
      <dsp:nvSpPr>
        <dsp:cNvPr id="0" name=""/>
        <dsp:cNvSpPr/>
      </dsp:nvSpPr>
      <dsp:spPr>
        <a:xfrm rot="16200000">
          <a:off x="1670205" y="2175584"/>
          <a:ext cx="1433444" cy="272354"/>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1670205" y="2175584"/>
        <a:ext cx="1433444" cy="272354"/>
      </dsp:txXfrm>
    </dsp:sp>
    <dsp:sp modelId="{14B6996B-15A7-4C3C-95B1-F4570CC1C169}">
      <dsp:nvSpPr>
        <dsp:cNvPr id="0" name=""/>
        <dsp:cNvSpPr/>
      </dsp:nvSpPr>
      <dsp:spPr>
        <a:xfrm>
          <a:off x="2701769" y="345703"/>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2701769" y="345703"/>
        <a:ext cx="893322" cy="272354"/>
      </dsp:txXfrm>
    </dsp:sp>
    <dsp:sp modelId="{843E92B2-B1C5-4679-9F13-92AE67F50E4B}">
      <dsp:nvSpPr>
        <dsp:cNvPr id="0" name=""/>
        <dsp:cNvSpPr/>
      </dsp:nvSpPr>
      <dsp:spPr>
        <a:xfrm>
          <a:off x="3773756" y="5260"/>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773756" y="5260"/>
        <a:ext cx="893322" cy="272354"/>
      </dsp:txXfrm>
    </dsp:sp>
    <dsp:sp modelId="{F3F472E3-5157-4A9E-B0CD-16FF248F6E0E}">
      <dsp:nvSpPr>
        <dsp:cNvPr id="0" name=""/>
        <dsp:cNvSpPr/>
      </dsp:nvSpPr>
      <dsp:spPr>
        <a:xfrm>
          <a:off x="3773756" y="345703"/>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773756" y="345703"/>
        <a:ext cx="893322" cy="272354"/>
      </dsp:txXfrm>
    </dsp:sp>
    <dsp:sp modelId="{C8A74607-627B-4791-8B31-4BA4E02B4D7C}">
      <dsp:nvSpPr>
        <dsp:cNvPr id="0" name=""/>
        <dsp:cNvSpPr/>
      </dsp:nvSpPr>
      <dsp:spPr>
        <a:xfrm>
          <a:off x="3773756" y="686146"/>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773756" y="686146"/>
        <a:ext cx="893322" cy="272354"/>
      </dsp:txXfrm>
    </dsp:sp>
    <dsp:sp modelId="{2FE9D669-7948-4A54-92D5-EFA1A86CD105}">
      <dsp:nvSpPr>
        <dsp:cNvPr id="0" name=""/>
        <dsp:cNvSpPr/>
      </dsp:nvSpPr>
      <dsp:spPr>
        <a:xfrm>
          <a:off x="2701769" y="1707475"/>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2701769" y="1707475"/>
        <a:ext cx="893322" cy="272354"/>
      </dsp:txXfrm>
    </dsp:sp>
    <dsp:sp modelId="{7DD80175-2396-4084-9B4F-06D9AFA69696}">
      <dsp:nvSpPr>
        <dsp:cNvPr id="0" name=""/>
        <dsp:cNvSpPr/>
      </dsp:nvSpPr>
      <dsp:spPr>
        <a:xfrm>
          <a:off x="3773756" y="1537254"/>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3773756" y="1537254"/>
        <a:ext cx="893322" cy="272354"/>
      </dsp:txXfrm>
    </dsp:sp>
    <dsp:sp modelId="{D13E8E78-0981-47B7-B509-860D838BA781}">
      <dsp:nvSpPr>
        <dsp:cNvPr id="0" name=""/>
        <dsp:cNvSpPr/>
      </dsp:nvSpPr>
      <dsp:spPr>
        <a:xfrm>
          <a:off x="4845743" y="136703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1367032"/>
        <a:ext cx="893322" cy="272354"/>
      </dsp:txXfrm>
    </dsp:sp>
    <dsp:sp modelId="{2293E997-8A42-4DE4-AFF5-CE2F2C46F300}">
      <dsp:nvSpPr>
        <dsp:cNvPr id="0" name=""/>
        <dsp:cNvSpPr/>
      </dsp:nvSpPr>
      <dsp:spPr>
        <a:xfrm>
          <a:off x="5917730" y="102658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917730" y="1026589"/>
        <a:ext cx="893322" cy="272354"/>
      </dsp:txXfrm>
    </dsp:sp>
    <dsp:sp modelId="{44701C57-D211-4D71-857F-299A0D735E28}">
      <dsp:nvSpPr>
        <dsp:cNvPr id="0" name=""/>
        <dsp:cNvSpPr/>
      </dsp:nvSpPr>
      <dsp:spPr>
        <a:xfrm>
          <a:off x="5917730" y="136703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917730" y="1367032"/>
        <a:ext cx="893322" cy="272354"/>
      </dsp:txXfrm>
    </dsp:sp>
    <dsp:sp modelId="{1297A119-EB00-45FB-9E4C-7081D9FC3578}">
      <dsp:nvSpPr>
        <dsp:cNvPr id="0" name=""/>
        <dsp:cNvSpPr/>
      </dsp:nvSpPr>
      <dsp:spPr>
        <a:xfrm>
          <a:off x="5917730" y="170747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917730" y="1707475"/>
        <a:ext cx="893322" cy="272354"/>
      </dsp:txXfrm>
    </dsp:sp>
    <dsp:sp modelId="{EFF0FDCC-9734-4C94-840C-8D241B8150A8}">
      <dsp:nvSpPr>
        <dsp:cNvPr id="0" name=""/>
        <dsp:cNvSpPr/>
      </dsp:nvSpPr>
      <dsp:spPr>
        <a:xfrm>
          <a:off x="4845743" y="170747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1707475"/>
        <a:ext cx="893322" cy="272354"/>
      </dsp:txXfrm>
    </dsp:sp>
    <dsp:sp modelId="{8539FE12-B94A-4DB5-9363-D625963A994D}">
      <dsp:nvSpPr>
        <dsp:cNvPr id="0" name=""/>
        <dsp:cNvSpPr/>
      </dsp:nvSpPr>
      <dsp:spPr>
        <a:xfrm>
          <a:off x="3773756" y="1877697"/>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773756" y="1877697"/>
        <a:ext cx="893322" cy="272354"/>
      </dsp:txXfrm>
    </dsp:sp>
    <dsp:sp modelId="{65D4BBB4-1790-4173-81B6-560190FD91AB}">
      <dsp:nvSpPr>
        <dsp:cNvPr id="0" name=""/>
        <dsp:cNvSpPr/>
      </dsp:nvSpPr>
      <dsp:spPr>
        <a:xfrm>
          <a:off x="2701769" y="4005466"/>
          <a:ext cx="893322" cy="272354"/>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&lt;dir&gt;</a:t>
          </a:r>
          <a:endParaRPr lang="fr-FR" sz="1000" kern="1200" dirty="0"/>
        </a:p>
      </dsp:txBody>
      <dsp:txXfrm>
        <a:off x="2701769" y="4005466"/>
        <a:ext cx="893322" cy="272354"/>
      </dsp:txXfrm>
    </dsp:sp>
    <dsp:sp modelId="{A20128AE-AD89-4CEA-9148-E73F5681A2EE}">
      <dsp:nvSpPr>
        <dsp:cNvPr id="0" name=""/>
        <dsp:cNvSpPr/>
      </dsp:nvSpPr>
      <dsp:spPr>
        <a:xfrm>
          <a:off x="3773756" y="4005466"/>
          <a:ext cx="893322" cy="272354"/>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&lt;dir&gt;</a:t>
          </a:r>
          <a:endParaRPr lang="fr-FR" sz="1000" kern="1200" dirty="0"/>
        </a:p>
      </dsp:txBody>
      <dsp:txXfrm>
        <a:off x="3773756" y="4005466"/>
        <a:ext cx="893322" cy="272354"/>
      </dsp:txXfrm>
    </dsp:sp>
    <dsp:sp modelId="{71B02E8A-448E-4584-80E9-059B52DDB850}">
      <dsp:nvSpPr>
        <dsp:cNvPr id="0" name=""/>
        <dsp:cNvSpPr/>
      </dsp:nvSpPr>
      <dsp:spPr>
        <a:xfrm>
          <a:off x="4845743" y="366502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845743" y="3665023"/>
        <a:ext cx="893322" cy="272354"/>
      </dsp:txXfrm>
    </dsp:sp>
    <dsp:sp modelId="{1A4238F2-78DE-41D2-AD7D-244E70141D53}">
      <dsp:nvSpPr>
        <dsp:cNvPr id="0" name=""/>
        <dsp:cNvSpPr/>
      </dsp:nvSpPr>
      <dsp:spPr>
        <a:xfrm>
          <a:off x="5917730" y="2728804"/>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&lt;dir&gt;</a:t>
          </a:r>
          <a:endParaRPr lang="fr-FR" sz="1000" kern="1200" dirty="0"/>
        </a:p>
      </dsp:txBody>
      <dsp:txXfrm>
        <a:off x="5917730" y="2728804"/>
        <a:ext cx="893322" cy="272354"/>
      </dsp:txXfrm>
    </dsp:sp>
    <dsp:sp modelId="{7A687C9C-1CE1-4FCD-8F95-CDF2CE96AF7A}">
      <dsp:nvSpPr>
        <dsp:cNvPr id="0" name=""/>
        <dsp:cNvSpPr/>
      </dsp:nvSpPr>
      <dsp:spPr>
        <a:xfrm>
          <a:off x="6989717" y="2558583"/>
          <a:ext cx="915584"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cmdname &lt;dir&gt;</a:t>
          </a:r>
          <a:endParaRPr lang="fr-FR" sz="1000" kern="1200" dirty="0"/>
        </a:p>
      </dsp:txBody>
      <dsp:txXfrm>
        <a:off x="6989717" y="2558583"/>
        <a:ext cx="915584" cy="272354"/>
      </dsp:txXfrm>
    </dsp:sp>
    <dsp:sp modelId="{2F691A7C-9BCD-4E4F-A41F-920122DDC012}">
      <dsp:nvSpPr>
        <dsp:cNvPr id="0" name=""/>
        <dsp:cNvSpPr/>
      </dsp:nvSpPr>
      <dsp:spPr>
        <a:xfrm>
          <a:off x="8302266" y="2202237"/>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2266" y="2202237"/>
        <a:ext cx="893322" cy="272354"/>
      </dsp:txXfrm>
    </dsp:sp>
    <dsp:sp modelId="{BFA8CB9D-9F1D-4CD9-9D73-5A458DABA331}">
      <dsp:nvSpPr>
        <dsp:cNvPr id="0" name=""/>
        <dsp:cNvSpPr/>
      </dsp:nvSpPr>
      <dsp:spPr>
        <a:xfrm>
          <a:off x="8302266" y="2542680"/>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2266" y="2542680"/>
        <a:ext cx="893322" cy="272354"/>
      </dsp:txXfrm>
    </dsp:sp>
    <dsp:sp modelId="{C75D1124-C505-4361-BD55-C3934A33A542}">
      <dsp:nvSpPr>
        <dsp:cNvPr id="0" name=""/>
        <dsp:cNvSpPr/>
      </dsp:nvSpPr>
      <dsp:spPr>
        <a:xfrm>
          <a:off x="8302266" y="288312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02266" y="2883123"/>
        <a:ext cx="893322" cy="272354"/>
      </dsp:txXfrm>
    </dsp:sp>
    <dsp:sp modelId="{A8FC37A2-9B31-4489-B0A8-9E802EBAF3A0}">
      <dsp:nvSpPr>
        <dsp:cNvPr id="0" name=""/>
        <dsp:cNvSpPr/>
      </dsp:nvSpPr>
      <dsp:spPr>
        <a:xfrm>
          <a:off x="6989717" y="2899026"/>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2899026"/>
        <a:ext cx="893322" cy="272354"/>
      </dsp:txXfrm>
    </dsp:sp>
    <dsp:sp modelId="{9DE0F9C2-8935-4BB2-9E9C-937F7C914306}">
      <dsp:nvSpPr>
        <dsp:cNvPr id="0" name=""/>
        <dsp:cNvSpPr/>
      </dsp:nvSpPr>
      <dsp:spPr>
        <a:xfrm>
          <a:off x="5917730" y="3750133"/>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917730" y="3750133"/>
        <a:ext cx="893322" cy="272354"/>
      </dsp:txXfrm>
    </dsp:sp>
    <dsp:sp modelId="{35ACB2AC-382A-4C97-A906-4B1EC627FF3B}">
      <dsp:nvSpPr>
        <dsp:cNvPr id="0" name=""/>
        <dsp:cNvSpPr/>
      </dsp:nvSpPr>
      <dsp:spPr>
        <a:xfrm>
          <a:off x="6989717" y="3579912"/>
          <a:ext cx="97137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packname&lt;dir&gt;</a:t>
          </a:r>
          <a:endParaRPr lang="fr-FR" sz="1000" kern="1200" dirty="0"/>
        </a:p>
      </dsp:txBody>
      <dsp:txXfrm>
        <a:off x="6989717" y="3579912"/>
        <a:ext cx="971372" cy="272354"/>
      </dsp:txXfrm>
    </dsp:sp>
    <dsp:sp modelId="{F477F308-696E-4EBB-A389-B7BC50374169}">
      <dsp:nvSpPr>
        <dsp:cNvPr id="0" name=""/>
        <dsp:cNvSpPr/>
      </dsp:nvSpPr>
      <dsp:spPr>
        <a:xfrm>
          <a:off x="8318293" y="323946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18293" y="3239469"/>
        <a:ext cx="893322" cy="272354"/>
      </dsp:txXfrm>
    </dsp:sp>
    <dsp:sp modelId="{057661AD-CB3F-4EFF-A165-3CB41187F5B8}">
      <dsp:nvSpPr>
        <dsp:cNvPr id="0" name=""/>
        <dsp:cNvSpPr/>
      </dsp:nvSpPr>
      <dsp:spPr>
        <a:xfrm>
          <a:off x="8318293" y="3579912"/>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18293" y="3579912"/>
        <a:ext cx="893322" cy="272354"/>
      </dsp:txXfrm>
    </dsp:sp>
    <dsp:sp modelId="{5F45AA15-FBB3-4B44-8E68-EED9491C0D70}">
      <dsp:nvSpPr>
        <dsp:cNvPr id="0" name=""/>
        <dsp:cNvSpPr/>
      </dsp:nvSpPr>
      <dsp:spPr>
        <a:xfrm>
          <a:off x="8318293" y="3920355"/>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18293" y="3920355"/>
        <a:ext cx="893322" cy="272354"/>
      </dsp:txXfrm>
    </dsp:sp>
    <dsp:sp modelId="{3EE425C3-9686-4BDF-A704-1B7FE956B70F}">
      <dsp:nvSpPr>
        <dsp:cNvPr id="0" name=""/>
        <dsp:cNvSpPr/>
      </dsp:nvSpPr>
      <dsp:spPr>
        <a:xfrm>
          <a:off x="6989717" y="3920355"/>
          <a:ext cx="915208"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3920355"/>
        <a:ext cx="915208" cy="272354"/>
      </dsp:txXfrm>
    </dsp:sp>
    <dsp:sp modelId="{3CE5715A-B463-4312-A59B-740DC19BA68B}">
      <dsp:nvSpPr>
        <dsp:cNvPr id="0" name=""/>
        <dsp:cNvSpPr/>
      </dsp:nvSpPr>
      <dsp:spPr>
        <a:xfrm>
          <a:off x="5917730" y="4601241"/>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internal</a:t>
          </a:r>
          <a:r>
            <a:rPr lang="fr-FR" sz="1000" kern="1200" dirty="0" smtClean="0"/>
            <a:t> &lt;dir&gt;</a:t>
          </a:r>
          <a:endParaRPr lang="fr-FR" sz="1000" kern="1200" dirty="0"/>
        </a:p>
      </dsp:txBody>
      <dsp:txXfrm>
        <a:off x="5917730" y="4601241"/>
        <a:ext cx="893322" cy="272354"/>
      </dsp:txXfrm>
    </dsp:sp>
    <dsp:sp modelId="{BADDFD11-6D6A-4F6A-8B2E-2F492D67B8FF}">
      <dsp:nvSpPr>
        <dsp:cNvPr id="0" name=""/>
        <dsp:cNvSpPr/>
      </dsp:nvSpPr>
      <dsp:spPr>
        <a:xfrm>
          <a:off x="6989717" y="4431019"/>
          <a:ext cx="970219"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packname&lt;dir&gt;</a:t>
          </a:r>
          <a:endParaRPr lang="fr-FR" sz="1000" kern="1200" dirty="0"/>
        </a:p>
      </dsp:txBody>
      <dsp:txXfrm>
        <a:off x="6989717" y="4431019"/>
        <a:ext cx="970219" cy="272354"/>
      </dsp:txXfrm>
    </dsp:sp>
    <dsp:sp modelId="{A53E1177-1715-4EBC-8FFF-D2B6BE4DA7DF}">
      <dsp:nvSpPr>
        <dsp:cNvPr id="0" name=""/>
        <dsp:cNvSpPr/>
      </dsp:nvSpPr>
      <dsp:spPr>
        <a:xfrm>
          <a:off x="8305581" y="4260798"/>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305581" y="4260798"/>
        <a:ext cx="893322" cy="272354"/>
      </dsp:txXfrm>
    </dsp:sp>
    <dsp:sp modelId="{9C97ECFE-35CB-4952-AA99-AABD5BBDF8F7}">
      <dsp:nvSpPr>
        <dsp:cNvPr id="0" name=""/>
        <dsp:cNvSpPr/>
      </dsp:nvSpPr>
      <dsp:spPr>
        <a:xfrm>
          <a:off x="8305581" y="4601241"/>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305581" y="4601241"/>
        <a:ext cx="893322" cy="272354"/>
      </dsp:txXfrm>
    </dsp:sp>
    <dsp:sp modelId="{D95C901E-1098-4296-B1C0-A32F05673786}">
      <dsp:nvSpPr>
        <dsp:cNvPr id="0" name=""/>
        <dsp:cNvSpPr/>
      </dsp:nvSpPr>
      <dsp:spPr>
        <a:xfrm>
          <a:off x="6989717" y="4771462"/>
          <a:ext cx="955578"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89717" y="4771462"/>
        <a:ext cx="955578" cy="272354"/>
      </dsp:txXfrm>
    </dsp:sp>
    <dsp:sp modelId="{536E7EEE-AE26-4F15-B7DF-40567D90432E}">
      <dsp:nvSpPr>
        <dsp:cNvPr id="0" name=""/>
        <dsp:cNvSpPr/>
      </dsp:nvSpPr>
      <dsp:spPr>
        <a:xfrm>
          <a:off x="4845743" y="4005466"/>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845743" y="4005466"/>
        <a:ext cx="893322" cy="272354"/>
      </dsp:txXfrm>
    </dsp:sp>
    <dsp:sp modelId="{ADC4EBE8-08E2-4FE3-8945-6660CEF6994F}">
      <dsp:nvSpPr>
        <dsp:cNvPr id="0" name=""/>
        <dsp:cNvSpPr/>
      </dsp:nvSpPr>
      <dsp:spPr>
        <a:xfrm>
          <a:off x="4845743" y="4345909"/>
          <a:ext cx="893322" cy="272354"/>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845743" y="4345909"/>
        <a:ext cx="893322" cy="27235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14/01/2018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8" Type="http://schemas.openxmlformats.org/officeDocument/2006/relationships/hyperlink" Target="https://githu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que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1724223749"/>
              </p:ext>
            </p:extLst>
          </p:nvPr>
        </p:nvGraphicFramePr>
        <p:xfrm>
          <a:off x="674935" y="1407381"/>
          <a:ext cx="11283827"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592925" y="126455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913888" y="2405568"/>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108466" y="1905000"/>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9511084" y="3081130"/>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Go intègre nativement des outils de test unitaires</a:t>
            </a:r>
          </a:p>
          <a:p>
            <a:pPr algn="just"/>
            <a:r>
              <a:rPr lang="fr-FR" dirty="0" smtClean="0">
                <a:solidFill>
                  <a:schemeClr val="tx1"/>
                </a:solidFill>
              </a:rPr>
              <a:t>Une bonne pratique (TDD) est de commencer par écrire des tests et d'ensuite implémenter les fonctions testées</a:t>
            </a:r>
          </a:p>
          <a:p>
            <a:pPr algn="just"/>
            <a:r>
              <a:rPr lang="fr-FR" dirty="0" smtClean="0">
                <a:solidFill>
                  <a:schemeClr val="tx1"/>
                </a:solidFill>
              </a:rPr>
              <a:t>Commençons par écrire un test (testings_test.go)</a:t>
            </a:r>
          </a:p>
          <a:p>
            <a:pPr algn="just"/>
            <a:r>
              <a:rPr lang="fr-FR" dirty="0" smtClean="0">
                <a:solidFill>
                  <a:schemeClr val="tx1"/>
                </a:solidFill>
              </a:rPr>
              <a:t>Lançons les tests sans avoir créé la fonction à tester…</a:t>
            </a:r>
          </a:p>
        </p:txBody>
      </p:sp>
      <p:pic>
        <p:nvPicPr>
          <p:cNvPr id="4" name="Image 3"/>
          <p:cNvPicPr>
            <a:picLocks noChangeAspect="1"/>
          </p:cNvPicPr>
          <p:nvPr/>
        </p:nvPicPr>
        <p:blipFill>
          <a:blip r:embed="rId2"/>
          <a:stretch>
            <a:fillRect/>
          </a:stretch>
        </p:blipFill>
        <p:spPr>
          <a:xfrm>
            <a:off x="6191746" y="3029447"/>
            <a:ext cx="5867400" cy="2085975"/>
          </a:xfrm>
          <a:prstGeom prst="rect">
            <a:avLst/>
          </a:prstGeom>
        </p:spPr>
      </p:pic>
      <p:pic>
        <p:nvPicPr>
          <p:cNvPr id="5" name="Image 4"/>
          <p:cNvPicPr>
            <a:picLocks noChangeAspect="1"/>
          </p:cNvPicPr>
          <p:nvPr/>
        </p:nvPicPr>
        <p:blipFill>
          <a:blip r:embed="rId3"/>
          <a:stretch>
            <a:fillRect/>
          </a:stretch>
        </p:blipFill>
        <p:spPr>
          <a:xfrm>
            <a:off x="4267696" y="5253718"/>
            <a:ext cx="7791450" cy="771525"/>
          </a:xfrm>
          <a:prstGeom prst="rect">
            <a:avLst/>
          </a:prstGeom>
        </p:spPr>
      </p:pic>
    </p:spTree>
    <p:extLst>
      <p:ext uri="{BB962C8B-B14F-4D97-AF65-F5344CB8AC3E}">
        <p14:creationId xmlns:p14="http://schemas.microsoft.com/office/powerpoint/2010/main" val="47525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partiellement la fonction à tester et relançons le test…</a:t>
            </a:r>
          </a:p>
        </p:txBody>
      </p:sp>
      <p:pic>
        <p:nvPicPr>
          <p:cNvPr id="3" name="Image 2"/>
          <p:cNvPicPr>
            <a:picLocks noChangeAspect="1"/>
          </p:cNvPicPr>
          <p:nvPr/>
        </p:nvPicPr>
        <p:blipFill>
          <a:blip r:embed="rId2"/>
          <a:stretch>
            <a:fillRect/>
          </a:stretch>
        </p:blipFill>
        <p:spPr>
          <a:xfrm>
            <a:off x="7231172" y="2365265"/>
            <a:ext cx="3343275" cy="2000250"/>
          </a:xfrm>
          <a:prstGeom prst="rect">
            <a:avLst/>
          </a:prstGeom>
        </p:spPr>
      </p:pic>
      <p:pic>
        <p:nvPicPr>
          <p:cNvPr id="6" name="Image 5"/>
          <p:cNvPicPr>
            <a:picLocks noChangeAspect="1"/>
          </p:cNvPicPr>
          <p:nvPr/>
        </p:nvPicPr>
        <p:blipFill>
          <a:blip r:embed="rId3"/>
          <a:stretch>
            <a:fillRect/>
          </a:stretch>
        </p:blipFill>
        <p:spPr>
          <a:xfrm>
            <a:off x="2773472" y="4560570"/>
            <a:ext cx="7800975" cy="1028700"/>
          </a:xfrm>
          <a:prstGeom prst="rect">
            <a:avLst/>
          </a:prstGeom>
        </p:spPr>
      </p:pic>
    </p:spTree>
    <p:extLst>
      <p:ext uri="{BB962C8B-B14F-4D97-AF65-F5344CB8AC3E}">
        <p14:creationId xmlns:p14="http://schemas.microsoft.com/office/powerpoint/2010/main" val="305823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complètement la fonction à tester et relançons le test…</a:t>
            </a:r>
          </a:p>
        </p:txBody>
      </p:sp>
      <p:pic>
        <p:nvPicPr>
          <p:cNvPr id="4" name="Image 3"/>
          <p:cNvPicPr>
            <a:picLocks noChangeAspect="1"/>
          </p:cNvPicPr>
          <p:nvPr/>
        </p:nvPicPr>
        <p:blipFill>
          <a:blip r:embed="rId2"/>
          <a:stretch>
            <a:fillRect/>
          </a:stretch>
        </p:blipFill>
        <p:spPr>
          <a:xfrm>
            <a:off x="7884753" y="2336607"/>
            <a:ext cx="3324225" cy="1962150"/>
          </a:xfrm>
          <a:prstGeom prst="rect">
            <a:avLst/>
          </a:prstGeom>
        </p:spPr>
      </p:pic>
      <p:pic>
        <p:nvPicPr>
          <p:cNvPr id="5" name="Image 4"/>
          <p:cNvPicPr>
            <a:picLocks noChangeAspect="1"/>
          </p:cNvPicPr>
          <p:nvPr/>
        </p:nvPicPr>
        <p:blipFill>
          <a:blip r:embed="rId3"/>
          <a:stretch>
            <a:fillRect/>
          </a:stretch>
        </p:blipFill>
        <p:spPr>
          <a:xfrm>
            <a:off x="3427053" y="4730364"/>
            <a:ext cx="7781925" cy="609600"/>
          </a:xfrm>
          <a:prstGeom prst="rect">
            <a:avLst/>
          </a:prstGeom>
        </p:spPr>
      </p:pic>
    </p:spTree>
    <p:extLst>
      <p:ext uri="{BB962C8B-B14F-4D97-AF65-F5344CB8AC3E}">
        <p14:creationId xmlns:p14="http://schemas.microsoft.com/office/powerpoint/2010/main" val="1617297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5987332"/>
            <a:ext cx="4405023" cy="395037"/>
          </a:xfrm>
        </p:spPr>
        <p:txBody>
          <a:bodyPr anchor="ctr">
            <a:normAutofit/>
          </a:bodyPr>
          <a:lstStyle/>
          <a:p>
            <a:pPr algn="just"/>
            <a:r>
              <a:rPr lang="fr-FR" dirty="0" smtClean="0">
                <a:solidFill>
                  <a:schemeClr val="tx1"/>
                </a:solidFill>
              </a:rPr>
              <a:t>Ajoutons une fonction et son test…</a:t>
            </a:r>
          </a:p>
        </p:txBody>
      </p:sp>
      <p:pic>
        <p:nvPicPr>
          <p:cNvPr id="3" name="Image 2"/>
          <p:cNvPicPr>
            <a:picLocks noChangeAspect="1"/>
          </p:cNvPicPr>
          <p:nvPr/>
        </p:nvPicPr>
        <p:blipFill>
          <a:blip r:embed="rId2"/>
          <a:stretch>
            <a:fillRect/>
          </a:stretch>
        </p:blipFill>
        <p:spPr>
          <a:xfrm>
            <a:off x="1789112" y="1770717"/>
            <a:ext cx="3362325" cy="2571750"/>
          </a:xfrm>
          <a:prstGeom prst="rect">
            <a:avLst/>
          </a:prstGeom>
        </p:spPr>
      </p:pic>
      <p:pic>
        <p:nvPicPr>
          <p:cNvPr id="6" name="Image 5"/>
          <p:cNvPicPr>
            <a:picLocks noChangeAspect="1"/>
          </p:cNvPicPr>
          <p:nvPr/>
        </p:nvPicPr>
        <p:blipFill>
          <a:blip r:embed="rId3"/>
          <a:stretch>
            <a:fillRect/>
          </a:stretch>
        </p:blipFill>
        <p:spPr>
          <a:xfrm>
            <a:off x="5258255" y="980142"/>
            <a:ext cx="6353175" cy="3362325"/>
          </a:xfrm>
          <a:prstGeom prst="rect">
            <a:avLst/>
          </a:prstGeom>
        </p:spPr>
      </p:pic>
      <p:pic>
        <p:nvPicPr>
          <p:cNvPr id="8" name="Image 7"/>
          <p:cNvPicPr>
            <a:picLocks noChangeAspect="1"/>
          </p:cNvPicPr>
          <p:nvPr/>
        </p:nvPicPr>
        <p:blipFill>
          <a:blip r:embed="rId4"/>
          <a:stretch>
            <a:fillRect/>
          </a:stretch>
        </p:blipFill>
        <p:spPr>
          <a:xfrm>
            <a:off x="2752435" y="4475745"/>
            <a:ext cx="7810500" cy="1171575"/>
          </a:xfrm>
          <a:prstGeom prst="rect">
            <a:avLst/>
          </a:prstGeom>
        </p:spPr>
      </p:pic>
    </p:spTree>
    <p:extLst>
      <p:ext uri="{BB962C8B-B14F-4D97-AF65-F5344CB8AC3E}">
        <p14:creationId xmlns:p14="http://schemas.microsoft.com/office/powerpoint/2010/main" val="1481374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r>
              <a:rPr lang="fr-FR" sz="1200" b="1" dirty="0" smtClean="0">
                <a:solidFill>
                  <a:schemeClr val="accent6">
                    <a:lumMod val="75000"/>
                  </a:schemeClr>
                </a:solidFill>
              </a:rPr>
              <a:t>Github </a:t>
            </a:r>
            <a:r>
              <a:rPr lang="fr-FR" sz="1200" b="1" dirty="0" smtClean="0">
                <a:solidFill>
                  <a:schemeClr val="accent6">
                    <a:lumMod val="75000"/>
                  </a:schemeClr>
                </a:solidFill>
                <a:hlinkClick r:id="rId8"/>
              </a:rPr>
              <a:t>learning-go</a:t>
            </a:r>
            <a:endParaRPr lang="fr-FR" sz="1200" b="1" dirty="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2028</TotalTime>
  <Words>3485</Words>
  <Application>Microsoft Office PowerPoint</Application>
  <PresentationFormat>Grand écran</PresentationFormat>
  <Paragraphs>450</Paragraphs>
  <Slides>83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83</vt:i4>
      </vt:variant>
    </vt:vector>
  </HeadingPairs>
  <TitlesOfParts>
    <vt:vector size="8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Channels</vt:lpstr>
      <vt:lpstr>Packages et workspace</vt:lpstr>
      <vt:lpstr>Tests</vt:lpstr>
      <vt:lpstr>Tests</vt:lpstr>
      <vt:lpstr>Tests</vt:lpstr>
      <vt:lpstr>Tests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236</cp:revision>
  <dcterms:created xsi:type="dcterms:W3CDTF">2017-12-30T07:04:36Z</dcterms:created>
  <dcterms:modified xsi:type="dcterms:W3CDTF">2018-01-14T06:26:46Z</dcterms:modified>
</cp:coreProperties>
</file>