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26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6" d="100"/>
          <a:sy n="106" d="100"/>
        </p:scale>
        <p:origin x="126" y="4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05/01/2018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868</TotalTime>
  <Words>2242</Words>
  <Application>Microsoft Office PowerPoint</Application>
  <PresentationFormat>Grand écran</PresentationFormat>
  <Paragraphs>313</Paragraphs>
  <Slides>58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58</vt:i4>
      </vt:variant>
    </vt:vector>
  </HeadingPairs>
  <TitlesOfParts>
    <vt:vector size="6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171</cp:revision>
  <dcterms:created xsi:type="dcterms:W3CDTF">2017-12-30T07:04:36Z</dcterms:created>
  <dcterms:modified xsi:type="dcterms:W3CDTF">2018-01-05T16:53:11Z</dcterms:modified>
</cp:coreProperties>
</file>