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déc.-17</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a:t>
            </a:r>
            <a:r>
              <a:rPr lang="fr-FR" sz="1000" b="1" dirty="0" smtClean="0">
                <a:solidFill>
                  <a:schemeClr val="accent1"/>
                </a:solidFill>
              </a:rPr>
              <a:t>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endParaRPr lang="fr-FR" dirty="0" smtClean="0"/>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7"/>
            <a:ext cx="4997660" cy="5095066"/>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47353" y="1905000"/>
            <a:ext cx="5657259" cy="388562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a:t>
            </a:r>
            <a:r>
              <a:rPr lang="fr-FR" sz="1200" b="1" dirty="0" smtClean="0">
                <a:solidFill>
                  <a:schemeClr val="accent6">
                    <a:lumMod val="75000"/>
                  </a:schemeClr>
                </a:solidFill>
              </a:rPr>
              <a:t>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https://www.jetbrains.com/go/</a:t>
            </a:r>
            <a:endParaRPr lang="fr-FR" sz="1200" b="1" dirty="0">
              <a:solidFill>
                <a:schemeClr val="accent6">
                  <a:lumMod val="75000"/>
                </a:schemeClr>
              </a:solidFill>
            </a:endParaRP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435</TotalTime>
  <Words>1412</Words>
  <Application>Microsoft Office PowerPoint</Application>
  <PresentationFormat>Grand écran</PresentationFormat>
  <Paragraphs>195</Paragraphs>
  <Slides>34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98</cp:revision>
  <dcterms:created xsi:type="dcterms:W3CDTF">2017-12-30T07:04:36Z</dcterms:created>
  <dcterms:modified xsi:type="dcterms:W3CDTF">2017-12-31T15:56:39Z</dcterms:modified>
</cp:coreProperties>
</file>