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38"/>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6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déc.-17</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781842" y="1264555"/>
            <a:ext cx="3848100" cy="5248275"/>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719526" y="1550505"/>
            <a:ext cx="5323429" cy="4898209"/>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895985" y="1447137"/>
            <a:ext cx="4997660" cy="5095066"/>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672263" y="1510457"/>
            <a:ext cx="4019550" cy="46958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47353" y="1905000"/>
            <a:ext cx="5657259" cy="388562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921210" y="842838"/>
            <a:ext cx="3988898" cy="5673256"/>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defer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https://gitlab.com/ThierryDecker/learning-go</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464</TotalTime>
  <Words>1485</Words>
  <Application>Microsoft Office PowerPoint</Application>
  <PresentationFormat>Grand écran</PresentationFormat>
  <Paragraphs>206</Paragraphs>
  <Slides>36</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104</cp:revision>
  <dcterms:created xsi:type="dcterms:W3CDTF">2017-12-30T07:04:36Z</dcterms:created>
  <dcterms:modified xsi:type="dcterms:W3CDTF">2017-12-31T17:15:21Z</dcterms:modified>
</cp:coreProperties>
</file>