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Golang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Une introduction au langage 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croire en Go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sz="1500" dirty="0"/>
              <a:t>En 2009, Google dévoile un langage de programmation dont le début de la conception remonte à </a:t>
            </a:r>
            <a:r>
              <a:rPr lang="fr-FR" sz="1500" dirty="0" smtClean="0"/>
              <a:t>2007</a:t>
            </a:r>
          </a:p>
          <a:p>
            <a:pPr algn="just"/>
            <a:r>
              <a:rPr lang="fr-FR" sz="1500" dirty="0"/>
              <a:t>À la tête de ce projet, Robert Griesemer, Rob Pike, et Ken Thompson, qui continue d’innover sans relâche à 73 ans, après nous avoir déjà </a:t>
            </a:r>
            <a:r>
              <a:rPr lang="fr-FR" sz="1500" dirty="0" smtClean="0"/>
              <a:t>tant offert</a:t>
            </a:r>
          </a:p>
          <a:p>
            <a:pPr algn="just"/>
            <a:r>
              <a:rPr lang="fr-FR" sz="1500" dirty="0"/>
              <a:t>Malheureusement, si la nouvelle fait grand bruit, peu de projets adoptent ce nouveau venu, nommé </a:t>
            </a:r>
            <a:r>
              <a:rPr lang="fr-FR" sz="1500" b="1" dirty="0"/>
              <a:t>Go</a:t>
            </a:r>
            <a:r>
              <a:rPr lang="fr-FR" sz="1500" dirty="0"/>
              <a:t> mais plus souvent désigné par </a:t>
            </a:r>
            <a:r>
              <a:rPr lang="fr-FR" sz="1500" b="1" dirty="0"/>
              <a:t>Golang</a:t>
            </a:r>
            <a:r>
              <a:rPr lang="fr-FR" sz="1500" dirty="0"/>
              <a:t>, pour éviter toute </a:t>
            </a:r>
            <a:r>
              <a:rPr lang="fr-FR" sz="1500" dirty="0" smtClean="0"/>
              <a:t>confusion</a:t>
            </a:r>
            <a:endParaRPr lang="fr-FR" sz="1500" dirty="0"/>
          </a:p>
          <a:p>
            <a:pPr algn="just"/>
            <a:r>
              <a:rPr lang="fr-FR" sz="1500" dirty="0"/>
              <a:t>Sept ans après ses débuts officiels, je crois plus que jamais que Golang apporte des solutions aux problématiques actuelles</a:t>
            </a:r>
            <a:r>
              <a:rPr lang="fr-FR" sz="1500" dirty="0" smtClean="0"/>
              <a:t>.</a:t>
            </a:r>
          </a:p>
          <a:p>
            <a:pPr algn="just"/>
            <a:r>
              <a:rPr lang="fr-FR" sz="1500" dirty="0" smtClean="0"/>
              <a:t>Voici pourquoi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croire en Go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sz="1500" dirty="0"/>
              <a:t>Golang était-il trop en avance sur son temps </a:t>
            </a:r>
            <a:r>
              <a:rPr lang="fr-FR" sz="1500" dirty="0" smtClean="0"/>
              <a:t>?</a:t>
            </a:r>
          </a:p>
          <a:p>
            <a:r>
              <a:rPr lang="fr-FR" sz="1500" dirty="0" smtClean="0"/>
              <a:t>C’est </a:t>
            </a:r>
            <a:r>
              <a:rPr lang="fr-FR" sz="1500" dirty="0"/>
              <a:t>bien </a:t>
            </a:r>
            <a:r>
              <a:rPr lang="fr-FR" sz="1500" dirty="0" smtClean="0"/>
              <a:t>possible.</a:t>
            </a:r>
          </a:p>
          <a:p>
            <a:r>
              <a:rPr lang="fr-FR" sz="1500" dirty="0" smtClean="0"/>
              <a:t>Conçu </a:t>
            </a:r>
            <a:r>
              <a:rPr lang="fr-FR" sz="1500" dirty="0"/>
              <a:t>pour gérer des datacenters, consommer peu de ressources, exploiter au mieux les CPU modernes à </a:t>
            </a:r>
            <a:r>
              <a:rPr lang="fr-FR" sz="1500" dirty="0" smtClean="0"/>
              <a:t>cœurs </a:t>
            </a:r>
            <a:r>
              <a:rPr lang="fr-FR" sz="1500" dirty="0"/>
              <a:t>multiples ou encore faciliter la lecture du code, il répondait à des problématiques qui n’était pas forcément encore au </a:t>
            </a:r>
            <a:r>
              <a:rPr lang="fr-FR" sz="1500" dirty="0" smtClean="0"/>
              <a:t>cœur </a:t>
            </a:r>
            <a:r>
              <a:rPr lang="fr-FR" sz="1500" dirty="0"/>
              <a:t>de nos préoccupations il n’y a pas si longtemps</a:t>
            </a:r>
            <a:r>
              <a:rPr lang="fr-FR" sz="1500" dirty="0" smtClean="0"/>
              <a:t>.</a:t>
            </a:r>
          </a:p>
          <a:p>
            <a:r>
              <a:rPr lang="fr-FR" sz="1500" dirty="0"/>
              <a:t>Quand on analyse la situation, on réalise que l’heure est venue de réévaluer les atouts de Golang, trop longtemps ignoré par </a:t>
            </a:r>
            <a:r>
              <a:rPr lang="fr-FR" sz="1500" dirty="0" smtClean="0"/>
              <a:t>beaucoup.</a:t>
            </a:r>
          </a:p>
          <a:p>
            <a:r>
              <a:rPr lang="fr-FR" sz="1500" dirty="0" smtClean="0"/>
              <a:t>Car </a:t>
            </a:r>
            <a:r>
              <a:rPr lang="fr-FR" sz="1500" dirty="0"/>
              <a:t>chaque ère technologique a catalysé le développement d’un ou plusieurs langages : les gros systèmes ont vu naitre le Cobol. Unix, le C. Windows, les L4G. Sans parler du Web qui aura fait exploser PHP, Java, Python, Ruby, JavaScript</a:t>
            </a:r>
            <a:r>
              <a:rPr lang="fr-FR" sz="1500" dirty="0" smtClean="0"/>
              <a:t>…</a:t>
            </a:r>
          </a:p>
          <a:p>
            <a:r>
              <a:rPr lang="fr-FR" sz="1500" dirty="0"/>
              <a:t>Les mutations engendrées par le cloud vont forcément provoquer l’apparition sur le devant de la scène d’un ou plusieurs langages.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8119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croire en Go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sz="1500" dirty="0" smtClean="0"/>
              <a:t>J’attends </a:t>
            </a:r>
            <a:r>
              <a:rPr lang="fr-FR" sz="1500" dirty="0"/>
              <a:t>depuis des années l’arrivée de ces derniers, capables de nous permettre de développer efficacement sur les nouvelles </a:t>
            </a:r>
            <a:r>
              <a:rPr lang="fr-FR" sz="1500" dirty="0" smtClean="0"/>
              <a:t>infrastructures.</a:t>
            </a:r>
          </a:p>
          <a:p>
            <a:pPr algn="just"/>
            <a:r>
              <a:rPr lang="fr-FR" sz="1500" dirty="0" smtClean="0"/>
              <a:t>Et </a:t>
            </a:r>
            <a:r>
              <a:rPr lang="fr-FR" sz="1500" dirty="0"/>
              <a:t>quand on regarde les spécificités du Go, on se dit qu’on a peut-être déjà la solution à portée de la main </a:t>
            </a:r>
            <a:r>
              <a:rPr lang="fr-FR" sz="1500" dirty="0" smtClean="0"/>
              <a:t>:</a:t>
            </a:r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fr-FR" sz="1400" dirty="0"/>
              <a:t>il est à la base de tous les outils de l’ère du Cloud : Docker, Kubernetes, etc.</a:t>
            </a:r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fr-FR" sz="1400" dirty="0"/>
              <a:t>il est simple, mais offre nativement tout ce qu’il faut pour développer une plateforme de services.</a:t>
            </a:r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fr-FR" sz="1400" dirty="0"/>
              <a:t>il intègre nativement la concurrence d’accès</a:t>
            </a:r>
            <a:r>
              <a:rPr lang="fr-FR" sz="1400" dirty="0" smtClean="0"/>
              <a:t>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033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croire en Go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fr-FR" sz="1400" dirty="0" smtClean="0"/>
              <a:t>il </a:t>
            </a:r>
            <a:r>
              <a:rPr lang="fr-FR" sz="1400" dirty="0"/>
              <a:t>permet de déployer des conteneurs légers… vraiment légers ! À quoi ça sert d’avoir des conteneurs légers s’il faut booter des machines virtuelles (JVM, CLR, V8) énormes en occupation mémoire dedans ?</a:t>
            </a:r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fr-FR" sz="1400" dirty="0"/>
              <a:t>il est idéal pour construire des </a:t>
            </a:r>
            <a:r>
              <a:rPr lang="fr-FR" sz="1400" dirty="0" smtClean="0"/>
              <a:t>micro services.</a:t>
            </a:r>
            <a:endParaRPr lang="fr-FR" sz="1400" dirty="0"/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fr-FR" sz="1400" dirty="0"/>
              <a:t>il supporte nativement JSON et HTTP (client et serveur).</a:t>
            </a:r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fr-FR" sz="1400" dirty="0"/>
              <a:t>il est poussé par une communauté bienveillante.</a:t>
            </a:r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fr-FR" sz="1400" dirty="0"/>
              <a:t>il va être largement adopté par les universités pour enseigner la programmation </a:t>
            </a:r>
            <a:r>
              <a:rPr lang="fr-FR" sz="1400" dirty="0" smtClean="0"/>
              <a:t>concurrente. Dans </a:t>
            </a:r>
            <a:r>
              <a:rPr lang="fr-FR" sz="1400" dirty="0"/>
              <a:t>quelques années, tous les étudiants auront dans leur bibliothèque le nouveau Kernighan, qui après avoir écrit le bestseller « The C Programming Language », vient de sortir « The Go Programming Language ».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20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croire en Go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1600" dirty="0"/>
              <a:t>Cette liste de points cruciaux démontre que Golang est totalement en adéquation avec nos préoccupations </a:t>
            </a:r>
            <a:r>
              <a:rPr lang="fr-FR" sz="1600"/>
              <a:t>de </a:t>
            </a:r>
            <a:r>
              <a:rPr lang="fr-FR" sz="1600" smtClean="0"/>
              <a:t>2017.</a:t>
            </a:r>
            <a:endParaRPr lang="fr-FR" sz="1600" dirty="0" smtClean="0"/>
          </a:p>
          <a:p>
            <a:r>
              <a:rPr lang="fr-FR" sz="1600" dirty="0" smtClean="0"/>
              <a:t>Il </a:t>
            </a:r>
            <a:r>
              <a:rPr lang="fr-FR" sz="1600" dirty="0"/>
              <a:t>est capable de résoudre un nombre de problématiques incroyable, des problématiques dont nous n’avions pas forcément conscience en </a:t>
            </a:r>
            <a:r>
              <a:rPr lang="fr-FR" sz="1600" dirty="0" smtClean="0"/>
              <a:t>2009.</a:t>
            </a:r>
          </a:p>
          <a:p>
            <a:r>
              <a:rPr lang="fr-FR" sz="1600" dirty="0" smtClean="0"/>
              <a:t>Est-il </a:t>
            </a:r>
            <a:r>
              <a:rPr lang="fr-FR" sz="1600" dirty="0"/>
              <a:t>la solution parfaite ? Je ne suis pas loin de le </a:t>
            </a:r>
            <a:r>
              <a:rPr lang="fr-FR" sz="1600" dirty="0" smtClean="0"/>
              <a:t>penser.</a:t>
            </a:r>
          </a:p>
          <a:p>
            <a:r>
              <a:rPr lang="fr-FR" sz="1600" dirty="0" smtClean="0"/>
              <a:t>Mais </a:t>
            </a:r>
            <a:r>
              <a:rPr lang="fr-FR" sz="1600" dirty="0"/>
              <a:t>une chose est certaine : il est impossible d’imaginer que les langages créés avec les contraintes technologiques d’il y a 20 ans soient capables de répondre aux défis </a:t>
            </a:r>
            <a:r>
              <a:rPr lang="fr-FR" sz="1600" dirty="0" smtClean="0"/>
              <a:t>d’aujourd’hui.</a:t>
            </a:r>
          </a:p>
          <a:p>
            <a:r>
              <a:rPr lang="fr-FR" sz="1600" dirty="0" smtClean="0"/>
              <a:t>Il </a:t>
            </a:r>
            <a:r>
              <a:rPr lang="fr-FR" sz="1600" dirty="0"/>
              <a:t>est plus que temps de donner sa chance au Go !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9150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des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Mot-clé : </a:t>
            </a:r>
            <a:r>
              <a:rPr lang="fr-FR" b="1" dirty="0" smtClean="0">
                <a:solidFill>
                  <a:schemeClr val="accent6"/>
                </a:solidFill>
              </a:rPr>
              <a:t>var </a:t>
            </a:r>
            <a:r>
              <a:rPr lang="fr-FR" dirty="0" smtClean="0">
                <a:solidFill>
                  <a:schemeClr val="tx1"/>
                </a:solidFill>
              </a:rPr>
              <a:t>(optionnel mais bonne pratique)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dirty="0" smtClean="0"/>
              <a:t>Déclarations possibles :</a:t>
            </a:r>
          </a:p>
          <a:p>
            <a:pPr lvl="1"/>
            <a:r>
              <a:rPr lang="fr-FR" b="1" dirty="0" smtClean="0">
                <a:solidFill>
                  <a:schemeClr val="accent6"/>
                </a:solidFill>
              </a:rPr>
              <a:t>var</a:t>
            </a:r>
            <a:r>
              <a:rPr lang="fr-FR" dirty="0" smtClean="0"/>
              <a:t> </a:t>
            </a:r>
            <a:r>
              <a:rPr lang="fr-FR" i="1" dirty="0" smtClean="0"/>
              <a:t>&lt;nomDeVariable&gt; &lt;type&gt;</a:t>
            </a:r>
          </a:p>
          <a:p>
            <a:pPr lvl="1"/>
            <a:r>
              <a:rPr lang="fr-FR" b="1" dirty="0">
                <a:solidFill>
                  <a:schemeClr val="accent6"/>
                </a:solidFill>
              </a:rPr>
              <a:t>var</a:t>
            </a:r>
            <a:r>
              <a:rPr lang="fr-FR" dirty="0"/>
              <a:t> </a:t>
            </a:r>
            <a:r>
              <a:rPr lang="fr-FR" i="1" dirty="0"/>
              <a:t>&lt;nomDeVariable&gt; &lt;type</a:t>
            </a:r>
            <a:r>
              <a:rPr lang="fr-FR" i="1" dirty="0" smtClean="0"/>
              <a:t>&gt;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6"/>
                </a:solidFill>
              </a:rPr>
              <a:t>=</a:t>
            </a:r>
            <a:r>
              <a:rPr lang="fr-FR" dirty="0" smtClean="0"/>
              <a:t> </a:t>
            </a:r>
            <a:r>
              <a:rPr lang="fr-FR" i="1" dirty="0" smtClean="0"/>
              <a:t>&lt;valeur&gt;</a:t>
            </a:r>
          </a:p>
          <a:p>
            <a:pPr lvl="1"/>
            <a:r>
              <a:rPr lang="fr-FR" i="1" dirty="0" smtClean="0"/>
              <a:t>&lt;</a:t>
            </a:r>
            <a:r>
              <a:rPr lang="fr-FR" i="1" dirty="0"/>
              <a:t>nomDeVariable&gt; </a:t>
            </a:r>
            <a:r>
              <a:rPr lang="fr-FR" b="1" dirty="0" smtClean="0">
                <a:solidFill>
                  <a:schemeClr val="accent6"/>
                </a:solidFill>
              </a:rPr>
              <a:t>:=</a:t>
            </a:r>
            <a:r>
              <a:rPr lang="fr-FR" dirty="0" smtClean="0"/>
              <a:t> </a:t>
            </a:r>
            <a:r>
              <a:rPr lang="fr-FR" i="1" dirty="0" smtClean="0"/>
              <a:t>&lt;valeur&gt; </a:t>
            </a:r>
            <a:r>
              <a:rPr lang="fr-FR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(le type de la variable dépend de la valeur)</a:t>
            </a:r>
          </a:p>
          <a:p>
            <a:r>
              <a:rPr lang="fr-FR" dirty="0" smtClean="0"/>
              <a:t>Exemples :</a:t>
            </a:r>
          </a:p>
          <a:p>
            <a:pPr lvl="1"/>
            <a:r>
              <a:rPr lang="fr-FR" b="1" dirty="0" smtClean="0">
                <a:solidFill>
                  <a:schemeClr val="accent6"/>
                </a:solidFill>
              </a:rPr>
              <a:t>var</a:t>
            </a:r>
            <a:r>
              <a:rPr lang="fr-FR" dirty="0" smtClean="0"/>
              <a:t> </a:t>
            </a:r>
            <a:r>
              <a:rPr lang="fr-FR" i="1" dirty="0" smtClean="0"/>
              <a:t>a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6"/>
                </a:solidFill>
              </a:rPr>
              <a:t>int8</a:t>
            </a:r>
          </a:p>
          <a:p>
            <a:pPr lvl="1"/>
            <a:r>
              <a:rPr lang="fr-FR" b="1" dirty="0">
                <a:solidFill>
                  <a:schemeClr val="accent6"/>
                </a:solidFill>
              </a:rPr>
              <a:t>var</a:t>
            </a:r>
            <a:r>
              <a:rPr lang="fr-FR" dirty="0"/>
              <a:t> </a:t>
            </a:r>
            <a:r>
              <a:rPr lang="fr-FR" i="1" dirty="0" smtClean="0"/>
              <a:t>b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6"/>
                </a:solidFill>
              </a:rPr>
              <a:t>string</a:t>
            </a:r>
            <a:r>
              <a:rPr lang="fr-FR" b="1" dirty="0">
                <a:solidFill>
                  <a:schemeClr val="accent6"/>
                </a:solidFill>
              </a:rPr>
              <a:t> </a:t>
            </a:r>
            <a:r>
              <a:rPr lang="fr-FR" b="1" dirty="0" smtClean="0">
                <a:solidFill>
                  <a:schemeClr val="accent6"/>
                </a:solidFill>
              </a:rPr>
              <a:t>= ″</a:t>
            </a:r>
            <a:r>
              <a:rPr lang="fr-FR" b="1" dirty="0" smtClean="0">
                <a:solidFill>
                  <a:schemeClr val="tx1"/>
                </a:solidFill>
              </a:rPr>
              <a:t>A string of caracters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accent6"/>
                </a:solidFill>
              </a:rPr>
              <a:t>″</a:t>
            </a:r>
          </a:p>
          <a:p>
            <a:pPr lvl="1"/>
            <a:r>
              <a:rPr lang="fr-FR" i="1" dirty="0"/>
              <a:t>c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6"/>
                </a:solidFill>
              </a:rPr>
              <a:t>:=</a:t>
            </a:r>
            <a:r>
              <a:rPr lang="fr-FR" dirty="0" smtClean="0"/>
              <a:t> </a:t>
            </a:r>
            <a:r>
              <a:rPr lang="fr-FR" i="1" dirty="0" smtClean="0"/>
              <a:t>112</a:t>
            </a:r>
            <a:endParaRPr lang="fr-FR" b="1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580</Words>
  <Application>Microsoft Office PowerPoint</Application>
  <PresentationFormat>Grand écran</PresentationFormat>
  <Paragraphs>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Brin</vt:lpstr>
      <vt:lpstr>Golang</vt:lpstr>
      <vt:lpstr>Pourquoi croire en Go ?</vt:lpstr>
      <vt:lpstr>Pourquoi croire en Go ?</vt:lpstr>
      <vt:lpstr>Pourquoi croire en Go ?</vt:lpstr>
      <vt:lpstr>Pourquoi croire en Go ?</vt:lpstr>
      <vt:lpstr>Pourquoi croire en Go ?</vt:lpstr>
      <vt:lpstr>Déclaration des variables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DECKER</dc:creator>
  <cp:lastModifiedBy>Thierry DECKER</cp:lastModifiedBy>
  <cp:revision>15</cp:revision>
  <dcterms:created xsi:type="dcterms:W3CDTF">2017-12-30T07:04:36Z</dcterms:created>
  <dcterms:modified xsi:type="dcterms:W3CDTF">2017-12-30T08:10:59Z</dcterms:modified>
</cp:coreProperties>
</file>