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46"/>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26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01/01/2018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defer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Elles peuvent être créées a l'aide de la fonction </a:t>
            </a:r>
            <a:r>
              <a:rPr lang="fr-FR" b="1" i="1" dirty="0" smtClean="0">
                <a:solidFill>
                  <a:schemeClr val="accent6"/>
                </a:solidFill>
              </a:rPr>
              <a:t>make</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p:spPr>
      </p:pic>
      <p:pic>
        <p:nvPicPr>
          <p:cNvPr id="6" name="Image 5"/>
          <p:cNvPicPr>
            <a:picLocks noChangeAspect="1"/>
          </p:cNvPicPr>
          <p:nvPr/>
        </p:nvPicPr>
        <p:blipFill>
          <a:blip r:embed="rId3"/>
          <a:stretch>
            <a:fillRect/>
          </a:stretch>
        </p:blipFill>
        <p:spPr>
          <a:xfrm>
            <a:off x="7928892" y="3963973"/>
            <a:ext cx="2266950" cy="742950"/>
          </a:xfrm>
          <a:prstGeom prst="rect">
            <a:avLst/>
          </a:prstGeom>
        </p:spPr>
      </p:pic>
      <p:pic>
        <p:nvPicPr>
          <p:cNvPr id="7" name="Image 6"/>
          <p:cNvPicPr>
            <a:picLocks noChangeAspect="1"/>
          </p:cNvPicPr>
          <p:nvPr/>
        </p:nvPicPr>
        <p:blipFill>
          <a:blip r:embed="rId4"/>
          <a:stretch>
            <a:fillRect/>
          </a:stretch>
        </p:blipFill>
        <p:spPr>
          <a:xfrm>
            <a:off x="7928892" y="4841433"/>
            <a:ext cx="1619250" cy="323850"/>
          </a:xfrm>
          <a:prstGeom prst="rect">
            <a:avLst/>
          </a:prstGeom>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un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264555"/>
            <a:ext cx="6666551" cy="3588192"/>
          </a:xfrm>
          <a:prstGeom prst="rect">
            <a:avLst/>
          </a:prstGeom>
        </p:spPr>
      </p:pic>
      <p:pic>
        <p:nvPicPr>
          <p:cNvPr id="7" name="Image 6"/>
          <p:cNvPicPr>
            <a:picLocks noChangeAspect="1"/>
          </p:cNvPicPr>
          <p:nvPr/>
        </p:nvPicPr>
        <p:blipFill>
          <a:blip r:embed="rId3"/>
          <a:stretch>
            <a:fillRect/>
          </a:stretch>
        </p:blipFill>
        <p:spPr>
          <a:xfrm>
            <a:off x="5206464" y="5027792"/>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https://gitlab.com/ThierryDecker/learning-go</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605</TotalTime>
  <Words>1788</Words>
  <Application>Microsoft Office PowerPoint</Application>
  <PresentationFormat>Grand écran</PresentationFormat>
  <Paragraphs>240</Paragraphs>
  <Slides>44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44</vt:i4>
      </vt:variant>
    </vt:vector>
  </HeadingPairs>
  <TitlesOfParts>
    <vt:vector size="50"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128</cp:revision>
  <dcterms:created xsi:type="dcterms:W3CDTF">2017-12-30T07:04:36Z</dcterms:created>
  <dcterms:modified xsi:type="dcterms:W3CDTF">2018-01-01T19:04:49Z</dcterms:modified>
</cp:coreProperties>
</file>