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62"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type. C'est 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p>
        </p:txBody>
      </p:sp>
    </p:spTree>
    <p:extLst>
      <p:ext uri="{BB962C8B-B14F-4D97-AF65-F5344CB8AC3E}">
        <p14:creationId xmlns:p14="http://schemas.microsoft.com/office/powerpoint/2010/main" val="247844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104</TotalTime>
  <Words>922</Words>
  <Application>Microsoft Office PowerPoint</Application>
  <PresentationFormat>Grand écran</PresentationFormat>
  <Paragraphs>96</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35</cp:revision>
  <dcterms:created xsi:type="dcterms:W3CDTF">2017-12-30T07:04:36Z</dcterms:created>
  <dcterms:modified xsi:type="dcterms:W3CDTF">2017-12-30T09:25:31Z</dcterms:modified>
</cp:coreProperties>
</file>