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85"/>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9" r:id="rId20"/>
    <p:sldId id="276" r:id="rId21"/>
    <p:sldId id="277" r:id="rId22"/>
    <p:sldId id="280" r:id="rId23"/>
    <p:sldId id="278" r:id="rId24"/>
    <p:sldId id="282" r:id="rId25"/>
    <p:sldId id="281" r:id="rId26"/>
    <p:sldId id="262" r:id="rId27"/>
    <p:sldId id="283" r:id="rId28"/>
    <p:sldId id="284" r:id="rId29"/>
    <p:sldId id="285" r:id="rId30"/>
    <p:sldId id="286" r:id="rId31"/>
    <p:sldId id="287" r:id="rId32"/>
    <p:sldId id="288" r:id="rId33"/>
    <p:sldId id="289" r:id="rId34"/>
    <p:sldId id="290"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8" r:id="rId70"/>
    <p:sldId id="330" r:id="rId71"/>
    <p:sldId id="329" r:id="rId72"/>
    <p:sldId id="326" r:id="rId73"/>
    <p:sldId id="327" r:id="rId74"/>
    <p:sldId id="331" r:id="rId75"/>
    <p:sldId id="332" r:id="rId76"/>
    <p:sldId id="333" r:id="rId77"/>
    <p:sldId id="335" r:id="rId78"/>
    <p:sldId id="334" r:id="rId79"/>
    <p:sldId id="336" r:id="rId80"/>
    <p:sldId id="337" r:id="rId81"/>
    <p:sldId id="338" r:id="rId82"/>
    <p:sldId id="339" r:id="rId83"/>
    <p:sldId id="267" r:id="rId8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616C12-DFC6-40E5-BC46-E77E630699CC}" type="doc">
      <dgm:prSet loTypeId="urn:microsoft.com/office/officeart/2008/layout/HorizontalMultiLevelHierarchy" loCatId="hierarchy" qsTypeId="urn:microsoft.com/office/officeart/2005/8/quickstyle/simple4" qsCatId="simple" csTypeId="urn:microsoft.com/office/officeart/2005/8/colors/colorful4" csCatId="colorful" phldr="1"/>
      <dgm:spPr/>
      <dgm:t>
        <a:bodyPr/>
        <a:lstStyle/>
        <a:p>
          <a:endParaRPr lang="fr-FR"/>
        </a:p>
      </dgm:t>
    </dgm:pt>
    <dgm:pt modelId="{D8F92CDA-A645-45E2-B5DE-6A3BACB6C859}">
      <dgm:prSet phldrT="[Texte]" custT="1"/>
      <dgm:spPr/>
      <dgm:t>
        <a:bodyPr/>
        <a:lstStyle/>
        <a:p>
          <a:r>
            <a:rPr lang="fr-FR" sz="1000" dirty="0" smtClean="0"/>
            <a:t>workspace &lt;dir&gt;</a:t>
          </a:r>
          <a:endParaRPr lang="fr-FR" sz="1000" dirty="0"/>
        </a:p>
      </dgm:t>
    </dgm:pt>
    <dgm:pt modelId="{06A209AF-5EAF-4020-86BC-5E53C0A8567F}" type="parTrans" cxnId="{66A27823-B98C-444C-83B7-BCEF6D394B58}">
      <dgm:prSet/>
      <dgm:spPr/>
      <dgm:t>
        <a:bodyPr/>
        <a:lstStyle/>
        <a:p>
          <a:endParaRPr lang="fr-FR" sz="1000"/>
        </a:p>
      </dgm:t>
    </dgm:pt>
    <dgm:pt modelId="{CAE32902-6313-4DE9-8D9B-B0BC18644EB0}" type="sibTrans" cxnId="{66A27823-B98C-444C-83B7-BCEF6D394B58}">
      <dgm:prSet/>
      <dgm:spPr/>
      <dgm:t>
        <a:bodyPr/>
        <a:lstStyle/>
        <a:p>
          <a:endParaRPr lang="fr-FR" sz="1000"/>
        </a:p>
      </dgm:t>
    </dgm:pt>
    <dgm:pt modelId="{09A61BE4-FBF2-4678-871E-03F8CFC0E905}">
      <dgm:prSet phldrT="[Texte]" custT="1"/>
      <dgm:spPr/>
      <dgm:t>
        <a:bodyPr/>
        <a:lstStyle/>
        <a:p>
          <a:r>
            <a:rPr lang="fr-FR" sz="1000" dirty="0" smtClean="0"/>
            <a:t>bin &lt;dir&gt;</a:t>
          </a:r>
          <a:endParaRPr lang="fr-FR" sz="1000" dirty="0"/>
        </a:p>
      </dgm:t>
    </dgm:pt>
    <dgm:pt modelId="{0A69AB74-1AD1-4AE0-92DB-B767AF2EA9BB}" type="parTrans" cxnId="{DA7F3B17-79EF-449E-9CF3-CD54F59F54CF}">
      <dgm:prSet/>
      <dgm:spPr/>
      <dgm:t>
        <a:bodyPr/>
        <a:lstStyle/>
        <a:p>
          <a:endParaRPr lang="fr-FR" sz="1000"/>
        </a:p>
      </dgm:t>
    </dgm:pt>
    <dgm:pt modelId="{924BAC8B-B9E5-4258-BED5-43D9C539A109}" type="sibTrans" cxnId="{DA7F3B17-79EF-449E-9CF3-CD54F59F54CF}">
      <dgm:prSet/>
      <dgm:spPr/>
      <dgm:t>
        <a:bodyPr/>
        <a:lstStyle/>
        <a:p>
          <a:endParaRPr lang="fr-FR" sz="1000"/>
        </a:p>
      </dgm:t>
    </dgm:pt>
    <dgm:pt modelId="{2B18F95E-9338-43E9-A54D-7EB8F97F82C3}">
      <dgm:prSet phldrT="[Texte]" custT="1"/>
      <dgm:spPr/>
      <dgm:t>
        <a:bodyPr/>
        <a:lstStyle/>
        <a:p>
          <a:r>
            <a:rPr lang="fr-FR" sz="1000" dirty="0" smtClean="0"/>
            <a:t>pkg&lt; &lt;dir&gt;</a:t>
          </a:r>
          <a:endParaRPr lang="fr-FR" sz="1000" dirty="0"/>
        </a:p>
      </dgm:t>
    </dgm:pt>
    <dgm:pt modelId="{4380BD8A-95E9-4652-8A89-911FA9702253}" type="parTrans" cxnId="{9411AB8C-A928-4131-B0CC-5476637200AD}">
      <dgm:prSet/>
      <dgm:spPr/>
      <dgm:t>
        <a:bodyPr/>
        <a:lstStyle/>
        <a:p>
          <a:endParaRPr lang="fr-FR" sz="1000"/>
        </a:p>
      </dgm:t>
    </dgm:pt>
    <dgm:pt modelId="{2F9720C6-D07B-48D4-9DBA-4DC4417D4471}" type="sibTrans" cxnId="{9411AB8C-A928-4131-B0CC-5476637200AD}">
      <dgm:prSet/>
      <dgm:spPr/>
      <dgm:t>
        <a:bodyPr/>
        <a:lstStyle/>
        <a:p>
          <a:endParaRPr lang="fr-FR" sz="1000"/>
        </a:p>
      </dgm:t>
    </dgm:pt>
    <dgm:pt modelId="{9A727AB6-4DAD-40D1-AFE1-8312D97F8394}">
      <dgm:prSet phldrT="[Texte]" custT="1"/>
      <dgm:spPr/>
      <dgm:t>
        <a:bodyPr/>
        <a:lstStyle/>
        <a:p>
          <a:r>
            <a:rPr lang="fr-FR" sz="1000" dirty="0" smtClean="0"/>
            <a:t>src &lt;dir&gt;</a:t>
          </a:r>
          <a:endParaRPr lang="fr-FR" sz="1000" dirty="0"/>
        </a:p>
      </dgm:t>
    </dgm:pt>
    <dgm:pt modelId="{03A1827D-0486-453D-8D6D-022439E5BEB5}" type="parTrans" cxnId="{6F9468CD-6492-408D-9163-16E80F613DD4}">
      <dgm:prSet/>
      <dgm:spPr/>
      <dgm:t>
        <a:bodyPr/>
        <a:lstStyle/>
        <a:p>
          <a:endParaRPr lang="fr-FR" sz="1000"/>
        </a:p>
      </dgm:t>
    </dgm:pt>
    <dgm:pt modelId="{5844ED66-CD55-407C-94D2-DAB670402374}" type="sibTrans" cxnId="{6F9468CD-6492-408D-9163-16E80F613DD4}">
      <dgm:prSet/>
      <dgm:spPr/>
      <dgm:t>
        <a:bodyPr/>
        <a:lstStyle/>
        <a:p>
          <a:endParaRPr lang="fr-FR" sz="1000"/>
        </a:p>
      </dgm:t>
    </dgm:pt>
    <dgm:pt modelId="{0B9BCD10-1EF6-4B84-A607-3FE578E09CF8}">
      <dgm:prSet custT="1"/>
      <dgm:spPr/>
      <dgm:t>
        <a:bodyPr/>
        <a:lstStyle/>
        <a:p>
          <a:r>
            <a:rPr lang="fr-FR" sz="1000" dirty="0" err="1" smtClean="0"/>
            <a:t>gitrepo</a:t>
          </a:r>
          <a:r>
            <a:rPr lang="fr-FR" sz="1000" dirty="0" smtClean="0"/>
            <a:t> &lt;dir&gt;</a:t>
          </a:r>
          <a:endParaRPr lang="fr-FR" sz="1000" dirty="0"/>
        </a:p>
      </dgm:t>
    </dgm:pt>
    <dgm:pt modelId="{9B1A2F7C-2450-441A-8E98-5590A0216C0F}" type="parTrans" cxnId="{A360A27B-7A4F-4F5A-A8D8-10426122DD2A}">
      <dgm:prSet/>
      <dgm:spPr/>
      <dgm:t>
        <a:bodyPr/>
        <a:lstStyle/>
        <a:p>
          <a:endParaRPr lang="fr-FR" sz="1000"/>
        </a:p>
      </dgm:t>
    </dgm:pt>
    <dgm:pt modelId="{89CD8B21-1F04-4F2E-8276-B6F6A8FDD728}" type="sibTrans" cxnId="{A360A27B-7A4F-4F5A-A8D8-10426122DD2A}">
      <dgm:prSet/>
      <dgm:spPr/>
      <dgm:t>
        <a:bodyPr/>
        <a:lstStyle/>
        <a:p>
          <a:endParaRPr lang="fr-FR" sz="1000"/>
        </a:p>
      </dgm:t>
    </dgm:pt>
    <dgm:pt modelId="{9ACA9546-4CA0-4D0D-A122-ADEA92156DDA}">
      <dgm:prSet custT="1"/>
      <dgm:spPr/>
      <dgm:t>
        <a:bodyPr/>
        <a:lstStyle/>
        <a:p>
          <a:r>
            <a:rPr lang="fr-FR" sz="1000" dirty="0" smtClean="0"/>
            <a:t>.exe</a:t>
          </a:r>
          <a:endParaRPr lang="fr-FR" sz="1000" dirty="0"/>
        </a:p>
      </dgm:t>
    </dgm:pt>
    <dgm:pt modelId="{B376DC1C-1A4D-4446-88F6-4DFB0AAC6190}" type="parTrans" cxnId="{B928830C-76B0-4413-A554-50384C624BF3}">
      <dgm:prSet/>
      <dgm:spPr/>
      <dgm:t>
        <a:bodyPr/>
        <a:lstStyle/>
        <a:p>
          <a:endParaRPr lang="fr-FR" sz="1000"/>
        </a:p>
      </dgm:t>
    </dgm:pt>
    <dgm:pt modelId="{6060A363-DEB2-4884-8F47-7BE2C926C8F8}" type="sibTrans" cxnId="{B928830C-76B0-4413-A554-50384C624BF3}">
      <dgm:prSet/>
      <dgm:spPr/>
      <dgm:t>
        <a:bodyPr/>
        <a:lstStyle/>
        <a:p>
          <a:endParaRPr lang="fr-FR" sz="1000"/>
        </a:p>
      </dgm:t>
    </dgm:pt>
    <dgm:pt modelId="{BD7D0AF9-68FE-4C26-A056-56C45A6F6BF0}">
      <dgm:prSet custT="1"/>
      <dgm:spPr/>
      <dgm:t>
        <a:bodyPr/>
        <a:lstStyle/>
        <a:p>
          <a:r>
            <a:rPr lang="fr-FR" sz="1000" dirty="0" smtClean="0"/>
            <a:t>.exe</a:t>
          </a:r>
          <a:endParaRPr lang="fr-FR" sz="1000" dirty="0"/>
        </a:p>
      </dgm:t>
    </dgm:pt>
    <dgm:pt modelId="{A09624DF-DDC3-4005-AE6C-949C55F3D201}" type="parTrans" cxnId="{5C6F1EB7-FC88-40C1-93A7-33335865B239}">
      <dgm:prSet/>
      <dgm:spPr/>
      <dgm:t>
        <a:bodyPr/>
        <a:lstStyle/>
        <a:p>
          <a:endParaRPr lang="fr-FR"/>
        </a:p>
      </dgm:t>
    </dgm:pt>
    <dgm:pt modelId="{BA0B6355-B7B9-4035-B438-19C3E653E713}" type="sibTrans" cxnId="{5C6F1EB7-FC88-40C1-93A7-33335865B239}">
      <dgm:prSet/>
      <dgm:spPr/>
      <dgm:t>
        <a:bodyPr/>
        <a:lstStyle/>
        <a:p>
          <a:endParaRPr lang="fr-FR"/>
        </a:p>
      </dgm:t>
    </dgm:pt>
    <dgm:pt modelId="{92CA22EE-41F8-4C23-BA80-310383AE6AFD}">
      <dgm:prSet custT="1"/>
      <dgm:spPr/>
      <dgm:t>
        <a:bodyPr/>
        <a:lstStyle/>
        <a:p>
          <a:r>
            <a:rPr lang="fr-FR" sz="1000" dirty="0" smtClean="0"/>
            <a:t>…</a:t>
          </a:r>
          <a:endParaRPr lang="fr-FR" sz="1000" dirty="0"/>
        </a:p>
      </dgm:t>
    </dgm:pt>
    <dgm:pt modelId="{34586700-4346-4804-BF1C-747D3EC8A904}" type="parTrans" cxnId="{9D443CF1-5C82-48F8-9FEB-E565EBC3801B}">
      <dgm:prSet/>
      <dgm:spPr/>
      <dgm:t>
        <a:bodyPr/>
        <a:lstStyle/>
        <a:p>
          <a:endParaRPr lang="fr-FR"/>
        </a:p>
      </dgm:t>
    </dgm:pt>
    <dgm:pt modelId="{4FCB76E3-A272-4DCC-A200-4963C5F7C588}" type="sibTrans" cxnId="{9D443CF1-5C82-48F8-9FEB-E565EBC3801B}">
      <dgm:prSet/>
      <dgm:spPr/>
      <dgm:t>
        <a:bodyPr/>
        <a:lstStyle/>
        <a:p>
          <a:endParaRPr lang="fr-FR"/>
        </a:p>
      </dgm:t>
    </dgm:pt>
    <dgm:pt modelId="{B9FBD615-B794-4D86-840E-D8BA2BA2AF71}">
      <dgm:prSet custT="1"/>
      <dgm:spPr/>
      <dgm:t>
        <a:bodyPr/>
        <a:lstStyle/>
        <a:p>
          <a:r>
            <a:rPr lang="fr-FR" sz="1000" dirty="0" err="1" smtClean="0"/>
            <a:t>projectname</a:t>
          </a:r>
          <a:r>
            <a:rPr lang="fr-FR" sz="1000" dirty="0" smtClean="0"/>
            <a:t> &lt;dir&gt;</a:t>
          </a:r>
          <a:endParaRPr lang="fr-FR" sz="1000" dirty="0"/>
        </a:p>
      </dgm:t>
    </dgm:pt>
    <dgm:pt modelId="{49D92B24-F087-4E31-A4F6-E7772D5AF36E}" type="parTrans" cxnId="{E4B2C7CA-0AEB-4F4C-AFE0-E7D062A9E714}">
      <dgm:prSet/>
      <dgm:spPr/>
      <dgm:t>
        <a:bodyPr/>
        <a:lstStyle/>
        <a:p>
          <a:endParaRPr lang="fr-FR"/>
        </a:p>
      </dgm:t>
    </dgm:pt>
    <dgm:pt modelId="{FC3E2AA8-67C2-46F0-8E41-56E3D801110F}" type="sibTrans" cxnId="{E4B2C7CA-0AEB-4F4C-AFE0-E7D062A9E714}">
      <dgm:prSet/>
      <dgm:spPr/>
      <dgm:t>
        <a:bodyPr/>
        <a:lstStyle/>
        <a:p>
          <a:endParaRPr lang="fr-FR"/>
        </a:p>
      </dgm:t>
    </dgm:pt>
    <dgm:pt modelId="{1B24B018-AD53-4723-9DBC-CD780D3AF7E6}">
      <dgm:prSet custT="1"/>
      <dgm:spPr/>
      <dgm:t>
        <a:bodyPr/>
        <a:lstStyle/>
        <a:p>
          <a:r>
            <a:rPr lang="fr-FR" sz="1000" dirty="0" smtClean="0"/>
            <a:t>cmd &lt;dir&gt;</a:t>
          </a:r>
          <a:endParaRPr lang="fr-FR" sz="1000" dirty="0"/>
        </a:p>
      </dgm:t>
    </dgm:pt>
    <dgm:pt modelId="{D03DBC73-9966-47D9-8ACA-08F2AE277311}" type="parTrans" cxnId="{76DC0312-C289-4FD4-80B0-19BB822935B9}">
      <dgm:prSet/>
      <dgm:spPr/>
      <dgm:t>
        <a:bodyPr/>
        <a:lstStyle/>
        <a:p>
          <a:endParaRPr lang="fr-FR"/>
        </a:p>
      </dgm:t>
    </dgm:pt>
    <dgm:pt modelId="{91254DB3-D8AE-41DC-8D06-472B928DA01A}" type="sibTrans" cxnId="{76DC0312-C289-4FD4-80B0-19BB822935B9}">
      <dgm:prSet/>
      <dgm:spPr/>
      <dgm:t>
        <a:bodyPr/>
        <a:lstStyle/>
        <a:p>
          <a:endParaRPr lang="fr-FR"/>
        </a:p>
      </dgm:t>
    </dgm:pt>
    <dgm:pt modelId="{25AB21D2-ED78-4C5E-B945-4D2D0E9CFB55}">
      <dgm:prSet custT="1"/>
      <dgm:spPr/>
      <dgm:t>
        <a:bodyPr/>
        <a:lstStyle/>
        <a:p>
          <a:r>
            <a:rPr lang="fr-FR" sz="1000" dirty="0" err="1" smtClean="0"/>
            <a:t>projectname</a:t>
          </a:r>
          <a:r>
            <a:rPr lang="fr-FR" sz="1000" dirty="0" smtClean="0"/>
            <a:t> &lt;dir&gt;</a:t>
          </a:r>
          <a:endParaRPr lang="fr-FR" sz="1000" dirty="0"/>
        </a:p>
      </dgm:t>
    </dgm:pt>
    <dgm:pt modelId="{CADCD632-196A-4857-843B-D027D5E1C826}" type="parTrans" cxnId="{E9F0CC81-E15D-4EC0-A978-E263E8990868}">
      <dgm:prSet/>
      <dgm:spPr/>
      <dgm:t>
        <a:bodyPr/>
        <a:lstStyle/>
        <a:p>
          <a:endParaRPr lang="fr-FR"/>
        </a:p>
      </dgm:t>
    </dgm:pt>
    <dgm:pt modelId="{68DFEF4E-9ED3-4348-82A8-E2207D27558D}" type="sibTrans" cxnId="{E9F0CC81-E15D-4EC0-A978-E263E8990868}">
      <dgm:prSet/>
      <dgm:spPr/>
      <dgm:t>
        <a:bodyPr/>
        <a:lstStyle/>
        <a:p>
          <a:endParaRPr lang="fr-FR"/>
        </a:p>
      </dgm:t>
    </dgm:pt>
    <dgm:pt modelId="{C1B80BE7-4DEE-497B-98D2-5A6920F4FB8E}">
      <dgm:prSet custT="1"/>
      <dgm:spPr/>
      <dgm:t>
        <a:bodyPr/>
        <a:lstStyle/>
        <a:p>
          <a:r>
            <a:rPr lang="fr-FR" sz="1000" dirty="0" err="1" smtClean="0"/>
            <a:t>cmdname</a:t>
          </a:r>
          <a:r>
            <a:rPr lang="fr-FR" sz="1000" dirty="0" smtClean="0"/>
            <a:t> &lt;dir&gt;</a:t>
          </a:r>
          <a:endParaRPr lang="fr-FR" sz="1000" dirty="0"/>
        </a:p>
      </dgm:t>
    </dgm:pt>
    <dgm:pt modelId="{F40FF744-1F56-479B-AA89-A0EF61A8890A}" type="parTrans" cxnId="{0170356D-0E79-4771-AEF4-5F2BB26DB428}">
      <dgm:prSet/>
      <dgm:spPr/>
      <dgm:t>
        <a:bodyPr/>
        <a:lstStyle/>
        <a:p>
          <a:endParaRPr lang="fr-FR"/>
        </a:p>
      </dgm:t>
    </dgm:pt>
    <dgm:pt modelId="{B25B9810-DE16-4F8F-B2B2-7C0B2E9FCF23}" type="sibTrans" cxnId="{0170356D-0E79-4771-AEF4-5F2BB26DB428}">
      <dgm:prSet/>
      <dgm:spPr/>
      <dgm:t>
        <a:bodyPr/>
        <a:lstStyle/>
        <a:p>
          <a:endParaRPr lang="fr-FR"/>
        </a:p>
      </dgm:t>
    </dgm:pt>
    <dgm:pt modelId="{2BA398DC-44B5-4B11-A724-B73E05D7E9DF}">
      <dgm:prSet custT="1"/>
      <dgm:spPr/>
      <dgm:t>
        <a:bodyPr/>
        <a:lstStyle/>
        <a:p>
          <a:r>
            <a:rPr lang="fr-FR" sz="1000" dirty="0" smtClean="0"/>
            <a:t>pkg &lt;dir&gt;</a:t>
          </a:r>
          <a:endParaRPr lang="fr-FR" sz="1000" dirty="0"/>
        </a:p>
      </dgm:t>
    </dgm:pt>
    <dgm:pt modelId="{59511E4B-8EFD-40C1-8769-41EC8A3006F1}" type="parTrans" cxnId="{08516F75-D767-448D-8BE2-626EAD79AE1A}">
      <dgm:prSet/>
      <dgm:spPr/>
      <dgm:t>
        <a:bodyPr/>
        <a:lstStyle/>
        <a:p>
          <a:endParaRPr lang="fr-FR"/>
        </a:p>
      </dgm:t>
    </dgm:pt>
    <dgm:pt modelId="{DEAC2088-FA27-458D-B266-ECB1AFB7A26A}" type="sibTrans" cxnId="{08516F75-D767-448D-8BE2-626EAD79AE1A}">
      <dgm:prSet/>
      <dgm:spPr/>
      <dgm:t>
        <a:bodyPr/>
        <a:lstStyle/>
        <a:p>
          <a:endParaRPr lang="fr-FR"/>
        </a:p>
      </dgm:t>
    </dgm:pt>
    <dgm:pt modelId="{5E4A91D4-2366-4C60-BB3D-496C11657DC0}">
      <dgm:prSet custT="1"/>
      <dgm:spPr/>
      <dgm:t>
        <a:bodyPr/>
        <a:lstStyle/>
        <a:p>
          <a:r>
            <a:rPr lang="fr-FR" sz="1000" dirty="0" err="1" smtClean="0"/>
            <a:t>packname</a:t>
          </a:r>
          <a:r>
            <a:rPr lang="fr-FR" sz="1000" dirty="0" smtClean="0"/>
            <a:t>&lt;dir&gt;</a:t>
          </a:r>
          <a:endParaRPr lang="fr-FR" sz="1000" dirty="0"/>
        </a:p>
      </dgm:t>
    </dgm:pt>
    <dgm:pt modelId="{26479144-D9B7-4B50-8D7C-51FE0917EA76}" type="parTrans" cxnId="{818C5901-157D-4E0D-8721-D7923B55F53C}">
      <dgm:prSet/>
      <dgm:spPr/>
      <dgm:t>
        <a:bodyPr/>
        <a:lstStyle/>
        <a:p>
          <a:endParaRPr lang="fr-FR"/>
        </a:p>
      </dgm:t>
    </dgm:pt>
    <dgm:pt modelId="{423EFA55-F537-444B-A59D-5885F36136D9}" type="sibTrans" cxnId="{818C5901-157D-4E0D-8721-D7923B55F53C}">
      <dgm:prSet/>
      <dgm:spPr/>
      <dgm:t>
        <a:bodyPr/>
        <a:lstStyle/>
        <a:p>
          <a:endParaRPr lang="fr-FR"/>
        </a:p>
      </dgm:t>
    </dgm:pt>
    <dgm:pt modelId="{88164397-DBD8-4D72-B38B-DE4BF4031B5D}">
      <dgm:prSet custT="1"/>
      <dgm:spPr/>
      <dgm:t>
        <a:bodyPr/>
        <a:lstStyle/>
        <a:p>
          <a:r>
            <a:rPr lang="fr-FR" sz="1000" dirty="0" smtClean="0"/>
            <a:t>…</a:t>
          </a:r>
          <a:endParaRPr lang="fr-FR" sz="1000" dirty="0"/>
        </a:p>
      </dgm:t>
    </dgm:pt>
    <dgm:pt modelId="{9A871F26-74E8-4736-985B-EF3BB73DFE34}" type="parTrans" cxnId="{4A327383-9EF4-4480-9723-6CAC144F5A6D}">
      <dgm:prSet/>
      <dgm:spPr/>
      <dgm:t>
        <a:bodyPr/>
        <a:lstStyle/>
        <a:p>
          <a:endParaRPr lang="fr-FR"/>
        </a:p>
      </dgm:t>
    </dgm:pt>
    <dgm:pt modelId="{5F96EB68-5BC5-44B9-AAB1-96E5B35432F1}" type="sibTrans" cxnId="{4A327383-9EF4-4480-9723-6CAC144F5A6D}">
      <dgm:prSet/>
      <dgm:spPr/>
      <dgm:t>
        <a:bodyPr/>
        <a:lstStyle/>
        <a:p>
          <a:endParaRPr lang="fr-FR"/>
        </a:p>
      </dgm:t>
    </dgm:pt>
    <dgm:pt modelId="{641F7873-2D89-4584-89E6-13C8B89C0D32}">
      <dgm:prSet custT="1"/>
      <dgm:spPr/>
      <dgm:t>
        <a:bodyPr/>
        <a:lstStyle/>
        <a:p>
          <a:r>
            <a:rPr lang="fr-FR" sz="1000" dirty="0" smtClean="0"/>
            <a:t>.go</a:t>
          </a:r>
          <a:endParaRPr lang="fr-FR" sz="1000" dirty="0"/>
        </a:p>
      </dgm:t>
    </dgm:pt>
    <dgm:pt modelId="{FEB48055-1C34-422E-8C99-E4A7B59A7524}" type="parTrans" cxnId="{7B045C63-B0BE-40DA-AB96-E730CCA09FC4}">
      <dgm:prSet/>
      <dgm:spPr/>
      <dgm:t>
        <a:bodyPr/>
        <a:lstStyle/>
        <a:p>
          <a:endParaRPr lang="fr-FR"/>
        </a:p>
      </dgm:t>
    </dgm:pt>
    <dgm:pt modelId="{96A2E5C7-2CF0-423F-BFE0-93FA06ED6F48}" type="sibTrans" cxnId="{7B045C63-B0BE-40DA-AB96-E730CCA09FC4}">
      <dgm:prSet/>
      <dgm:spPr/>
      <dgm:t>
        <a:bodyPr/>
        <a:lstStyle/>
        <a:p>
          <a:endParaRPr lang="fr-FR"/>
        </a:p>
      </dgm:t>
    </dgm:pt>
    <dgm:pt modelId="{2D0898D9-1379-4C8B-848A-4DE9262983B4}">
      <dgm:prSet custT="1"/>
      <dgm:spPr/>
      <dgm:t>
        <a:bodyPr/>
        <a:lstStyle/>
        <a:p>
          <a:r>
            <a:rPr lang="fr-FR" sz="1000" dirty="0" smtClean="0"/>
            <a:t>.go</a:t>
          </a:r>
          <a:endParaRPr lang="fr-FR" sz="1000" dirty="0"/>
        </a:p>
      </dgm:t>
    </dgm:pt>
    <dgm:pt modelId="{9CE6119C-2BD8-4D82-857F-27695498162C}" type="parTrans" cxnId="{C8128AF9-826D-4BA6-8EA1-07D8850B53E2}">
      <dgm:prSet/>
      <dgm:spPr/>
      <dgm:t>
        <a:bodyPr/>
        <a:lstStyle/>
        <a:p>
          <a:endParaRPr lang="fr-FR"/>
        </a:p>
      </dgm:t>
    </dgm:pt>
    <dgm:pt modelId="{D4711AB0-E9D9-47E2-A8EB-1A377D29D6AB}" type="sibTrans" cxnId="{C8128AF9-826D-4BA6-8EA1-07D8850B53E2}">
      <dgm:prSet/>
      <dgm:spPr/>
      <dgm:t>
        <a:bodyPr/>
        <a:lstStyle/>
        <a:p>
          <a:endParaRPr lang="fr-FR"/>
        </a:p>
      </dgm:t>
    </dgm:pt>
    <dgm:pt modelId="{537D9D52-BB4C-4295-A6FC-1F3EE30F7C8A}">
      <dgm:prSet custT="1"/>
      <dgm:spPr/>
      <dgm:t>
        <a:bodyPr/>
        <a:lstStyle/>
        <a:p>
          <a:r>
            <a:rPr lang="fr-FR" sz="1000" dirty="0" smtClean="0"/>
            <a:t>…</a:t>
          </a:r>
          <a:endParaRPr lang="fr-FR" sz="1000" dirty="0"/>
        </a:p>
      </dgm:t>
    </dgm:pt>
    <dgm:pt modelId="{051E6169-5FA5-4711-8079-FA56C87AB900}" type="parTrans" cxnId="{023D50EC-9B26-4D30-9607-1DC34E9B762C}">
      <dgm:prSet/>
      <dgm:spPr/>
      <dgm:t>
        <a:bodyPr/>
        <a:lstStyle/>
        <a:p>
          <a:endParaRPr lang="fr-FR"/>
        </a:p>
      </dgm:t>
    </dgm:pt>
    <dgm:pt modelId="{F0E984BC-DC53-47EA-8DC0-9C6E7F46139F}" type="sibTrans" cxnId="{023D50EC-9B26-4D30-9607-1DC34E9B762C}">
      <dgm:prSet/>
      <dgm:spPr/>
      <dgm:t>
        <a:bodyPr/>
        <a:lstStyle/>
        <a:p>
          <a:endParaRPr lang="fr-FR"/>
        </a:p>
      </dgm:t>
    </dgm:pt>
    <dgm:pt modelId="{B744A046-4A74-4240-94C0-E4572C4E9202}">
      <dgm:prSet custT="1"/>
      <dgm:spPr/>
      <dgm:t>
        <a:bodyPr/>
        <a:lstStyle/>
        <a:p>
          <a:r>
            <a:rPr lang="fr-FR" sz="1000" dirty="0" smtClean="0"/>
            <a:t>…</a:t>
          </a:r>
          <a:endParaRPr lang="fr-FR" sz="1000" dirty="0"/>
        </a:p>
      </dgm:t>
    </dgm:pt>
    <dgm:pt modelId="{FD783284-7709-4153-940E-9DD9E029E02A}" type="parTrans" cxnId="{B212622B-E89A-410E-8DF2-21E1F16489BB}">
      <dgm:prSet/>
      <dgm:spPr/>
      <dgm:t>
        <a:bodyPr/>
        <a:lstStyle/>
        <a:p>
          <a:endParaRPr lang="fr-FR"/>
        </a:p>
      </dgm:t>
    </dgm:pt>
    <dgm:pt modelId="{988DCDD5-55C3-4C36-A62E-F8E1AF47FEF8}" type="sibTrans" cxnId="{B212622B-E89A-410E-8DF2-21E1F16489BB}">
      <dgm:prSet/>
      <dgm:spPr/>
      <dgm:t>
        <a:bodyPr/>
        <a:lstStyle/>
        <a:p>
          <a:endParaRPr lang="fr-FR"/>
        </a:p>
      </dgm:t>
    </dgm:pt>
    <dgm:pt modelId="{3AD458C6-8419-4D84-9762-23D8C70DAE66}">
      <dgm:prSet custT="1"/>
      <dgm:spPr/>
      <dgm:t>
        <a:bodyPr/>
        <a:lstStyle/>
        <a:p>
          <a:r>
            <a:rPr lang="fr-FR" sz="1000" dirty="0" smtClean="0"/>
            <a:t>.go</a:t>
          </a:r>
          <a:endParaRPr lang="fr-FR" sz="1000" dirty="0"/>
        </a:p>
      </dgm:t>
    </dgm:pt>
    <dgm:pt modelId="{28B1DEF3-FA5E-434F-985A-593161F70089}" type="parTrans" cxnId="{4C1E32DE-6B41-4949-ABB2-3067568C366A}">
      <dgm:prSet/>
      <dgm:spPr/>
      <dgm:t>
        <a:bodyPr/>
        <a:lstStyle/>
        <a:p>
          <a:endParaRPr lang="fr-FR"/>
        </a:p>
      </dgm:t>
    </dgm:pt>
    <dgm:pt modelId="{A88E28B4-7BB8-4343-8CB3-F71BAF5EB0BF}" type="sibTrans" cxnId="{4C1E32DE-6B41-4949-ABB2-3067568C366A}">
      <dgm:prSet/>
      <dgm:spPr/>
      <dgm:t>
        <a:bodyPr/>
        <a:lstStyle/>
        <a:p>
          <a:endParaRPr lang="fr-FR"/>
        </a:p>
      </dgm:t>
    </dgm:pt>
    <dgm:pt modelId="{1C1944A6-354A-4452-AC1A-3CB32B31AB4A}">
      <dgm:prSet custT="1"/>
      <dgm:spPr/>
      <dgm:t>
        <a:bodyPr/>
        <a:lstStyle/>
        <a:p>
          <a:r>
            <a:rPr lang="fr-FR" sz="1000" dirty="0" smtClean="0"/>
            <a:t>.go</a:t>
          </a:r>
          <a:endParaRPr lang="fr-FR" sz="1000" dirty="0"/>
        </a:p>
      </dgm:t>
    </dgm:pt>
    <dgm:pt modelId="{9A485257-A8D6-4397-BEDE-96D5D67A5BD8}" type="parTrans" cxnId="{E47B5DB3-DD92-4F5C-A4CD-438D32EFCF14}">
      <dgm:prSet/>
      <dgm:spPr/>
      <dgm:t>
        <a:bodyPr/>
        <a:lstStyle/>
        <a:p>
          <a:endParaRPr lang="fr-FR"/>
        </a:p>
      </dgm:t>
    </dgm:pt>
    <dgm:pt modelId="{741B0DB4-536A-4FA5-9A70-32EA3328B6E9}" type="sibTrans" cxnId="{E47B5DB3-DD92-4F5C-A4CD-438D32EFCF14}">
      <dgm:prSet/>
      <dgm:spPr/>
      <dgm:t>
        <a:bodyPr/>
        <a:lstStyle/>
        <a:p>
          <a:endParaRPr lang="fr-FR"/>
        </a:p>
      </dgm:t>
    </dgm:pt>
    <dgm:pt modelId="{9EEBD96E-C508-492D-AC9A-9F1A3119B996}">
      <dgm:prSet custT="1"/>
      <dgm:spPr/>
      <dgm:t>
        <a:bodyPr/>
        <a:lstStyle/>
        <a:p>
          <a:r>
            <a:rPr lang="fr-FR" sz="1000" dirty="0" smtClean="0"/>
            <a:t>…</a:t>
          </a:r>
          <a:endParaRPr lang="fr-FR" sz="1000" dirty="0"/>
        </a:p>
      </dgm:t>
    </dgm:pt>
    <dgm:pt modelId="{A26C579B-D9A2-440D-B584-E528FA053B0A}" type="parTrans" cxnId="{1157782D-72F3-4195-AD17-A5E78211D43F}">
      <dgm:prSet/>
      <dgm:spPr/>
      <dgm:t>
        <a:bodyPr/>
        <a:lstStyle/>
        <a:p>
          <a:endParaRPr lang="fr-FR"/>
        </a:p>
      </dgm:t>
    </dgm:pt>
    <dgm:pt modelId="{0ACEC970-6B1A-4116-B74C-21C45883D78D}" type="sibTrans" cxnId="{1157782D-72F3-4195-AD17-A5E78211D43F}">
      <dgm:prSet/>
      <dgm:spPr/>
      <dgm:t>
        <a:bodyPr/>
        <a:lstStyle/>
        <a:p>
          <a:endParaRPr lang="fr-FR"/>
        </a:p>
      </dgm:t>
    </dgm:pt>
    <dgm:pt modelId="{24A460EE-1CA7-428D-8C6C-3007FD1B450B}">
      <dgm:prSet custT="1"/>
      <dgm:spPr/>
      <dgm:t>
        <a:bodyPr/>
        <a:lstStyle/>
        <a:p>
          <a:r>
            <a:rPr lang="fr-FR" sz="1000" dirty="0" smtClean="0"/>
            <a:t>…</a:t>
          </a:r>
          <a:endParaRPr lang="fr-FR" sz="1000" dirty="0"/>
        </a:p>
      </dgm:t>
    </dgm:pt>
    <dgm:pt modelId="{2C5D07FC-2E11-4C25-B11B-D468629BAEA7}" type="parTrans" cxnId="{ACE703CE-B203-41A5-A5BA-25025AEF9285}">
      <dgm:prSet/>
      <dgm:spPr/>
      <dgm:t>
        <a:bodyPr/>
        <a:lstStyle/>
        <a:p>
          <a:endParaRPr lang="fr-FR"/>
        </a:p>
      </dgm:t>
    </dgm:pt>
    <dgm:pt modelId="{4DC157B1-ED9F-496C-B37F-F986FB92159F}" type="sibTrans" cxnId="{ACE703CE-B203-41A5-A5BA-25025AEF9285}">
      <dgm:prSet/>
      <dgm:spPr/>
      <dgm:t>
        <a:bodyPr/>
        <a:lstStyle/>
        <a:p>
          <a:endParaRPr lang="fr-FR"/>
        </a:p>
      </dgm:t>
    </dgm:pt>
    <dgm:pt modelId="{406A186A-33BC-4105-8835-7C5D35980A40}">
      <dgm:prSet custT="1"/>
      <dgm:spPr/>
      <dgm:t>
        <a:bodyPr/>
        <a:lstStyle/>
        <a:p>
          <a:r>
            <a:rPr lang="fr-FR" sz="1000" dirty="0" smtClean="0"/>
            <a:t>windows_amd64</a:t>
          </a:r>
          <a:endParaRPr lang="fr-FR" sz="1000" dirty="0"/>
        </a:p>
      </dgm:t>
    </dgm:pt>
    <dgm:pt modelId="{DC5215DC-63FE-4AB9-A5CA-19C1598E79BB}" type="parTrans" cxnId="{C204746F-9360-4D9D-A941-80CE7D7C2729}">
      <dgm:prSet/>
      <dgm:spPr/>
      <dgm:t>
        <a:bodyPr/>
        <a:lstStyle/>
        <a:p>
          <a:endParaRPr lang="fr-FR"/>
        </a:p>
      </dgm:t>
    </dgm:pt>
    <dgm:pt modelId="{0016C189-12DE-41B5-BFFB-F01413D9BAF6}" type="sibTrans" cxnId="{C204746F-9360-4D9D-A941-80CE7D7C2729}">
      <dgm:prSet/>
      <dgm:spPr/>
      <dgm:t>
        <a:bodyPr/>
        <a:lstStyle/>
        <a:p>
          <a:endParaRPr lang="fr-FR"/>
        </a:p>
      </dgm:t>
    </dgm:pt>
    <dgm:pt modelId="{8541E672-E0DC-4CA9-8C48-07F04E1AC87D}">
      <dgm:prSet custT="1"/>
      <dgm:spPr/>
      <dgm:t>
        <a:bodyPr/>
        <a:lstStyle/>
        <a:p>
          <a:r>
            <a:rPr lang="fr-FR" sz="1000" dirty="0" smtClean="0"/>
            <a:t>…</a:t>
          </a:r>
          <a:endParaRPr lang="fr-FR" sz="1000" dirty="0"/>
        </a:p>
      </dgm:t>
    </dgm:pt>
    <dgm:pt modelId="{8CF6DB56-390F-448F-B8AD-AD66A9D9BF25}" type="parTrans" cxnId="{E151C243-1DC3-4E19-9B74-B6879CFBBE57}">
      <dgm:prSet/>
      <dgm:spPr/>
      <dgm:t>
        <a:bodyPr/>
        <a:lstStyle/>
        <a:p>
          <a:endParaRPr lang="fr-FR"/>
        </a:p>
      </dgm:t>
    </dgm:pt>
    <dgm:pt modelId="{F472336C-F528-446B-BC65-FFF55677C318}" type="sibTrans" cxnId="{E151C243-1DC3-4E19-9B74-B6879CFBBE57}">
      <dgm:prSet/>
      <dgm:spPr/>
      <dgm:t>
        <a:bodyPr/>
        <a:lstStyle/>
        <a:p>
          <a:endParaRPr lang="fr-FR"/>
        </a:p>
      </dgm:t>
    </dgm:pt>
    <dgm:pt modelId="{8DC7735B-9A6C-431C-92AA-042288E1B6AF}">
      <dgm:prSet custT="1"/>
      <dgm:spPr/>
      <dgm:t>
        <a:bodyPr/>
        <a:lstStyle/>
        <a:p>
          <a:r>
            <a:rPr lang="fr-FR" sz="1000" dirty="0" smtClean="0"/>
            <a:t>…</a:t>
          </a:r>
          <a:endParaRPr lang="fr-FR" sz="1000" dirty="0"/>
        </a:p>
      </dgm:t>
    </dgm:pt>
    <dgm:pt modelId="{62B13B07-F327-4E52-AE5C-A801CC6497E5}" type="parTrans" cxnId="{4A84C0BD-AA51-483C-91BE-6B9C1567A259}">
      <dgm:prSet/>
      <dgm:spPr/>
      <dgm:t>
        <a:bodyPr/>
        <a:lstStyle/>
        <a:p>
          <a:endParaRPr lang="fr-FR"/>
        </a:p>
      </dgm:t>
    </dgm:pt>
    <dgm:pt modelId="{D54DEC93-19CD-4835-857E-9EABBFDAD2C8}" type="sibTrans" cxnId="{4A84C0BD-AA51-483C-91BE-6B9C1567A259}">
      <dgm:prSet/>
      <dgm:spPr/>
      <dgm:t>
        <a:bodyPr/>
        <a:lstStyle/>
        <a:p>
          <a:endParaRPr lang="fr-FR"/>
        </a:p>
      </dgm:t>
    </dgm:pt>
    <dgm:pt modelId="{75A5C761-B220-40FF-A8F1-BDF368427E79}">
      <dgm:prSet custT="1"/>
      <dgm:spPr/>
      <dgm:t>
        <a:bodyPr/>
        <a:lstStyle/>
        <a:p>
          <a:r>
            <a:rPr lang="fr-FR" sz="1000" dirty="0" smtClean="0"/>
            <a:t>…</a:t>
          </a:r>
          <a:endParaRPr lang="fr-FR" sz="1000" dirty="0"/>
        </a:p>
      </dgm:t>
    </dgm:pt>
    <dgm:pt modelId="{997BBB56-0F09-47A1-9EDD-84E73DDCE053}" type="parTrans" cxnId="{438395A3-1BBC-41BE-8DF4-FA798EC10617}">
      <dgm:prSet/>
      <dgm:spPr/>
      <dgm:t>
        <a:bodyPr/>
        <a:lstStyle/>
        <a:p>
          <a:endParaRPr lang="fr-FR"/>
        </a:p>
      </dgm:t>
    </dgm:pt>
    <dgm:pt modelId="{17539A32-5ED5-47FE-9297-91D5384600FE}" type="sibTrans" cxnId="{438395A3-1BBC-41BE-8DF4-FA798EC10617}">
      <dgm:prSet/>
      <dgm:spPr/>
      <dgm:t>
        <a:bodyPr/>
        <a:lstStyle/>
        <a:p>
          <a:endParaRPr lang="fr-FR"/>
        </a:p>
      </dgm:t>
    </dgm:pt>
    <dgm:pt modelId="{DE9229B0-83CB-4AFE-B09E-2D25B676FB5D}">
      <dgm:prSet custT="1"/>
      <dgm:spPr/>
      <dgm:t>
        <a:bodyPr/>
        <a:lstStyle/>
        <a:p>
          <a:r>
            <a:rPr lang="fr-FR" sz="1000" dirty="0" smtClean="0"/>
            <a:t>.a</a:t>
          </a:r>
          <a:endParaRPr lang="fr-FR" sz="1000" dirty="0"/>
        </a:p>
      </dgm:t>
    </dgm:pt>
    <dgm:pt modelId="{DEA1A0C5-BE8D-4B82-B1D8-B4B9DCF4CE1A}" type="parTrans" cxnId="{1E8C2C99-6FE9-4910-BF70-446748759C8D}">
      <dgm:prSet/>
      <dgm:spPr/>
      <dgm:t>
        <a:bodyPr/>
        <a:lstStyle/>
        <a:p>
          <a:endParaRPr lang="fr-FR"/>
        </a:p>
      </dgm:t>
    </dgm:pt>
    <dgm:pt modelId="{2F5473A1-4FE3-4875-907C-12B17C85165B}" type="sibTrans" cxnId="{1E8C2C99-6FE9-4910-BF70-446748759C8D}">
      <dgm:prSet/>
      <dgm:spPr/>
      <dgm:t>
        <a:bodyPr/>
        <a:lstStyle/>
        <a:p>
          <a:endParaRPr lang="fr-FR"/>
        </a:p>
      </dgm:t>
    </dgm:pt>
    <dgm:pt modelId="{9DF11BE9-0A90-4730-8388-20A441D98114}">
      <dgm:prSet custT="1"/>
      <dgm:spPr/>
      <dgm:t>
        <a:bodyPr/>
        <a:lstStyle/>
        <a:p>
          <a:r>
            <a:rPr lang="fr-FR" sz="1000" dirty="0" smtClean="0"/>
            <a:t>.a</a:t>
          </a:r>
          <a:endParaRPr lang="fr-FR" sz="1000" dirty="0"/>
        </a:p>
      </dgm:t>
    </dgm:pt>
    <dgm:pt modelId="{30687554-7B6A-4E42-B0D8-856A3E451C97}" type="parTrans" cxnId="{861347DE-8DA3-447A-B870-2475671C6DA5}">
      <dgm:prSet/>
      <dgm:spPr/>
      <dgm:t>
        <a:bodyPr/>
        <a:lstStyle/>
        <a:p>
          <a:endParaRPr lang="fr-FR"/>
        </a:p>
      </dgm:t>
    </dgm:pt>
    <dgm:pt modelId="{1142F7F2-C909-43CF-9BAF-0A9A0B91749C}" type="sibTrans" cxnId="{861347DE-8DA3-447A-B870-2475671C6DA5}">
      <dgm:prSet/>
      <dgm:spPr/>
      <dgm:t>
        <a:bodyPr/>
        <a:lstStyle/>
        <a:p>
          <a:endParaRPr lang="fr-FR"/>
        </a:p>
      </dgm:t>
    </dgm:pt>
    <dgm:pt modelId="{2CFC024F-40D5-4978-B0D2-5F1E40D4091C}">
      <dgm:prSet custT="1"/>
      <dgm:spPr/>
      <dgm:t>
        <a:bodyPr/>
        <a:lstStyle/>
        <a:p>
          <a:r>
            <a:rPr lang="fr-FR" sz="1000" dirty="0" smtClean="0"/>
            <a:t>…</a:t>
          </a:r>
          <a:endParaRPr lang="fr-FR" sz="1000" dirty="0"/>
        </a:p>
      </dgm:t>
    </dgm:pt>
    <dgm:pt modelId="{B585FA61-ABCC-4C00-904E-F590963CA53E}" type="parTrans" cxnId="{8FCFBD36-F133-40B3-AFF9-3C0FE09F7959}">
      <dgm:prSet/>
      <dgm:spPr/>
      <dgm:t>
        <a:bodyPr/>
        <a:lstStyle/>
        <a:p>
          <a:endParaRPr lang="fr-FR"/>
        </a:p>
      </dgm:t>
    </dgm:pt>
    <dgm:pt modelId="{0F4A212E-DFC1-47F1-9D57-F1300933BA27}" type="sibTrans" cxnId="{8FCFBD36-F133-40B3-AFF9-3C0FE09F7959}">
      <dgm:prSet/>
      <dgm:spPr/>
      <dgm:t>
        <a:bodyPr/>
        <a:lstStyle/>
        <a:p>
          <a:endParaRPr lang="fr-FR"/>
        </a:p>
      </dgm:t>
    </dgm:pt>
    <dgm:pt modelId="{9F3D299C-912D-48E4-AE76-DBF8471D0058}" type="pres">
      <dgm:prSet presAssocID="{DF616C12-DFC6-40E5-BC46-E77E630699CC}" presName="Name0" presStyleCnt="0">
        <dgm:presLayoutVars>
          <dgm:chPref val="1"/>
          <dgm:dir/>
          <dgm:animOne val="branch"/>
          <dgm:animLvl val="lvl"/>
          <dgm:resizeHandles val="exact"/>
        </dgm:presLayoutVars>
      </dgm:prSet>
      <dgm:spPr/>
      <dgm:t>
        <a:bodyPr/>
        <a:lstStyle/>
        <a:p>
          <a:endParaRPr lang="fr-FR"/>
        </a:p>
      </dgm:t>
    </dgm:pt>
    <dgm:pt modelId="{2DA7FCC0-B548-4A9C-952C-C59667CEB92C}" type="pres">
      <dgm:prSet presAssocID="{D8F92CDA-A645-45E2-B5DE-6A3BACB6C859}" presName="root1" presStyleCnt="0"/>
      <dgm:spPr/>
      <dgm:t>
        <a:bodyPr/>
        <a:lstStyle/>
        <a:p>
          <a:endParaRPr lang="fr-FR"/>
        </a:p>
      </dgm:t>
    </dgm:pt>
    <dgm:pt modelId="{67239EAB-1659-405F-9D37-5E8449D29F93}" type="pres">
      <dgm:prSet presAssocID="{D8F92CDA-A645-45E2-B5DE-6A3BACB6C859}" presName="LevelOneTextNode" presStyleLbl="node0" presStyleIdx="0" presStyleCnt="1">
        <dgm:presLayoutVars>
          <dgm:chPref val="3"/>
        </dgm:presLayoutVars>
      </dgm:prSet>
      <dgm:spPr/>
      <dgm:t>
        <a:bodyPr/>
        <a:lstStyle/>
        <a:p>
          <a:endParaRPr lang="fr-FR"/>
        </a:p>
      </dgm:t>
    </dgm:pt>
    <dgm:pt modelId="{820AEFFE-B798-4C54-A521-7E9D3B3ABF19}" type="pres">
      <dgm:prSet presAssocID="{D8F92CDA-A645-45E2-B5DE-6A3BACB6C859}" presName="level2hierChild" presStyleCnt="0"/>
      <dgm:spPr/>
      <dgm:t>
        <a:bodyPr/>
        <a:lstStyle/>
        <a:p>
          <a:endParaRPr lang="fr-FR"/>
        </a:p>
      </dgm:t>
    </dgm:pt>
    <dgm:pt modelId="{F3C8D12A-0632-4387-A3A7-62683536F1D8}" type="pres">
      <dgm:prSet presAssocID="{0A69AB74-1AD1-4AE0-92DB-B767AF2EA9BB}" presName="conn2-1" presStyleLbl="parChTrans1D2" presStyleIdx="0" presStyleCnt="3"/>
      <dgm:spPr/>
      <dgm:t>
        <a:bodyPr/>
        <a:lstStyle/>
        <a:p>
          <a:endParaRPr lang="fr-FR"/>
        </a:p>
      </dgm:t>
    </dgm:pt>
    <dgm:pt modelId="{F5AEC9DD-8EC1-4C4F-AF6D-C8CF1FEBEDBD}" type="pres">
      <dgm:prSet presAssocID="{0A69AB74-1AD1-4AE0-92DB-B767AF2EA9BB}" presName="connTx" presStyleLbl="parChTrans1D2" presStyleIdx="0" presStyleCnt="3"/>
      <dgm:spPr/>
      <dgm:t>
        <a:bodyPr/>
        <a:lstStyle/>
        <a:p>
          <a:endParaRPr lang="fr-FR"/>
        </a:p>
      </dgm:t>
    </dgm:pt>
    <dgm:pt modelId="{02BEE8A9-23F7-4589-B154-414CEC1B6139}" type="pres">
      <dgm:prSet presAssocID="{09A61BE4-FBF2-4678-871E-03F8CFC0E905}" presName="root2" presStyleCnt="0"/>
      <dgm:spPr/>
      <dgm:t>
        <a:bodyPr/>
        <a:lstStyle/>
        <a:p>
          <a:endParaRPr lang="fr-FR"/>
        </a:p>
      </dgm:t>
    </dgm:pt>
    <dgm:pt modelId="{14B6996B-15A7-4C3C-95B1-F4570CC1C169}" type="pres">
      <dgm:prSet presAssocID="{09A61BE4-FBF2-4678-871E-03F8CFC0E905}" presName="LevelTwoTextNode" presStyleLbl="node2" presStyleIdx="0" presStyleCnt="3">
        <dgm:presLayoutVars>
          <dgm:chPref val="3"/>
        </dgm:presLayoutVars>
      </dgm:prSet>
      <dgm:spPr/>
      <dgm:t>
        <a:bodyPr/>
        <a:lstStyle/>
        <a:p>
          <a:endParaRPr lang="fr-FR"/>
        </a:p>
      </dgm:t>
    </dgm:pt>
    <dgm:pt modelId="{9B303665-B356-41D5-AFD9-05B3134A54B2}" type="pres">
      <dgm:prSet presAssocID="{09A61BE4-FBF2-4678-871E-03F8CFC0E905}" presName="level3hierChild" presStyleCnt="0"/>
      <dgm:spPr/>
      <dgm:t>
        <a:bodyPr/>
        <a:lstStyle/>
        <a:p>
          <a:endParaRPr lang="fr-FR"/>
        </a:p>
      </dgm:t>
    </dgm:pt>
    <dgm:pt modelId="{EEA2D9E6-5C3F-47D0-A681-0364417D24E2}" type="pres">
      <dgm:prSet presAssocID="{B376DC1C-1A4D-4446-88F6-4DFB0AAC6190}" presName="conn2-1" presStyleLbl="parChTrans1D3" presStyleIdx="0" presStyleCnt="6"/>
      <dgm:spPr/>
      <dgm:t>
        <a:bodyPr/>
        <a:lstStyle/>
        <a:p>
          <a:endParaRPr lang="fr-FR"/>
        </a:p>
      </dgm:t>
    </dgm:pt>
    <dgm:pt modelId="{ACF0F1AD-F143-4BEB-B9B0-4355CC987FF0}" type="pres">
      <dgm:prSet presAssocID="{B376DC1C-1A4D-4446-88F6-4DFB0AAC6190}" presName="connTx" presStyleLbl="parChTrans1D3" presStyleIdx="0" presStyleCnt="6"/>
      <dgm:spPr/>
      <dgm:t>
        <a:bodyPr/>
        <a:lstStyle/>
        <a:p>
          <a:endParaRPr lang="fr-FR"/>
        </a:p>
      </dgm:t>
    </dgm:pt>
    <dgm:pt modelId="{43589763-98FB-4461-B1A7-8472B2AA8BCB}" type="pres">
      <dgm:prSet presAssocID="{9ACA9546-4CA0-4D0D-A122-ADEA92156DDA}" presName="root2" presStyleCnt="0"/>
      <dgm:spPr/>
      <dgm:t>
        <a:bodyPr/>
        <a:lstStyle/>
        <a:p>
          <a:endParaRPr lang="fr-FR"/>
        </a:p>
      </dgm:t>
    </dgm:pt>
    <dgm:pt modelId="{843E92B2-B1C5-4679-9F13-92AE67F50E4B}" type="pres">
      <dgm:prSet presAssocID="{9ACA9546-4CA0-4D0D-A122-ADEA92156DDA}" presName="LevelTwoTextNode" presStyleLbl="node3" presStyleIdx="0" presStyleCnt="6">
        <dgm:presLayoutVars>
          <dgm:chPref val="3"/>
        </dgm:presLayoutVars>
      </dgm:prSet>
      <dgm:spPr/>
      <dgm:t>
        <a:bodyPr/>
        <a:lstStyle/>
        <a:p>
          <a:endParaRPr lang="fr-FR"/>
        </a:p>
      </dgm:t>
    </dgm:pt>
    <dgm:pt modelId="{E8AE6E80-F819-4705-AA89-0C98551F9D91}" type="pres">
      <dgm:prSet presAssocID="{9ACA9546-4CA0-4D0D-A122-ADEA92156DDA}" presName="level3hierChild" presStyleCnt="0"/>
      <dgm:spPr/>
      <dgm:t>
        <a:bodyPr/>
        <a:lstStyle/>
        <a:p>
          <a:endParaRPr lang="fr-FR"/>
        </a:p>
      </dgm:t>
    </dgm:pt>
    <dgm:pt modelId="{646E88BD-40D7-4786-AAB6-CFE3405707CA}" type="pres">
      <dgm:prSet presAssocID="{A09624DF-DDC3-4005-AE6C-949C55F3D201}" presName="conn2-1" presStyleLbl="parChTrans1D3" presStyleIdx="1" presStyleCnt="6"/>
      <dgm:spPr/>
      <dgm:t>
        <a:bodyPr/>
        <a:lstStyle/>
        <a:p>
          <a:endParaRPr lang="fr-FR"/>
        </a:p>
      </dgm:t>
    </dgm:pt>
    <dgm:pt modelId="{F1112124-658A-4BB6-8E6A-682CC333D5E0}" type="pres">
      <dgm:prSet presAssocID="{A09624DF-DDC3-4005-AE6C-949C55F3D201}" presName="connTx" presStyleLbl="parChTrans1D3" presStyleIdx="1" presStyleCnt="6"/>
      <dgm:spPr/>
      <dgm:t>
        <a:bodyPr/>
        <a:lstStyle/>
        <a:p>
          <a:endParaRPr lang="fr-FR"/>
        </a:p>
      </dgm:t>
    </dgm:pt>
    <dgm:pt modelId="{F959CD1A-408C-4EAA-86AB-5C8E6CCEE667}" type="pres">
      <dgm:prSet presAssocID="{BD7D0AF9-68FE-4C26-A056-56C45A6F6BF0}" presName="root2" presStyleCnt="0"/>
      <dgm:spPr/>
      <dgm:t>
        <a:bodyPr/>
        <a:lstStyle/>
        <a:p>
          <a:endParaRPr lang="fr-FR"/>
        </a:p>
      </dgm:t>
    </dgm:pt>
    <dgm:pt modelId="{F3F472E3-5157-4A9E-B0CD-16FF248F6E0E}" type="pres">
      <dgm:prSet presAssocID="{BD7D0AF9-68FE-4C26-A056-56C45A6F6BF0}" presName="LevelTwoTextNode" presStyleLbl="node3" presStyleIdx="1" presStyleCnt="6">
        <dgm:presLayoutVars>
          <dgm:chPref val="3"/>
        </dgm:presLayoutVars>
      </dgm:prSet>
      <dgm:spPr/>
      <dgm:t>
        <a:bodyPr/>
        <a:lstStyle/>
        <a:p>
          <a:endParaRPr lang="fr-FR"/>
        </a:p>
      </dgm:t>
    </dgm:pt>
    <dgm:pt modelId="{1C2FE1F8-2326-453C-8BE8-1C22347AC643}" type="pres">
      <dgm:prSet presAssocID="{BD7D0AF9-68FE-4C26-A056-56C45A6F6BF0}" presName="level3hierChild" presStyleCnt="0"/>
      <dgm:spPr/>
      <dgm:t>
        <a:bodyPr/>
        <a:lstStyle/>
        <a:p>
          <a:endParaRPr lang="fr-FR"/>
        </a:p>
      </dgm:t>
    </dgm:pt>
    <dgm:pt modelId="{2B938EF2-BE37-4FC8-BFD3-6256540813BC}" type="pres">
      <dgm:prSet presAssocID="{34586700-4346-4804-BF1C-747D3EC8A904}" presName="conn2-1" presStyleLbl="parChTrans1D3" presStyleIdx="2" presStyleCnt="6"/>
      <dgm:spPr/>
      <dgm:t>
        <a:bodyPr/>
        <a:lstStyle/>
        <a:p>
          <a:endParaRPr lang="fr-FR"/>
        </a:p>
      </dgm:t>
    </dgm:pt>
    <dgm:pt modelId="{FCBB2CBA-CAD5-4A99-91DC-CC9D1C91FDCC}" type="pres">
      <dgm:prSet presAssocID="{34586700-4346-4804-BF1C-747D3EC8A904}" presName="connTx" presStyleLbl="parChTrans1D3" presStyleIdx="2" presStyleCnt="6"/>
      <dgm:spPr/>
      <dgm:t>
        <a:bodyPr/>
        <a:lstStyle/>
        <a:p>
          <a:endParaRPr lang="fr-FR"/>
        </a:p>
      </dgm:t>
    </dgm:pt>
    <dgm:pt modelId="{14A9EEA8-BFDE-4CD1-8AEB-513863C81389}" type="pres">
      <dgm:prSet presAssocID="{92CA22EE-41F8-4C23-BA80-310383AE6AFD}" presName="root2" presStyleCnt="0"/>
      <dgm:spPr/>
      <dgm:t>
        <a:bodyPr/>
        <a:lstStyle/>
        <a:p>
          <a:endParaRPr lang="fr-FR"/>
        </a:p>
      </dgm:t>
    </dgm:pt>
    <dgm:pt modelId="{C8A74607-627B-4791-8B31-4BA4E02B4D7C}" type="pres">
      <dgm:prSet presAssocID="{92CA22EE-41F8-4C23-BA80-310383AE6AFD}" presName="LevelTwoTextNode" presStyleLbl="node3" presStyleIdx="2" presStyleCnt="6">
        <dgm:presLayoutVars>
          <dgm:chPref val="3"/>
        </dgm:presLayoutVars>
      </dgm:prSet>
      <dgm:spPr/>
      <dgm:t>
        <a:bodyPr/>
        <a:lstStyle/>
        <a:p>
          <a:endParaRPr lang="fr-FR"/>
        </a:p>
      </dgm:t>
    </dgm:pt>
    <dgm:pt modelId="{A52427B6-2758-4E39-94BC-A80954B7B673}" type="pres">
      <dgm:prSet presAssocID="{92CA22EE-41F8-4C23-BA80-310383AE6AFD}" presName="level3hierChild" presStyleCnt="0"/>
      <dgm:spPr/>
      <dgm:t>
        <a:bodyPr/>
        <a:lstStyle/>
        <a:p>
          <a:endParaRPr lang="fr-FR"/>
        </a:p>
      </dgm:t>
    </dgm:pt>
    <dgm:pt modelId="{11CBC200-06F7-4DD2-9C34-18F45043F91F}" type="pres">
      <dgm:prSet presAssocID="{4380BD8A-95E9-4652-8A89-911FA9702253}" presName="conn2-1" presStyleLbl="parChTrans1D2" presStyleIdx="1" presStyleCnt="3"/>
      <dgm:spPr/>
      <dgm:t>
        <a:bodyPr/>
        <a:lstStyle/>
        <a:p>
          <a:endParaRPr lang="fr-FR"/>
        </a:p>
      </dgm:t>
    </dgm:pt>
    <dgm:pt modelId="{CD836FDF-C536-42DD-9BC4-B637DEB11ABF}" type="pres">
      <dgm:prSet presAssocID="{4380BD8A-95E9-4652-8A89-911FA9702253}" presName="connTx" presStyleLbl="parChTrans1D2" presStyleIdx="1" presStyleCnt="3"/>
      <dgm:spPr/>
      <dgm:t>
        <a:bodyPr/>
        <a:lstStyle/>
        <a:p>
          <a:endParaRPr lang="fr-FR"/>
        </a:p>
      </dgm:t>
    </dgm:pt>
    <dgm:pt modelId="{D815493A-AFEF-4E41-943E-0E420B94FF87}" type="pres">
      <dgm:prSet presAssocID="{2B18F95E-9338-43E9-A54D-7EB8F97F82C3}" presName="root2" presStyleCnt="0"/>
      <dgm:spPr/>
      <dgm:t>
        <a:bodyPr/>
        <a:lstStyle/>
        <a:p>
          <a:endParaRPr lang="fr-FR"/>
        </a:p>
      </dgm:t>
    </dgm:pt>
    <dgm:pt modelId="{2FE9D669-7948-4A54-92D5-EFA1A86CD105}" type="pres">
      <dgm:prSet presAssocID="{2B18F95E-9338-43E9-A54D-7EB8F97F82C3}" presName="LevelTwoTextNode" presStyleLbl="node2" presStyleIdx="1" presStyleCnt="3">
        <dgm:presLayoutVars>
          <dgm:chPref val="3"/>
        </dgm:presLayoutVars>
      </dgm:prSet>
      <dgm:spPr/>
      <dgm:t>
        <a:bodyPr/>
        <a:lstStyle/>
        <a:p>
          <a:endParaRPr lang="fr-FR"/>
        </a:p>
      </dgm:t>
    </dgm:pt>
    <dgm:pt modelId="{41386AAD-4236-4DD5-9FC0-2A4574EAF246}" type="pres">
      <dgm:prSet presAssocID="{2B18F95E-9338-43E9-A54D-7EB8F97F82C3}" presName="level3hierChild" presStyleCnt="0"/>
      <dgm:spPr/>
      <dgm:t>
        <a:bodyPr/>
        <a:lstStyle/>
        <a:p>
          <a:endParaRPr lang="fr-FR"/>
        </a:p>
      </dgm:t>
    </dgm:pt>
    <dgm:pt modelId="{6E28F844-322A-4B11-9FD3-C3F3F369B4BB}" type="pres">
      <dgm:prSet presAssocID="{DC5215DC-63FE-4AB9-A5CA-19C1598E79BB}" presName="conn2-1" presStyleLbl="parChTrans1D3" presStyleIdx="3" presStyleCnt="6"/>
      <dgm:spPr/>
      <dgm:t>
        <a:bodyPr/>
        <a:lstStyle/>
        <a:p>
          <a:endParaRPr lang="fr-FR"/>
        </a:p>
      </dgm:t>
    </dgm:pt>
    <dgm:pt modelId="{C766337D-55E3-4319-A86A-D68705C17A30}" type="pres">
      <dgm:prSet presAssocID="{DC5215DC-63FE-4AB9-A5CA-19C1598E79BB}" presName="connTx" presStyleLbl="parChTrans1D3" presStyleIdx="3" presStyleCnt="6"/>
      <dgm:spPr/>
      <dgm:t>
        <a:bodyPr/>
        <a:lstStyle/>
        <a:p>
          <a:endParaRPr lang="fr-FR"/>
        </a:p>
      </dgm:t>
    </dgm:pt>
    <dgm:pt modelId="{BA59A112-3484-449B-BD27-FF287FD9CF10}" type="pres">
      <dgm:prSet presAssocID="{406A186A-33BC-4105-8835-7C5D35980A40}" presName="root2" presStyleCnt="0"/>
      <dgm:spPr/>
    </dgm:pt>
    <dgm:pt modelId="{7DD80175-2396-4084-9B4F-06D9AFA69696}" type="pres">
      <dgm:prSet presAssocID="{406A186A-33BC-4105-8835-7C5D35980A40}" presName="LevelTwoTextNode" presStyleLbl="node3" presStyleIdx="3" presStyleCnt="6">
        <dgm:presLayoutVars>
          <dgm:chPref val="3"/>
        </dgm:presLayoutVars>
      </dgm:prSet>
      <dgm:spPr/>
      <dgm:t>
        <a:bodyPr/>
        <a:lstStyle/>
        <a:p>
          <a:endParaRPr lang="fr-FR"/>
        </a:p>
      </dgm:t>
    </dgm:pt>
    <dgm:pt modelId="{01765C44-C114-46B0-84B9-A65E6D1FC202}" type="pres">
      <dgm:prSet presAssocID="{406A186A-33BC-4105-8835-7C5D35980A40}" presName="level3hierChild" presStyleCnt="0"/>
      <dgm:spPr/>
    </dgm:pt>
    <dgm:pt modelId="{9D957ECC-C536-4171-9E3F-ADA463C520DE}" type="pres">
      <dgm:prSet presAssocID="{62B13B07-F327-4E52-AE5C-A801CC6497E5}" presName="conn2-1" presStyleLbl="parChTrans1D4" presStyleIdx="0" presStyleCnt="20"/>
      <dgm:spPr/>
      <dgm:t>
        <a:bodyPr/>
        <a:lstStyle/>
        <a:p>
          <a:endParaRPr lang="fr-FR"/>
        </a:p>
      </dgm:t>
    </dgm:pt>
    <dgm:pt modelId="{5538A203-67B7-43B0-B95B-E0940F75E978}" type="pres">
      <dgm:prSet presAssocID="{62B13B07-F327-4E52-AE5C-A801CC6497E5}" presName="connTx" presStyleLbl="parChTrans1D4" presStyleIdx="0" presStyleCnt="20"/>
      <dgm:spPr/>
      <dgm:t>
        <a:bodyPr/>
        <a:lstStyle/>
        <a:p>
          <a:endParaRPr lang="fr-FR"/>
        </a:p>
      </dgm:t>
    </dgm:pt>
    <dgm:pt modelId="{7E522A75-87F3-4582-A5AB-FC1AD2D8802F}" type="pres">
      <dgm:prSet presAssocID="{8DC7735B-9A6C-431C-92AA-042288E1B6AF}" presName="root2" presStyleCnt="0"/>
      <dgm:spPr/>
    </dgm:pt>
    <dgm:pt modelId="{D13E8E78-0981-47B7-B509-860D838BA781}" type="pres">
      <dgm:prSet presAssocID="{8DC7735B-9A6C-431C-92AA-042288E1B6AF}" presName="LevelTwoTextNode" presStyleLbl="node4" presStyleIdx="0" presStyleCnt="20">
        <dgm:presLayoutVars>
          <dgm:chPref val="3"/>
        </dgm:presLayoutVars>
      </dgm:prSet>
      <dgm:spPr/>
      <dgm:t>
        <a:bodyPr/>
        <a:lstStyle/>
        <a:p>
          <a:endParaRPr lang="fr-FR"/>
        </a:p>
      </dgm:t>
    </dgm:pt>
    <dgm:pt modelId="{99896A38-22B1-421A-A307-7B7B4737CAEE}" type="pres">
      <dgm:prSet presAssocID="{8DC7735B-9A6C-431C-92AA-042288E1B6AF}" presName="level3hierChild" presStyleCnt="0"/>
      <dgm:spPr/>
    </dgm:pt>
    <dgm:pt modelId="{E6122314-4232-42C9-987E-46FE0FA3495B}" type="pres">
      <dgm:prSet presAssocID="{DEA1A0C5-BE8D-4B82-B1D8-B4B9DCF4CE1A}" presName="conn2-1" presStyleLbl="parChTrans1D4" presStyleIdx="1" presStyleCnt="20"/>
      <dgm:spPr/>
      <dgm:t>
        <a:bodyPr/>
        <a:lstStyle/>
        <a:p>
          <a:endParaRPr lang="fr-FR"/>
        </a:p>
      </dgm:t>
    </dgm:pt>
    <dgm:pt modelId="{48AB6F3C-59DC-47D0-9C0E-C348A271EF25}" type="pres">
      <dgm:prSet presAssocID="{DEA1A0C5-BE8D-4B82-B1D8-B4B9DCF4CE1A}" presName="connTx" presStyleLbl="parChTrans1D4" presStyleIdx="1" presStyleCnt="20"/>
      <dgm:spPr/>
      <dgm:t>
        <a:bodyPr/>
        <a:lstStyle/>
        <a:p>
          <a:endParaRPr lang="fr-FR"/>
        </a:p>
      </dgm:t>
    </dgm:pt>
    <dgm:pt modelId="{3B4A2D4E-C075-422F-A869-ECAB20A17EA2}" type="pres">
      <dgm:prSet presAssocID="{DE9229B0-83CB-4AFE-B09E-2D25B676FB5D}" presName="root2" presStyleCnt="0"/>
      <dgm:spPr/>
    </dgm:pt>
    <dgm:pt modelId="{2293E997-8A42-4DE4-AFF5-CE2F2C46F300}" type="pres">
      <dgm:prSet presAssocID="{DE9229B0-83CB-4AFE-B09E-2D25B676FB5D}" presName="LevelTwoTextNode" presStyleLbl="node4" presStyleIdx="1" presStyleCnt="20">
        <dgm:presLayoutVars>
          <dgm:chPref val="3"/>
        </dgm:presLayoutVars>
      </dgm:prSet>
      <dgm:spPr/>
      <dgm:t>
        <a:bodyPr/>
        <a:lstStyle/>
        <a:p>
          <a:endParaRPr lang="fr-FR"/>
        </a:p>
      </dgm:t>
    </dgm:pt>
    <dgm:pt modelId="{B5A2AA12-8F35-4311-B369-C43684A8363C}" type="pres">
      <dgm:prSet presAssocID="{DE9229B0-83CB-4AFE-B09E-2D25B676FB5D}" presName="level3hierChild" presStyleCnt="0"/>
      <dgm:spPr/>
    </dgm:pt>
    <dgm:pt modelId="{F61ED2EA-3DCB-4BDF-974A-6D38D5B018AB}" type="pres">
      <dgm:prSet presAssocID="{30687554-7B6A-4E42-B0D8-856A3E451C97}" presName="conn2-1" presStyleLbl="parChTrans1D4" presStyleIdx="2" presStyleCnt="20"/>
      <dgm:spPr/>
      <dgm:t>
        <a:bodyPr/>
        <a:lstStyle/>
        <a:p>
          <a:endParaRPr lang="fr-FR"/>
        </a:p>
      </dgm:t>
    </dgm:pt>
    <dgm:pt modelId="{B46CE3C4-D8FC-4818-B7F0-507EA6A00C10}" type="pres">
      <dgm:prSet presAssocID="{30687554-7B6A-4E42-B0D8-856A3E451C97}" presName="connTx" presStyleLbl="parChTrans1D4" presStyleIdx="2" presStyleCnt="20"/>
      <dgm:spPr/>
      <dgm:t>
        <a:bodyPr/>
        <a:lstStyle/>
        <a:p>
          <a:endParaRPr lang="fr-FR"/>
        </a:p>
      </dgm:t>
    </dgm:pt>
    <dgm:pt modelId="{6313C08E-6D5B-4D3E-A3BA-0B56B8DBA9C6}" type="pres">
      <dgm:prSet presAssocID="{9DF11BE9-0A90-4730-8388-20A441D98114}" presName="root2" presStyleCnt="0"/>
      <dgm:spPr/>
    </dgm:pt>
    <dgm:pt modelId="{44701C57-D211-4D71-857F-299A0D735E28}" type="pres">
      <dgm:prSet presAssocID="{9DF11BE9-0A90-4730-8388-20A441D98114}" presName="LevelTwoTextNode" presStyleLbl="node4" presStyleIdx="2" presStyleCnt="20">
        <dgm:presLayoutVars>
          <dgm:chPref val="3"/>
        </dgm:presLayoutVars>
      </dgm:prSet>
      <dgm:spPr/>
      <dgm:t>
        <a:bodyPr/>
        <a:lstStyle/>
        <a:p>
          <a:endParaRPr lang="fr-FR"/>
        </a:p>
      </dgm:t>
    </dgm:pt>
    <dgm:pt modelId="{2177CB04-9F96-43EF-BD64-451D5D794063}" type="pres">
      <dgm:prSet presAssocID="{9DF11BE9-0A90-4730-8388-20A441D98114}" presName="level3hierChild" presStyleCnt="0"/>
      <dgm:spPr/>
    </dgm:pt>
    <dgm:pt modelId="{EF1303F6-08C0-48FA-B58F-D294B3FD0956}" type="pres">
      <dgm:prSet presAssocID="{B585FA61-ABCC-4C00-904E-F590963CA53E}" presName="conn2-1" presStyleLbl="parChTrans1D4" presStyleIdx="3" presStyleCnt="20"/>
      <dgm:spPr/>
      <dgm:t>
        <a:bodyPr/>
        <a:lstStyle/>
        <a:p>
          <a:endParaRPr lang="fr-FR"/>
        </a:p>
      </dgm:t>
    </dgm:pt>
    <dgm:pt modelId="{1E06D912-FF04-489C-8B3E-C635F21EF1DC}" type="pres">
      <dgm:prSet presAssocID="{B585FA61-ABCC-4C00-904E-F590963CA53E}" presName="connTx" presStyleLbl="parChTrans1D4" presStyleIdx="3" presStyleCnt="20"/>
      <dgm:spPr/>
      <dgm:t>
        <a:bodyPr/>
        <a:lstStyle/>
        <a:p>
          <a:endParaRPr lang="fr-FR"/>
        </a:p>
      </dgm:t>
    </dgm:pt>
    <dgm:pt modelId="{19CCF480-244D-48FB-A7D9-3D364D6905E6}" type="pres">
      <dgm:prSet presAssocID="{2CFC024F-40D5-4978-B0D2-5F1E40D4091C}" presName="root2" presStyleCnt="0"/>
      <dgm:spPr/>
    </dgm:pt>
    <dgm:pt modelId="{1297A119-EB00-45FB-9E4C-7081D9FC3578}" type="pres">
      <dgm:prSet presAssocID="{2CFC024F-40D5-4978-B0D2-5F1E40D4091C}" presName="LevelTwoTextNode" presStyleLbl="node4" presStyleIdx="3" presStyleCnt="20">
        <dgm:presLayoutVars>
          <dgm:chPref val="3"/>
        </dgm:presLayoutVars>
      </dgm:prSet>
      <dgm:spPr/>
      <dgm:t>
        <a:bodyPr/>
        <a:lstStyle/>
        <a:p>
          <a:endParaRPr lang="fr-FR"/>
        </a:p>
      </dgm:t>
    </dgm:pt>
    <dgm:pt modelId="{0583D016-E032-4EEE-8EC7-1906CFEE3E0B}" type="pres">
      <dgm:prSet presAssocID="{2CFC024F-40D5-4978-B0D2-5F1E40D4091C}" presName="level3hierChild" presStyleCnt="0"/>
      <dgm:spPr/>
    </dgm:pt>
    <dgm:pt modelId="{11A95FA8-BC12-4F2B-93AC-994CC23CB247}" type="pres">
      <dgm:prSet presAssocID="{997BBB56-0F09-47A1-9EDD-84E73DDCE053}" presName="conn2-1" presStyleLbl="parChTrans1D4" presStyleIdx="4" presStyleCnt="20"/>
      <dgm:spPr/>
      <dgm:t>
        <a:bodyPr/>
        <a:lstStyle/>
        <a:p>
          <a:endParaRPr lang="fr-FR"/>
        </a:p>
      </dgm:t>
    </dgm:pt>
    <dgm:pt modelId="{416BF9B8-9B9E-4EDB-8EEE-AD34B69DF4A3}" type="pres">
      <dgm:prSet presAssocID="{997BBB56-0F09-47A1-9EDD-84E73DDCE053}" presName="connTx" presStyleLbl="parChTrans1D4" presStyleIdx="4" presStyleCnt="20"/>
      <dgm:spPr/>
      <dgm:t>
        <a:bodyPr/>
        <a:lstStyle/>
        <a:p>
          <a:endParaRPr lang="fr-FR"/>
        </a:p>
      </dgm:t>
    </dgm:pt>
    <dgm:pt modelId="{2DF2F45E-5BF3-4A23-AF96-38E245B637ED}" type="pres">
      <dgm:prSet presAssocID="{75A5C761-B220-40FF-A8F1-BDF368427E79}" presName="root2" presStyleCnt="0"/>
      <dgm:spPr/>
    </dgm:pt>
    <dgm:pt modelId="{EFF0FDCC-9734-4C94-840C-8D241B8150A8}" type="pres">
      <dgm:prSet presAssocID="{75A5C761-B220-40FF-A8F1-BDF368427E79}" presName="LevelTwoTextNode" presStyleLbl="node4" presStyleIdx="4" presStyleCnt="20">
        <dgm:presLayoutVars>
          <dgm:chPref val="3"/>
        </dgm:presLayoutVars>
      </dgm:prSet>
      <dgm:spPr/>
      <dgm:t>
        <a:bodyPr/>
        <a:lstStyle/>
        <a:p>
          <a:endParaRPr lang="fr-FR"/>
        </a:p>
      </dgm:t>
    </dgm:pt>
    <dgm:pt modelId="{400ACB12-D49D-4B02-8B11-6A88A3D4444D}" type="pres">
      <dgm:prSet presAssocID="{75A5C761-B220-40FF-A8F1-BDF368427E79}" presName="level3hierChild" presStyleCnt="0"/>
      <dgm:spPr/>
    </dgm:pt>
    <dgm:pt modelId="{BCB0C310-6712-457C-83F4-AD90D18B30F1}" type="pres">
      <dgm:prSet presAssocID="{8CF6DB56-390F-448F-B8AD-AD66A9D9BF25}" presName="conn2-1" presStyleLbl="parChTrans1D3" presStyleIdx="4" presStyleCnt="6"/>
      <dgm:spPr/>
      <dgm:t>
        <a:bodyPr/>
        <a:lstStyle/>
        <a:p>
          <a:endParaRPr lang="fr-FR"/>
        </a:p>
      </dgm:t>
    </dgm:pt>
    <dgm:pt modelId="{5ECC096B-424B-4AE3-9CAF-347D26D92FBF}" type="pres">
      <dgm:prSet presAssocID="{8CF6DB56-390F-448F-B8AD-AD66A9D9BF25}" presName="connTx" presStyleLbl="parChTrans1D3" presStyleIdx="4" presStyleCnt="6"/>
      <dgm:spPr/>
      <dgm:t>
        <a:bodyPr/>
        <a:lstStyle/>
        <a:p>
          <a:endParaRPr lang="fr-FR"/>
        </a:p>
      </dgm:t>
    </dgm:pt>
    <dgm:pt modelId="{0ADA6C92-1545-4E54-81FC-997B2C210BF1}" type="pres">
      <dgm:prSet presAssocID="{8541E672-E0DC-4CA9-8C48-07F04E1AC87D}" presName="root2" presStyleCnt="0"/>
      <dgm:spPr/>
    </dgm:pt>
    <dgm:pt modelId="{8539FE12-B94A-4DB5-9363-D625963A994D}" type="pres">
      <dgm:prSet presAssocID="{8541E672-E0DC-4CA9-8C48-07F04E1AC87D}" presName="LevelTwoTextNode" presStyleLbl="node3" presStyleIdx="4" presStyleCnt="6">
        <dgm:presLayoutVars>
          <dgm:chPref val="3"/>
        </dgm:presLayoutVars>
      </dgm:prSet>
      <dgm:spPr/>
      <dgm:t>
        <a:bodyPr/>
        <a:lstStyle/>
        <a:p>
          <a:endParaRPr lang="fr-FR"/>
        </a:p>
      </dgm:t>
    </dgm:pt>
    <dgm:pt modelId="{E9BE3466-3083-4901-8A68-889209A689F2}" type="pres">
      <dgm:prSet presAssocID="{8541E672-E0DC-4CA9-8C48-07F04E1AC87D}" presName="level3hierChild" presStyleCnt="0"/>
      <dgm:spPr/>
    </dgm:pt>
    <dgm:pt modelId="{3F497CFA-6478-4309-8C27-A4BBA02D3D1D}" type="pres">
      <dgm:prSet presAssocID="{03A1827D-0486-453D-8D6D-022439E5BEB5}" presName="conn2-1" presStyleLbl="parChTrans1D2" presStyleIdx="2" presStyleCnt="3"/>
      <dgm:spPr/>
      <dgm:t>
        <a:bodyPr/>
        <a:lstStyle/>
        <a:p>
          <a:endParaRPr lang="fr-FR"/>
        </a:p>
      </dgm:t>
    </dgm:pt>
    <dgm:pt modelId="{CBA4048E-18F5-45D0-B12C-301AA641B044}" type="pres">
      <dgm:prSet presAssocID="{03A1827D-0486-453D-8D6D-022439E5BEB5}" presName="connTx" presStyleLbl="parChTrans1D2" presStyleIdx="2" presStyleCnt="3"/>
      <dgm:spPr/>
      <dgm:t>
        <a:bodyPr/>
        <a:lstStyle/>
        <a:p>
          <a:endParaRPr lang="fr-FR"/>
        </a:p>
      </dgm:t>
    </dgm:pt>
    <dgm:pt modelId="{BA65C9DF-9F57-4B78-A6C6-C62F4955D4DD}" type="pres">
      <dgm:prSet presAssocID="{9A727AB6-4DAD-40D1-AFE1-8312D97F8394}" presName="root2" presStyleCnt="0"/>
      <dgm:spPr/>
      <dgm:t>
        <a:bodyPr/>
        <a:lstStyle/>
        <a:p>
          <a:endParaRPr lang="fr-FR"/>
        </a:p>
      </dgm:t>
    </dgm:pt>
    <dgm:pt modelId="{65D4BBB4-1790-4173-81B6-560190FD91AB}" type="pres">
      <dgm:prSet presAssocID="{9A727AB6-4DAD-40D1-AFE1-8312D97F8394}" presName="LevelTwoTextNode" presStyleLbl="node2" presStyleIdx="2" presStyleCnt="3">
        <dgm:presLayoutVars>
          <dgm:chPref val="3"/>
        </dgm:presLayoutVars>
      </dgm:prSet>
      <dgm:spPr/>
      <dgm:t>
        <a:bodyPr/>
        <a:lstStyle/>
        <a:p>
          <a:endParaRPr lang="fr-FR"/>
        </a:p>
      </dgm:t>
    </dgm:pt>
    <dgm:pt modelId="{8BA2454A-3883-453F-B19E-A18467375016}" type="pres">
      <dgm:prSet presAssocID="{9A727AB6-4DAD-40D1-AFE1-8312D97F8394}" presName="level3hierChild" presStyleCnt="0"/>
      <dgm:spPr/>
      <dgm:t>
        <a:bodyPr/>
        <a:lstStyle/>
        <a:p>
          <a:endParaRPr lang="fr-FR"/>
        </a:p>
      </dgm:t>
    </dgm:pt>
    <dgm:pt modelId="{4DD7F22F-5100-4F0E-840A-57F6C2B4824E}" type="pres">
      <dgm:prSet presAssocID="{9B1A2F7C-2450-441A-8E98-5590A0216C0F}" presName="conn2-1" presStyleLbl="parChTrans1D3" presStyleIdx="5" presStyleCnt="6"/>
      <dgm:spPr/>
      <dgm:t>
        <a:bodyPr/>
        <a:lstStyle/>
        <a:p>
          <a:endParaRPr lang="fr-FR"/>
        </a:p>
      </dgm:t>
    </dgm:pt>
    <dgm:pt modelId="{0EEB810B-6E8E-42CE-8965-1DA2530F1893}" type="pres">
      <dgm:prSet presAssocID="{9B1A2F7C-2450-441A-8E98-5590A0216C0F}" presName="connTx" presStyleLbl="parChTrans1D3" presStyleIdx="5" presStyleCnt="6"/>
      <dgm:spPr/>
      <dgm:t>
        <a:bodyPr/>
        <a:lstStyle/>
        <a:p>
          <a:endParaRPr lang="fr-FR"/>
        </a:p>
      </dgm:t>
    </dgm:pt>
    <dgm:pt modelId="{D92BC285-4D5D-47C1-A02D-110CBB4B1406}" type="pres">
      <dgm:prSet presAssocID="{0B9BCD10-1EF6-4B84-A607-3FE578E09CF8}" presName="root2" presStyleCnt="0"/>
      <dgm:spPr/>
      <dgm:t>
        <a:bodyPr/>
        <a:lstStyle/>
        <a:p>
          <a:endParaRPr lang="fr-FR"/>
        </a:p>
      </dgm:t>
    </dgm:pt>
    <dgm:pt modelId="{A20128AE-AD89-4CEA-9148-E73F5681A2EE}" type="pres">
      <dgm:prSet presAssocID="{0B9BCD10-1EF6-4B84-A607-3FE578E09CF8}" presName="LevelTwoTextNode" presStyleLbl="node3" presStyleIdx="5" presStyleCnt="6">
        <dgm:presLayoutVars>
          <dgm:chPref val="3"/>
        </dgm:presLayoutVars>
      </dgm:prSet>
      <dgm:spPr/>
      <dgm:t>
        <a:bodyPr/>
        <a:lstStyle/>
        <a:p>
          <a:endParaRPr lang="fr-FR"/>
        </a:p>
      </dgm:t>
    </dgm:pt>
    <dgm:pt modelId="{091F9845-6CCA-4AA6-A36D-E0DDB56C09DA}" type="pres">
      <dgm:prSet presAssocID="{0B9BCD10-1EF6-4B84-A607-3FE578E09CF8}" presName="level3hierChild" presStyleCnt="0"/>
      <dgm:spPr/>
      <dgm:t>
        <a:bodyPr/>
        <a:lstStyle/>
        <a:p>
          <a:endParaRPr lang="fr-FR"/>
        </a:p>
      </dgm:t>
    </dgm:pt>
    <dgm:pt modelId="{E0BC23FD-A123-4F6F-B29F-B1B1A8DCFCAA}" type="pres">
      <dgm:prSet presAssocID="{49D92B24-F087-4E31-A4F6-E7772D5AF36E}" presName="conn2-1" presStyleLbl="parChTrans1D4" presStyleIdx="5" presStyleCnt="20"/>
      <dgm:spPr/>
      <dgm:t>
        <a:bodyPr/>
        <a:lstStyle/>
        <a:p>
          <a:endParaRPr lang="fr-FR"/>
        </a:p>
      </dgm:t>
    </dgm:pt>
    <dgm:pt modelId="{2D6B1399-BFF2-49EA-9491-3E6335B75829}" type="pres">
      <dgm:prSet presAssocID="{49D92B24-F087-4E31-A4F6-E7772D5AF36E}" presName="connTx" presStyleLbl="parChTrans1D4" presStyleIdx="5" presStyleCnt="20"/>
      <dgm:spPr/>
      <dgm:t>
        <a:bodyPr/>
        <a:lstStyle/>
        <a:p>
          <a:endParaRPr lang="fr-FR"/>
        </a:p>
      </dgm:t>
    </dgm:pt>
    <dgm:pt modelId="{053A0D8A-E716-48F4-86BB-5097F1965F20}" type="pres">
      <dgm:prSet presAssocID="{B9FBD615-B794-4D86-840E-D8BA2BA2AF71}" presName="root2" presStyleCnt="0"/>
      <dgm:spPr/>
      <dgm:t>
        <a:bodyPr/>
        <a:lstStyle/>
        <a:p>
          <a:endParaRPr lang="fr-FR"/>
        </a:p>
      </dgm:t>
    </dgm:pt>
    <dgm:pt modelId="{71B02E8A-448E-4584-80E9-059B52DDB850}" type="pres">
      <dgm:prSet presAssocID="{B9FBD615-B794-4D86-840E-D8BA2BA2AF71}" presName="LevelTwoTextNode" presStyleLbl="node4" presStyleIdx="5" presStyleCnt="20">
        <dgm:presLayoutVars>
          <dgm:chPref val="3"/>
        </dgm:presLayoutVars>
      </dgm:prSet>
      <dgm:spPr/>
      <dgm:t>
        <a:bodyPr/>
        <a:lstStyle/>
        <a:p>
          <a:endParaRPr lang="fr-FR"/>
        </a:p>
      </dgm:t>
    </dgm:pt>
    <dgm:pt modelId="{9649ACAB-2321-4691-A3E4-17E5315F335D}" type="pres">
      <dgm:prSet presAssocID="{B9FBD615-B794-4D86-840E-D8BA2BA2AF71}" presName="level3hierChild" presStyleCnt="0"/>
      <dgm:spPr/>
      <dgm:t>
        <a:bodyPr/>
        <a:lstStyle/>
        <a:p>
          <a:endParaRPr lang="fr-FR"/>
        </a:p>
      </dgm:t>
    </dgm:pt>
    <dgm:pt modelId="{6FB29898-0152-4460-9FA2-C023B30AA889}" type="pres">
      <dgm:prSet presAssocID="{D03DBC73-9966-47D9-8ACA-08F2AE277311}" presName="conn2-1" presStyleLbl="parChTrans1D4" presStyleIdx="6" presStyleCnt="20"/>
      <dgm:spPr/>
      <dgm:t>
        <a:bodyPr/>
        <a:lstStyle/>
        <a:p>
          <a:endParaRPr lang="fr-FR"/>
        </a:p>
      </dgm:t>
    </dgm:pt>
    <dgm:pt modelId="{3C88D30A-236C-421C-8732-EB921582DAAC}" type="pres">
      <dgm:prSet presAssocID="{D03DBC73-9966-47D9-8ACA-08F2AE277311}" presName="connTx" presStyleLbl="parChTrans1D4" presStyleIdx="6" presStyleCnt="20"/>
      <dgm:spPr/>
      <dgm:t>
        <a:bodyPr/>
        <a:lstStyle/>
        <a:p>
          <a:endParaRPr lang="fr-FR"/>
        </a:p>
      </dgm:t>
    </dgm:pt>
    <dgm:pt modelId="{3F30752D-81B2-4C59-B19A-B26C7B07300C}" type="pres">
      <dgm:prSet presAssocID="{1B24B018-AD53-4723-9DBC-CD780D3AF7E6}" presName="root2" presStyleCnt="0"/>
      <dgm:spPr/>
      <dgm:t>
        <a:bodyPr/>
        <a:lstStyle/>
        <a:p>
          <a:endParaRPr lang="fr-FR"/>
        </a:p>
      </dgm:t>
    </dgm:pt>
    <dgm:pt modelId="{1A4238F2-78DE-41D2-AD7D-244E70141D53}" type="pres">
      <dgm:prSet presAssocID="{1B24B018-AD53-4723-9DBC-CD780D3AF7E6}" presName="LevelTwoTextNode" presStyleLbl="node4" presStyleIdx="6" presStyleCnt="20">
        <dgm:presLayoutVars>
          <dgm:chPref val="3"/>
        </dgm:presLayoutVars>
      </dgm:prSet>
      <dgm:spPr/>
      <dgm:t>
        <a:bodyPr/>
        <a:lstStyle/>
        <a:p>
          <a:endParaRPr lang="fr-FR"/>
        </a:p>
      </dgm:t>
    </dgm:pt>
    <dgm:pt modelId="{42877EEE-6370-4947-9664-3C66F91C2461}" type="pres">
      <dgm:prSet presAssocID="{1B24B018-AD53-4723-9DBC-CD780D3AF7E6}" presName="level3hierChild" presStyleCnt="0"/>
      <dgm:spPr/>
      <dgm:t>
        <a:bodyPr/>
        <a:lstStyle/>
        <a:p>
          <a:endParaRPr lang="fr-FR"/>
        </a:p>
      </dgm:t>
    </dgm:pt>
    <dgm:pt modelId="{7137EB5A-E346-4115-9F66-B74C3542748E}" type="pres">
      <dgm:prSet presAssocID="{F40FF744-1F56-479B-AA89-A0EF61A8890A}" presName="conn2-1" presStyleLbl="parChTrans1D4" presStyleIdx="7" presStyleCnt="20"/>
      <dgm:spPr/>
      <dgm:t>
        <a:bodyPr/>
        <a:lstStyle/>
        <a:p>
          <a:endParaRPr lang="fr-FR"/>
        </a:p>
      </dgm:t>
    </dgm:pt>
    <dgm:pt modelId="{BEF9F8C4-0E1E-499B-85B7-D8C2527B7D6A}" type="pres">
      <dgm:prSet presAssocID="{F40FF744-1F56-479B-AA89-A0EF61A8890A}" presName="connTx" presStyleLbl="parChTrans1D4" presStyleIdx="7" presStyleCnt="20"/>
      <dgm:spPr/>
      <dgm:t>
        <a:bodyPr/>
        <a:lstStyle/>
        <a:p>
          <a:endParaRPr lang="fr-FR"/>
        </a:p>
      </dgm:t>
    </dgm:pt>
    <dgm:pt modelId="{5EAEBC6E-61F5-4AF0-A4B9-5E8A51200EEC}" type="pres">
      <dgm:prSet presAssocID="{C1B80BE7-4DEE-497B-98D2-5A6920F4FB8E}" presName="root2" presStyleCnt="0"/>
      <dgm:spPr/>
      <dgm:t>
        <a:bodyPr/>
        <a:lstStyle/>
        <a:p>
          <a:endParaRPr lang="fr-FR"/>
        </a:p>
      </dgm:t>
    </dgm:pt>
    <dgm:pt modelId="{7A687C9C-1CE1-4FCD-8F95-CDF2CE96AF7A}" type="pres">
      <dgm:prSet presAssocID="{C1B80BE7-4DEE-497B-98D2-5A6920F4FB8E}" presName="LevelTwoTextNode" presStyleLbl="node4" presStyleIdx="7" presStyleCnt="20">
        <dgm:presLayoutVars>
          <dgm:chPref val="3"/>
        </dgm:presLayoutVars>
      </dgm:prSet>
      <dgm:spPr/>
      <dgm:t>
        <a:bodyPr/>
        <a:lstStyle/>
        <a:p>
          <a:endParaRPr lang="fr-FR"/>
        </a:p>
      </dgm:t>
    </dgm:pt>
    <dgm:pt modelId="{75DE2571-2B6E-4CA9-A922-05CA9266EDB6}" type="pres">
      <dgm:prSet presAssocID="{C1B80BE7-4DEE-497B-98D2-5A6920F4FB8E}" presName="level3hierChild" presStyleCnt="0"/>
      <dgm:spPr/>
      <dgm:t>
        <a:bodyPr/>
        <a:lstStyle/>
        <a:p>
          <a:endParaRPr lang="fr-FR"/>
        </a:p>
      </dgm:t>
    </dgm:pt>
    <dgm:pt modelId="{BCF6B846-BCE0-4A36-AB58-F37D855BACB3}" type="pres">
      <dgm:prSet presAssocID="{FEB48055-1C34-422E-8C99-E4A7B59A7524}" presName="conn2-1" presStyleLbl="parChTrans1D4" presStyleIdx="8" presStyleCnt="20"/>
      <dgm:spPr/>
      <dgm:t>
        <a:bodyPr/>
        <a:lstStyle/>
        <a:p>
          <a:endParaRPr lang="fr-FR"/>
        </a:p>
      </dgm:t>
    </dgm:pt>
    <dgm:pt modelId="{6F3D5773-510D-44D2-9A00-874B9AD6C990}" type="pres">
      <dgm:prSet presAssocID="{FEB48055-1C34-422E-8C99-E4A7B59A7524}" presName="connTx" presStyleLbl="parChTrans1D4" presStyleIdx="8" presStyleCnt="20"/>
      <dgm:spPr/>
      <dgm:t>
        <a:bodyPr/>
        <a:lstStyle/>
        <a:p>
          <a:endParaRPr lang="fr-FR"/>
        </a:p>
      </dgm:t>
    </dgm:pt>
    <dgm:pt modelId="{57641EB6-5CC7-4DC3-8DEC-181389FDFBA4}" type="pres">
      <dgm:prSet presAssocID="{641F7873-2D89-4584-89E6-13C8B89C0D32}" presName="root2" presStyleCnt="0"/>
      <dgm:spPr/>
      <dgm:t>
        <a:bodyPr/>
        <a:lstStyle/>
        <a:p>
          <a:endParaRPr lang="fr-FR"/>
        </a:p>
      </dgm:t>
    </dgm:pt>
    <dgm:pt modelId="{2F691A7C-9BCD-4E4F-A41F-920122DDC012}" type="pres">
      <dgm:prSet presAssocID="{641F7873-2D89-4584-89E6-13C8B89C0D32}" presName="LevelTwoTextNode" presStyleLbl="node4" presStyleIdx="8" presStyleCnt="20">
        <dgm:presLayoutVars>
          <dgm:chPref val="3"/>
        </dgm:presLayoutVars>
      </dgm:prSet>
      <dgm:spPr/>
      <dgm:t>
        <a:bodyPr/>
        <a:lstStyle/>
        <a:p>
          <a:endParaRPr lang="fr-FR"/>
        </a:p>
      </dgm:t>
    </dgm:pt>
    <dgm:pt modelId="{496A8308-C342-44F2-A57B-228FC5AAE90C}" type="pres">
      <dgm:prSet presAssocID="{641F7873-2D89-4584-89E6-13C8B89C0D32}" presName="level3hierChild" presStyleCnt="0"/>
      <dgm:spPr/>
      <dgm:t>
        <a:bodyPr/>
        <a:lstStyle/>
        <a:p>
          <a:endParaRPr lang="fr-FR"/>
        </a:p>
      </dgm:t>
    </dgm:pt>
    <dgm:pt modelId="{A3E99873-9A6B-448D-882B-6A1290124BE0}" type="pres">
      <dgm:prSet presAssocID="{9CE6119C-2BD8-4D82-857F-27695498162C}" presName="conn2-1" presStyleLbl="parChTrans1D4" presStyleIdx="9" presStyleCnt="20"/>
      <dgm:spPr/>
      <dgm:t>
        <a:bodyPr/>
        <a:lstStyle/>
        <a:p>
          <a:endParaRPr lang="fr-FR"/>
        </a:p>
      </dgm:t>
    </dgm:pt>
    <dgm:pt modelId="{713A720F-F6BF-407E-86B7-8CE4A23E47B5}" type="pres">
      <dgm:prSet presAssocID="{9CE6119C-2BD8-4D82-857F-27695498162C}" presName="connTx" presStyleLbl="parChTrans1D4" presStyleIdx="9" presStyleCnt="20"/>
      <dgm:spPr/>
      <dgm:t>
        <a:bodyPr/>
        <a:lstStyle/>
        <a:p>
          <a:endParaRPr lang="fr-FR"/>
        </a:p>
      </dgm:t>
    </dgm:pt>
    <dgm:pt modelId="{68AD91AF-6FB6-4FE6-B2ED-2F05A9A75D9B}" type="pres">
      <dgm:prSet presAssocID="{2D0898D9-1379-4C8B-848A-4DE9262983B4}" presName="root2" presStyleCnt="0"/>
      <dgm:spPr/>
      <dgm:t>
        <a:bodyPr/>
        <a:lstStyle/>
        <a:p>
          <a:endParaRPr lang="fr-FR"/>
        </a:p>
      </dgm:t>
    </dgm:pt>
    <dgm:pt modelId="{BFA8CB9D-9F1D-4CD9-9D73-5A458DABA331}" type="pres">
      <dgm:prSet presAssocID="{2D0898D9-1379-4C8B-848A-4DE9262983B4}" presName="LevelTwoTextNode" presStyleLbl="node4" presStyleIdx="9" presStyleCnt="20">
        <dgm:presLayoutVars>
          <dgm:chPref val="3"/>
        </dgm:presLayoutVars>
      </dgm:prSet>
      <dgm:spPr/>
      <dgm:t>
        <a:bodyPr/>
        <a:lstStyle/>
        <a:p>
          <a:endParaRPr lang="fr-FR"/>
        </a:p>
      </dgm:t>
    </dgm:pt>
    <dgm:pt modelId="{AD4B077E-6720-465B-B23A-A6BEFAD8ED2D}" type="pres">
      <dgm:prSet presAssocID="{2D0898D9-1379-4C8B-848A-4DE9262983B4}" presName="level3hierChild" presStyleCnt="0"/>
      <dgm:spPr/>
      <dgm:t>
        <a:bodyPr/>
        <a:lstStyle/>
        <a:p>
          <a:endParaRPr lang="fr-FR"/>
        </a:p>
      </dgm:t>
    </dgm:pt>
    <dgm:pt modelId="{0F4448C4-16D0-412B-B97C-B3EE8C574400}" type="pres">
      <dgm:prSet presAssocID="{051E6169-5FA5-4711-8079-FA56C87AB900}" presName="conn2-1" presStyleLbl="parChTrans1D4" presStyleIdx="10" presStyleCnt="20"/>
      <dgm:spPr/>
      <dgm:t>
        <a:bodyPr/>
        <a:lstStyle/>
        <a:p>
          <a:endParaRPr lang="fr-FR"/>
        </a:p>
      </dgm:t>
    </dgm:pt>
    <dgm:pt modelId="{26A1B052-FF5B-4D0A-80E9-1DA688CD3D7D}" type="pres">
      <dgm:prSet presAssocID="{051E6169-5FA5-4711-8079-FA56C87AB900}" presName="connTx" presStyleLbl="parChTrans1D4" presStyleIdx="10" presStyleCnt="20"/>
      <dgm:spPr/>
      <dgm:t>
        <a:bodyPr/>
        <a:lstStyle/>
        <a:p>
          <a:endParaRPr lang="fr-FR"/>
        </a:p>
      </dgm:t>
    </dgm:pt>
    <dgm:pt modelId="{3E1B17BA-C937-470D-BDA4-513F127FE1BD}" type="pres">
      <dgm:prSet presAssocID="{537D9D52-BB4C-4295-A6FC-1F3EE30F7C8A}" presName="root2" presStyleCnt="0"/>
      <dgm:spPr/>
      <dgm:t>
        <a:bodyPr/>
        <a:lstStyle/>
        <a:p>
          <a:endParaRPr lang="fr-FR"/>
        </a:p>
      </dgm:t>
    </dgm:pt>
    <dgm:pt modelId="{C75D1124-C505-4361-BD55-C3934A33A542}" type="pres">
      <dgm:prSet presAssocID="{537D9D52-BB4C-4295-A6FC-1F3EE30F7C8A}" presName="LevelTwoTextNode" presStyleLbl="node4" presStyleIdx="10" presStyleCnt="20">
        <dgm:presLayoutVars>
          <dgm:chPref val="3"/>
        </dgm:presLayoutVars>
      </dgm:prSet>
      <dgm:spPr/>
      <dgm:t>
        <a:bodyPr/>
        <a:lstStyle/>
        <a:p>
          <a:endParaRPr lang="fr-FR"/>
        </a:p>
      </dgm:t>
    </dgm:pt>
    <dgm:pt modelId="{65D37C59-CA25-47D5-9425-55687F2732B9}" type="pres">
      <dgm:prSet presAssocID="{537D9D52-BB4C-4295-A6FC-1F3EE30F7C8A}" presName="level3hierChild" presStyleCnt="0"/>
      <dgm:spPr/>
      <dgm:t>
        <a:bodyPr/>
        <a:lstStyle/>
        <a:p>
          <a:endParaRPr lang="fr-FR"/>
        </a:p>
      </dgm:t>
    </dgm:pt>
    <dgm:pt modelId="{E7DB1CDA-3D4C-4818-A88C-6D185D722EC6}" type="pres">
      <dgm:prSet presAssocID="{9A871F26-74E8-4736-985B-EF3BB73DFE34}" presName="conn2-1" presStyleLbl="parChTrans1D4" presStyleIdx="11" presStyleCnt="20"/>
      <dgm:spPr/>
      <dgm:t>
        <a:bodyPr/>
        <a:lstStyle/>
        <a:p>
          <a:endParaRPr lang="fr-FR"/>
        </a:p>
      </dgm:t>
    </dgm:pt>
    <dgm:pt modelId="{15AE2F48-9DB0-4B24-ADB3-E3970E729EE5}" type="pres">
      <dgm:prSet presAssocID="{9A871F26-74E8-4736-985B-EF3BB73DFE34}" presName="connTx" presStyleLbl="parChTrans1D4" presStyleIdx="11" presStyleCnt="20"/>
      <dgm:spPr/>
      <dgm:t>
        <a:bodyPr/>
        <a:lstStyle/>
        <a:p>
          <a:endParaRPr lang="fr-FR"/>
        </a:p>
      </dgm:t>
    </dgm:pt>
    <dgm:pt modelId="{31071465-AB78-42F2-A3B2-2AC7C6EEBD79}" type="pres">
      <dgm:prSet presAssocID="{88164397-DBD8-4D72-B38B-DE4BF4031B5D}" presName="root2" presStyleCnt="0"/>
      <dgm:spPr/>
      <dgm:t>
        <a:bodyPr/>
        <a:lstStyle/>
        <a:p>
          <a:endParaRPr lang="fr-FR"/>
        </a:p>
      </dgm:t>
    </dgm:pt>
    <dgm:pt modelId="{A8FC37A2-9B31-4489-B0A8-9E802EBAF3A0}" type="pres">
      <dgm:prSet presAssocID="{88164397-DBD8-4D72-B38B-DE4BF4031B5D}" presName="LevelTwoTextNode" presStyleLbl="node4" presStyleIdx="11" presStyleCnt="20">
        <dgm:presLayoutVars>
          <dgm:chPref val="3"/>
        </dgm:presLayoutVars>
      </dgm:prSet>
      <dgm:spPr/>
      <dgm:t>
        <a:bodyPr/>
        <a:lstStyle/>
        <a:p>
          <a:endParaRPr lang="fr-FR"/>
        </a:p>
      </dgm:t>
    </dgm:pt>
    <dgm:pt modelId="{E93CD585-9B43-4305-A002-78534D387B84}" type="pres">
      <dgm:prSet presAssocID="{88164397-DBD8-4D72-B38B-DE4BF4031B5D}" presName="level3hierChild" presStyleCnt="0"/>
      <dgm:spPr/>
      <dgm:t>
        <a:bodyPr/>
        <a:lstStyle/>
        <a:p>
          <a:endParaRPr lang="fr-FR"/>
        </a:p>
      </dgm:t>
    </dgm:pt>
    <dgm:pt modelId="{54971FDB-F67F-4F3B-92B6-E77D3DFFDC8A}" type="pres">
      <dgm:prSet presAssocID="{59511E4B-8EFD-40C1-8769-41EC8A3006F1}" presName="conn2-1" presStyleLbl="parChTrans1D4" presStyleIdx="12" presStyleCnt="20"/>
      <dgm:spPr/>
      <dgm:t>
        <a:bodyPr/>
        <a:lstStyle/>
        <a:p>
          <a:endParaRPr lang="fr-FR"/>
        </a:p>
      </dgm:t>
    </dgm:pt>
    <dgm:pt modelId="{9B99E809-B197-4823-8F4F-A9A5674BCDDC}" type="pres">
      <dgm:prSet presAssocID="{59511E4B-8EFD-40C1-8769-41EC8A3006F1}" presName="connTx" presStyleLbl="parChTrans1D4" presStyleIdx="12" presStyleCnt="20"/>
      <dgm:spPr/>
      <dgm:t>
        <a:bodyPr/>
        <a:lstStyle/>
        <a:p>
          <a:endParaRPr lang="fr-FR"/>
        </a:p>
      </dgm:t>
    </dgm:pt>
    <dgm:pt modelId="{F1D48594-6D11-4956-9456-6EDAD593E9B2}" type="pres">
      <dgm:prSet presAssocID="{2BA398DC-44B5-4B11-A724-B73E05D7E9DF}" presName="root2" presStyleCnt="0"/>
      <dgm:spPr/>
      <dgm:t>
        <a:bodyPr/>
        <a:lstStyle/>
        <a:p>
          <a:endParaRPr lang="fr-FR"/>
        </a:p>
      </dgm:t>
    </dgm:pt>
    <dgm:pt modelId="{9DE0F9C2-8935-4BB2-9E9C-937F7C914306}" type="pres">
      <dgm:prSet presAssocID="{2BA398DC-44B5-4B11-A724-B73E05D7E9DF}" presName="LevelTwoTextNode" presStyleLbl="node4" presStyleIdx="12" presStyleCnt="20">
        <dgm:presLayoutVars>
          <dgm:chPref val="3"/>
        </dgm:presLayoutVars>
      </dgm:prSet>
      <dgm:spPr/>
      <dgm:t>
        <a:bodyPr/>
        <a:lstStyle/>
        <a:p>
          <a:endParaRPr lang="fr-FR"/>
        </a:p>
      </dgm:t>
    </dgm:pt>
    <dgm:pt modelId="{CB52BBDC-041F-41E3-82CD-2E2FF9D5041D}" type="pres">
      <dgm:prSet presAssocID="{2BA398DC-44B5-4B11-A724-B73E05D7E9DF}" presName="level3hierChild" presStyleCnt="0"/>
      <dgm:spPr/>
      <dgm:t>
        <a:bodyPr/>
        <a:lstStyle/>
        <a:p>
          <a:endParaRPr lang="fr-FR"/>
        </a:p>
      </dgm:t>
    </dgm:pt>
    <dgm:pt modelId="{E8B9E04F-8911-439D-A990-57E0C8BD86F4}" type="pres">
      <dgm:prSet presAssocID="{26479144-D9B7-4B50-8D7C-51FE0917EA76}" presName="conn2-1" presStyleLbl="parChTrans1D4" presStyleIdx="13" presStyleCnt="20"/>
      <dgm:spPr/>
      <dgm:t>
        <a:bodyPr/>
        <a:lstStyle/>
        <a:p>
          <a:endParaRPr lang="fr-FR"/>
        </a:p>
      </dgm:t>
    </dgm:pt>
    <dgm:pt modelId="{EAA5B856-0115-455E-A97E-BB584CD51E7D}" type="pres">
      <dgm:prSet presAssocID="{26479144-D9B7-4B50-8D7C-51FE0917EA76}" presName="connTx" presStyleLbl="parChTrans1D4" presStyleIdx="13" presStyleCnt="20"/>
      <dgm:spPr/>
      <dgm:t>
        <a:bodyPr/>
        <a:lstStyle/>
        <a:p>
          <a:endParaRPr lang="fr-FR"/>
        </a:p>
      </dgm:t>
    </dgm:pt>
    <dgm:pt modelId="{8037B9D2-09E2-4513-A3E7-4C38CDD86C52}" type="pres">
      <dgm:prSet presAssocID="{5E4A91D4-2366-4C60-BB3D-496C11657DC0}" presName="root2" presStyleCnt="0"/>
      <dgm:spPr/>
      <dgm:t>
        <a:bodyPr/>
        <a:lstStyle/>
        <a:p>
          <a:endParaRPr lang="fr-FR"/>
        </a:p>
      </dgm:t>
    </dgm:pt>
    <dgm:pt modelId="{35ACB2AC-382A-4C97-A906-4B1EC627FF3B}" type="pres">
      <dgm:prSet presAssocID="{5E4A91D4-2366-4C60-BB3D-496C11657DC0}" presName="LevelTwoTextNode" presStyleLbl="node4" presStyleIdx="13" presStyleCnt="20">
        <dgm:presLayoutVars>
          <dgm:chPref val="3"/>
        </dgm:presLayoutVars>
      </dgm:prSet>
      <dgm:spPr/>
      <dgm:t>
        <a:bodyPr/>
        <a:lstStyle/>
        <a:p>
          <a:endParaRPr lang="fr-FR"/>
        </a:p>
      </dgm:t>
    </dgm:pt>
    <dgm:pt modelId="{17DACC6A-B95C-486C-81CB-C569238C503D}" type="pres">
      <dgm:prSet presAssocID="{5E4A91D4-2366-4C60-BB3D-496C11657DC0}" presName="level3hierChild" presStyleCnt="0"/>
      <dgm:spPr/>
      <dgm:t>
        <a:bodyPr/>
        <a:lstStyle/>
        <a:p>
          <a:endParaRPr lang="fr-FR"/>
        </a:p>
      </dgm:t>
    </dgm:pt>
    <dgm:pt modelId="{6C6D8E9D-7873-4EE3-A7C8-467DB1B38886}" type="pres">
      <dgm:prSet presAssocID="{28B1DEF3-FA5E-434F-985A-593161F70089}" presName="conn2-1" presStyleLbl="parChTrans1D4" presStyleIdx="14" presStyleCnt="20"/>
      <dgm:spPr/>
      <dgm:t>
        <a:bodyPr/>
        <a:lstStyle/>
        <a:p>
          <a:endParaRPr lang="fr-FR"/>
        </a:p>
      </dgm:t>
    </dgm:pt>
    <dgm:pt modelId="{B10566F1-6764-4207-91A3-FAD8D64F1C28}" type="pres">
      <dgm:prSet presAssocID="{28B1DEF3-FA5E-434F-985A-593161F70089}" presName="connTx" presStyleLbl="parChTrans1D4" presStyleIdx="14" presStyleCnt="20"/>
      <dgm:spPr/>
      <dgm:t>
        <a:bodyPr/>
        <a:lstStyle/>
        <a:p>
          <a:endParaRPr lang="fr-FR"/>
        </a:p>
      </dgm:t>
    </dgm:pt>
    <dgm:pt modelId="{D03E05EB-4ACA-475B-80C2-6300696C7790}" type="pres">
      <dgm:prSet presAssocID="{3AD458C6-8419-4D84-9762-23D8C70DAE66}" presName="root2" presStyleCnt="0"/>
      <dgm:spPr/>
      <dgm:t>
        <a:bodyPr/>
        <a:lstStyle/>
        <a:p>
          <a:endParaRPr lang="fr-FR"/>
        </a:p>
      </dgm:t>
    </dgm:pt>
    <dgm:pt modelId="{F477F308-696E-4EBB-A389-B7BC50374169}" type="pres">
      <dgm:prSet presAssocID="{3AD458C6-8419-4D84-9762-23D8C70DAE66}" presName="LevelTwoTextNode" presStyleLbl="node4" presStyleIdx="14" presStyleCnt="20">
        <dgm:presLayoutVars>
          <dgm:chPref val="3"/>
        </dgm:presLayoutVars>
      </dgm:prSet>
      <dgm:spPr/>
      <dgm:t>
        <a:bodyPr/>
        <a:lstStyle/>
        <a:p>
          <a:endParaRPr lang="fr-FR"/>
        </a:p>
      </dgm:t>
    </dgm:pt>
    <dgm:pt modelId="{6F50FE54-BFE4-4CB8-A1F9-324B0B1EB8FD}" type="pres">
      <dgm:prSet presAssocID="{3AD458C6-8419-4D84-9762-23D8C70DAE66}" presName="level3hierChild" presStyleCnt="0"/>
      <dgm:spPr/>
      <dgm:t>
        <a:bodyPr/>
        <a:lstStyle/>
        <a:p>
          <a:endParaRPr lang="fr-FR"/>
        </a:p>
      </dgm:t>
    </dgm:pt>
    <dgm:pt modelId="{51ABB488-7F6B-4F15-BF1E-13957DECDEA0}" type="pres">
      <dgm:prSet presAssocID="{9A485257-A8D6-4397-BEDE-96D5D67A5BD8}" presName="conn2-1" presStyleLbl="parChTrans1D4" presStyleIdx="15" presStyleCnt="20"/>
      <dgm:spPr/>
      <dgm:t>
        <a:bodyPr/>
        <a:lstStyle/>
        <a:p>
          <a:endParaRPr lang="fr-FR"/>
        </a:p>
      </dgm:t>
    </dgm:pt>
    <dgm:pt modelId="{564E8B54-811C-4F63-8549-390678EFB2EA}" type="pres">
      <dgm:prSet presAssocID="{9A485257-A8D6-4397-BEDE-96D5D67A5BD8}" presName="connTx" presStyleLbl="parChTrans1D4" presStyleIdx="15" presStyleCnt="20"/>
      <dgm:spPr/>
      <dgm:t>
        <a:bodyPr/>
        <a:lstStyle/>
        <a:p>
          <a:endParaRPr lang="fr-FR"/>
        </a:p>
      </dgm:t>
    </dgm:pt>
    <dgm:pt modelId="{E4717C67-069D-4526-A657-7FCBDC6A87EF}" type="pres">
      <dgm:prSet presAssocID="{1C1944A6-354A-4452-AC1A-3CB32B31AB4A}" presName="root2" presStyleCnt="0"/>
      <dgm:spPr/>
      <dgm:t>
        <a:bodyPr/>
        <a:lstStyle/>
        <a:p>
          <a:endParaRPr lang="fr-FR"/>
        </a:p>
      </dgm:t>
    </dgm:pt>
    <dgm:pt modelId="{057661AD-CB3F-4EFF-A165-3CB41187F5B8}" type="pres">
      <dgm:prSet presAssocID="{1C1944A6-354A-4452-AC1A-3CB32B31AB4A}" presName="LevelTwoTextNode" presStyleLbl="node4" presStyleIdx="15" presStyleCnt="20">
        <dgm:presLayoutVars>
          <dgm:chPref val="3"/>
        </dgm:presLayoutVars>
      </dgm:prSet>
      <dgm:spPr/>
      <dgm:t>
        <a:bodyPr/>
        <a:lstStyle/>
        <a:p>
          <a:endParaRPr lang="fr-FR"/>
        </a:p>
      </dgm:t>
    </dgm:pt>
    <dgm:pt modelId="{D955AF82-069D-47B6-9124-9F8E7681A104}" type="pres">
      <dgm:prSet presAssocID="{1C1944A6-354A-4452-AC1A-3CB32B31AB4A}" presName="level3hierChild" presStyleCnt="0"/>
      <dgm:spPr/>
      <dgm:t>
        <a:bodyPr/>
        <a:lstStyle/>
        <a:p>
          <a:endParaRPr lang="fr-FR"/>
        </a:p>
      </dgm:t>
    </dgm:pt>
    <dgm:pt modelId="{59AE2245-54FD-442F-826F-E34D3A5503D3}" type="pres">
      <dgm:prSet presAssocID="{A26C579B-D9A2-440D-B584-E528FA053B0A}" presName="conn2-1" presStyleLbl="parChTrans1D4" presStyleIdx="16" presStyleCnt="20"/>
      <dgm:spPr/>
      <dgm:t>
        <a:bodyPr/>
        <a:lstStyle/>
        <a:p>
          <a:endParaRPr lang="fr-FR"/>
        </a:p>
      </dgm:t>
    </dgm:pt>
    <dgm:pt modelId="{70AD1357-89BE-4B28-B9F5-7D58CDC1F51E}" type="pres">
      <dgm:prSet presAssocID="{A26C579B-D9A2-440D-B584-E528FA053B0A}" presName="connTx" presStyleLbl="parChTrans1D4" presStyleIdx="16" presStyleCnt="20"/>
      <dgm:spPr/>
      <dgm:t>
        <a:bodyPr/>
        <a:lstStyle/>
        <a:p>
          <a:endParaRPr lang="fr-FR"/>
        </a:p>
      </dgm:t>
    </dgm:pt>
    <dgm:pt modelId="{1345800C-D3B2-42D5-AA12-EE7B23A8EB2D}" type="pres">
      <dgm:prSet presAssocID="{9EEBD96E-C508-492D-AC9A-9F1A3119B996}" presName="root2" presStyleCnt="0"/>
      <dgm:spPr/>
      <dgm:t>
        <a:bodyPr/>
        <a:lstStyle/>
        <a:p>
          <a:endParaRPr lang="fr-FR"/>
        </a:p>
      </dgm:t>
    </dgm:pt>
    <dgm:pt modelId="{5F45AA15-FBB3-4B44-8E68-EED9491C0D70}" type="pres">
      <dgm:prSet presAssocID="{9EEBD96E-C508-492D-AC9A-9F1A3119B996}" presName="LevelTwoTextNode" presStyleLbl="node4" presStyleIdx="16" presStyleCnt="20">
        <dgm:presLayoutVars>
          <dgm:chPref val="3"/>
        </dgm:presLayoutVars>
      </dgm:prSet>
      <dgm:spPr/>
      <dgm:t>
        <a:bodyPr/>
        <a:lstStyle/>
        <a:p>
          <a:endParaRPr lang="fr-FR"/>
        </a:p>
      </dgm:t>
    </dgm:pt>
    <dgm:pt modelId="{0CAF71E1-09D6-4FEB-820F-8B4F75A426A5}" type="pres">
      <dgm:prSet presAssocID="{9EEBD96E-C508-492D-AC9A-9F1A3119B996}" presName="level3hierChild" presStyleCnt="0"/>
      <dgm:spPr/>
      <dgm:t>
        <a:bodyPr/>
        <a:lstStyle/>
        <a:p>
          <a:endParaRPr lang="fr-FR"/>
        </a:p>
      </dgm:t>
    </dgm:pt>
    <dgm:pt modelId="{67D635C0-48F2-4C8E-A3A2-F35C9A9E45DC}" type="pres">
      <dgm:prSet presAssocID="{FD783284-7709-4153-940E-9DD9E029E02A}" presName="conn2-1" presStyleLbl="parChTrans1D4" presStyleIdx="17" presStyleCnt="20"/>
      <dgm:spPr/>
      <dgm:t>
        <a:bodyPr/>
        <a:lstStyle/>
        <a:p>
          <a:endParaRPr lang="fr-FR"/>
        </a:p>
      </dgm:t>
    </dgm:pt>
    <dgm:pt modelId="{426AC0E4-BEF7-4521-B5BF-B55008593BD6}" type="pres">
      <dgm:prSet presAssocID="{FD783284-7709-4153-940E-9DD9E029E02A}" presName="connTx" presStyleLbl="parChTrans1D4" presStyleIdx="17" presStyleCnt="20"/>
      <dgm:spPr/>
      <dgm:t>
        <a:bodyPr/>
        <a:lstStyle/>
        <a:p>
          <a:endParaRPr lang="fr-FR"/>
        </a:p>
      </dgm:t>
    </dgm:pt>
    <dgm:pt modelId="{1E12BA86-21F9-4768-98E8-F35305F73DAA}" type="pres">
      <dgm:prSet presAssocID="{B744A046-4A74-4240-94C0-E4572C4E9202}" presName="root2" presStyleCnt="0"/>
      <dgm:spPr/>
      <dgm:t>
        <a:bodyPr/>
        <a:lstStyle/>
        <a:p>
          <a:endParaRPr lang="fr-FR"/>
        </a:p>
      </dgm:t>
    </dgm:pt>
    <dgm:pt modelId="{3EE425C3-9686-4BDF-A704-1B7FE956B70F}" type="pres">
      <dgm:prSet presAssocID="{B744A046-4A74-4240-94C0-E4572C4E9202}" presName="LevelTwoTextNode" presStyleLbl="node4" presStyleIdx="17" presStyleCnt="20">
        <dgm:presLayoutVars>
          <dgm:chPref val="3"/>
        </dgm:presLayoutVars>
      </dgm:prSet>
      <dgm:spPr/>
      <dgm:t>
        <a:bodyPr/>
        <a:lstStyle/>
        <a:p>
          <a:endParaRPr lang="fr-FR"/>
        </a:p>
      </dgm:t>
    </dgm:pt>
    <dgm:pt modelId="{933C1E24-F2A3-4293-B95E-1040730DDCE5}" type="pres">
      <dgm:prSet presAssocID="{B744A046-4A74-4240-94C0-E4572C4E9202}" presName="level3hierChild" presStyleCnt="0"/>
      <dgm:spPr/>
      <dgm:t>
        <a:bodyPr/>
        <a:lstStyle/>
        <a:p>
          <a:endParaRPr lang="fr-FR"/>
        </a:p>
      </dgm:t>
    </dgm:pt>
    <dgm:pt modelId="{C4C9488E-7BE6-4FC9-9B22-FCEA0EF43662}" type="pres">
      <dgm:prSet presAssocID="{CADCD632-196A-4857-843B-D027D5E1C826}" presName="conn2-1" presStyleLbl="parChTrans1D4" presStyleIdx="18" presStyleCnt="20"/>
      <dgm:spPr/>
      <dgm:t>
        <a:bodyPr/>
        <a:lstStyle/>
        <a:p>
          <a:endParaRPr lang="fr-FR"/>
        </a:p>
      </dgm:t>
    </dgm:pt>
    <dgm:pt modelId="{8326D004-29DB-4CCB-873E-728791BF390D}" type="pres">
      <dgm:prSet presAssocID="{CADCD632-196A-4857-843B-D027D5E1C826}" presName="connTx" presStyleLbl="parChTrans1D4" presStyleIdx="18" presStyleCnt="20"/>
      <dgm:spPr/>
      <dgm:t>
        <a:bodyPr/>
        <a:lstStyle/>
        <a:p>
          <a:endParaRPr lang="fr-FR"/>
        </a:p>
      </dgm:t>
    </dgm:pt>
    <dgm:pt modelId="{7B41DE76-EBEE-4BB3-A8A1-4C9B0D6B6626}" type="pres">
      <dgm:prSet presAssocID="{25AB21D2-ED78-4C5E-B945-4D2D0E9CFB55}" presName="root2" presStyleCnt="0"/>
      <dgm:spPr/>
      <dgm:t>
        <a:bodyPr/>
        <a:lstStyle/>
        <a:p>
          <a:endParaRPr lang="fr-FR"/>
        </a:p>
      </dgm:t>
    </dgm:pt>
    <dgm:pt modelId="{536E7EEE-AE26-4F15-B7DF-40567D90432E}" type="pres">
      <dgm:prSet presAssocID="{25AB21D2-ED78-4C5E-B945-4D2D0E9CFB55}" presName="LevelTwoTextNode" presStyleLbl="node4" presStyleIdx="18" presStyleCnt="20">
        <dgm:presLayoutVars>
          <dgm:chPref val="3"/>
        </dgm:presLayoutVars>
      </dgm:prSet>
      <dgm:spPr/>
      <dgm:t>
        <a:bodyPr/>
        <a:lstStyle/>
        <a:p>
          <a:endParaRPr lang="fr-FR"/>
        </a:p>
      </dgm:t>
    </dgm:pt>
    <dgm:pt modelId="{1CD2B4F6-0CD5-49E7-9F9E-7C3C0F53DF10}" type="pres">
      <dgm:prSet presAssocID="{25AB21D2-ED78-4C5E-B945-4D2D0E9CFB55}" presName="level3hierChild" presStyleCnt="0"/>
      <dgm:spPr/>
      <dgm:t>
        <a:bodyPr/>
        <a:lstStyle/>
        <a:p>
          <a:endParaRPr lang="fr-FR"/>
        </a:p>
      </dgm:t>
    </dgm:pt>
    <dgm:pt modelId="{FDF87123-BEAA-4C8C-BE86-B5F423001575}" type="pres">
      <dgm:prSet presAssocID="{2C5D07FC-2E11-4C25-B11B-D468629BAEA7}" presName="conn2-1" presStyleLbl="parChTrans1D4" presStyleIdx="19" presStyleCnt="20"/>
      <dgm:spPr/>
      <dgm:t>
        <a:bodyPr/>
        <a:lstStyle/>
        <a:p>
          <a:endParaRPr lang="fr-FR"/>
        </a:p>
      </dgm:t>
    </dgm:pt>
    <dgm:pt modelId="{D2297108-BBF1-4A06-A0FE-E40031175864}" type="pres">
      <dgm:prSet presAssocID="{2C5D07FC-2E11-4C25-B11B-D468629BAEA7}" presName="connTx" presStyleLbl="parChTrans1D4" presStyleIdx="19" presStyleCnt="20"/>
      <dgm:spPr/>
      <dgm:t>
        <a:bodyPr/>
        <a:lstStyle/>
        <a:p>
          <a:endParaRPr lang="fr-FR"/>
        </a:p>
      </dgm:t>
    </dgm:pt>
    <dgm:pt modelId="{90D5C5F7-CEE8-4DA4-85D6-B1C0F8E7BD2D}" type="pres">
      <dgm:prSet presAssocID="{24A460EE-1CA7-428D-8C6C-3007FD1B450B}" presName="root2" presStyleCnt="0"/>
      <dgm:spPr/>
      <dgm:t>
        <a:bodyPr/>
        <a:lstStyle/>
        <a:p>
          <a:endParaRPr lang="fr-FR"/>
        </a:p>
      </dgm:t>
    </dgm:pt>
    <dgm:pt modelId="{ADC4EBE8-08E2-4FE3-8945-6660CEF6994F}" type="pres">
      <dgm:prSet presAssocID="{24A460EE-1CA7-428D-8C6C-3007FD1B450B}" presName="LevelTwoTextNode" presStyleLbl="node4" presStyleIdx="19" presStyleCnt="20">
        <dgm:presLayoutVars>
          <dgm:chPref val="3"/>
        </dgm:presLayoutVars>
      </dgm:prSet>
      <dgm:spPr/>
      <dgm:t>
        <a:bodyPr/>
        <a:lstStyle/>
        <a:p>
          <a:endParaRPr lang="fr-FR"/>
        </a:p>
      </dgm:t>
    </dgm:pt>
    <dgm:pt modelId="{AEED8AFB-F497-4944-8DCE-F27D831BBA60}" type="pres">
      <dgm:prSet presAssocID="{24A460EE-1CA7-428D-8C6C-3007FD1B450B}" presName="level3hierChild" presStyleCnt="0"/>
      <dgm:spPr/>
      <dgm:t>
        <a:bodyPr/>
        <a:lstStyle/>
        <a:p>
          <a:endParaRPr lang="fr-FR"/>
        </a:p>
      </dgm:t>
    </dgm:pt>
  </dgm:ptLst>
  <dgm:cxnLst>
    <dgm:cxn modelId="{E6CBB6B7-198A-498A-B69E-9521D473AA03}" type="presOf" srcId="{406A186A-33BC-4105-8835-7C5D35980A40}" destId="{7DD80175-2396-4084-9B4F-06D9AFA69696}" srcOrd="0" destOrd="0" presId="urn:microsoft.com/office/officeart/2008/layout/HorizontalMultiLevelHierarchy"/>
    <dgm:cxn modelId="{A1BDC95B-12A9-4905-9501-78D18A4F3124}" type="presOf" srcId="{0A69AB74-1AD1-4AE0-92DB-B767AF2EA9BB}" destId="{F5AEC9DD-8EC1-4C4F-AF6D-C8CF1FEBEDBD}" srcOrd="1" destOrd="0" presId="urn:microsoft.com/office/officeart/2008/layout/HorizontalMultiLevelHierarchy"/>
    <dgm:cxn modelId="{526A87B8-F805-4B7F-A775-8A23A54430AE}" type="presOf" srcId="{051E6169-5FA5-4711-8079-FA56C87AB900}" destId="{26A1B052-FF5B-4D0A-80E9-1DA688CD3D7D}" srcOrd="1" destOrd="0" presId="urn:microsoft.com/office/officeart/2008/layout/HorizontalMultiLevelHierarchy"/>
    <dgm:cxn modelId="{E276D944-319D-4490-B8A6-6AAAAC46A42F}" type="presOf" srcId="{9CE6119C-2BD8-4D82-857F-27695498162C}" destId="{713A720F-F6BF-407E-86B7-8CE4A23E47B5}" srcOrd="1" destOrd="0" presId="urn:microsoft.com/office/officeart/2008/layout/HorizontalMultiLevelHierarchy"/>
    <dgm:cxn modelId="{237AC8DC-2CD1-4575-B3A9-2C5D42DAEF1A}" type="presOf" srcId="{9A485257-A8D6-4397-BEDE-96D5D67A5BD8}" destId="{51ABB488-7F6B-4F15-BF1E-13957DECDEA0}" srcOrd="0" destOrd="0" presId="urn:microsoft.com/office/officeart/2008/layout/HorizontalMultiLevelHierarchy"/>
    <dgm:cxn modelId="{D4AF9259-4EBF-43D7-A890-0AB4B524BFA6}" type="presOf" srcId="{997BBB56-0F09-47A1-9EDD-84E73DDCE053}" destId="{416BF9B8-9B9E-4EDB-8EEE-AD34B69DF4A3}" srcOrd="1" destOrd="0" presId="urn:microsoft.com/office/officeart/2008/layout/HorizontalMultiLevelHierarchy"/>
    <dgm:cxn modelId="{03D82455-46C9-4A36-946C-50373B7E3126}" type="presOf" srcId="{A09624DF-DDC3-4005-AE6C-949C55F3D201}" destId="{F1112124-658A-4BB6-8E6A-682CC333D5E0}" srcOrd="1" destOrd="0" presId="urn:microsoft.com/office/officeart/2008/layout/HorizontalMultiLevelHierarchy"/>
    <dgm:cxn modelId="{9411AB8C-A928-4131-B0CC-5476637200AD}" srcId="{D8F92CDA-A645-45E2-B5DE-6A3BACB6C859}" destId="{2B18F95E-9338-43E9-A54D-7EB8F97F82C3}" srcOrd="1" destOrd="0" parTransId="{4380BD8A-95E9-4652-8A89-911FA9702253}" sibTransId="{2F9720C6-D07B-48D4-9DBA-4DC4417D4471}"/>
    <dgm:cxn modelId="{8C669E8E-F3A6-46C2-9FEA-5A6D35E93BBB}" type="presOf" srcId="{B376DC1C-1A4D-4446-88F6-4DFB0AAC6190}" destId="{EEA2D9E6-5C3F-47D0-A681-0364417D24E2}" srcOrd="0" destOrd="0" presId="urn:microsoft.com/office/officeart/2008/layout/HorizontalMultiLevelHierarchy"/>
    <dgm:cxn modelId="{DA7F3B17-79EF-449E-9CF3-CD54F59F54CF}" srcId="{D8F92CDA-A645-45E2-B5DE-6A3BACB6C859}" destId="{09A61BE4-FBF2-4678-871E-03F8CFC0E905}" srcOrd="0" destOrd="0" parTransId="{0A69AB74-1AD1-4AE0-92DB-B767AF2EA9BB}" sibTransId="{924BAC8B-B9E5-4258-BED5-43D9C539A109}"/>
    <dgm:cxn modelId="{76DC0312-C289-4FD4-80B0-19BB822935B9}" srcId="{B9FBD615-B794-4D86-840E-D8BA2BA2AF71}" destId="{1B24B018-AD53-4723-9DBC-CD780D3AF7E6}" srcOrd="0" destOrd="0" parTransId="{D03DBC73-9966-47D9-8ACA-08F2AE277311}" sibTransId="{91254DB3-D8AE-41DC-8D06-472B928DA01A}"/>
    <dgm:cxn modelId="{7B045C63-B0BE-40DA-AB96-E730CCA09FC4}" srcId="{C1B80BE7-4DEE-497B-98D2-5A6920F4FB8E}" destId="{641F7873-2D89-4584-89E6-13C8B89C0D32}" srcOrd="0" destOrd="0" parTransId="{FEB48055-1C34-422E-8C99-E4A7B59A7524}" sibTransId="{96A2E5C7-2CF0-423F-BFE0-93FA06ED6F48}"/>
    <dgm:cxn modelId="{023D50EC-9B26-4D30-9607-1DC34E9B762C}" srcId="{C1B80BE7-4DEE-497B-98D2-5A6920F4FB8E}" destId="{537D9D52-BB4C-4295-A6FC-1F3EE30F7C8A}" srcOrd="2" destOrd="0" parTransId="{051E6169-5FA5-4711-8079-FA56C87AB900}" sibTransId="{F0E984BC-DC53-47EA-8DC0-9C6E7F46139F}"/>
    <dgm:cxn modelId="{F6F53734-EA2A-43D5-B234-2DCAED7A8E5D}" type="presOf" srcId="{D8F92CDA-A645-45E2-B5DE-6A3BACB6C859}" destId="{67239EAB-1659-405F-9D37-5E8449D29F93}" srcOrd="0" destOrd="0" presId="urn:microsoft.com/office/officeart/2008/layout/HorizontalMultiLevelHierarchy"/>
    <dgm:cxn modelId="{CCFE51A7-D92E-4107-827A-C589150E9601}" type="presOf" srcId="{8DC7735B-9A6C-431C-92AA-042288E1B6AF}" destId="{D13E8E78-0981-47B7-B509-860D838BA781}" srcOrd="0" destOrd="0" presId="urn:microsoft.com/office/officeart/2008/layout/HorizontalMultiLevelHierarchy"/>
    <dgm:cxn modelId="{D489B8BF-B8CA-4BB6-A416-E6DD54D36BC7}" type="presOf" srcId="{B585FA61-ABCC-4C00-904E-F590963CA53E}" destId="{1E06D912-FF04-489C-8B3E-C635F21EF1DC}" srcOrd="1" destOrd="0" presId="urn:microsoft.com/office/officeart/2008/layout/HorizontalMultiLevelHierarchy"/>
    <dgm:cxn modelId="{861347DE-8DA3-447A-B870-2475671C6DA5}" srcId="{8DC7735B-9A6C-431C-92AA-042288E1B6AF}" destId="{9DF11BE9-0A90-4730-8388-20A441D98114}" srcOrd="1" destOrd="0" parTransId="{30687554-7B6A-4E42-B0D8-856A3E451C97}" sibTransId="{1142F7F2-C909-43CF-9BAF-0A9A0B91749C}"/>
    <dgm:cxn modelId="{9D443CF1-5C82-48F8-9FEB-E565EBC3801B}" srcId="{09A61BE4-FBF2-4678-871E-03F8CFC0E905}" destId="{92CA22EE-41F8-4C23-BA80-310383AE6AFD}" srcOrd="2" destOrd="0" parTransId="{34586700-4346-4804-BF1C-747D3EC8A904}" sibTransId="{4FCB76E3-A272-4DCC-A200-4963C5F7C588}"/>
    <dgm:cxn modelId="{BF324ABA-3FCD-41A9-BB43-53D6623CB4DC}" type="presOf" srcId="{75A5C761-B220-40FF-A8F1-BDF368427E79}" destId="{EFF0FDCC-9734-4C94-840C-8D241B8150A8}" srcOrd="0" destOrd="0" presId="urn:microsoft.com/office/officeart/2008/layout/HorizontalMultiLevelHierarchy"/>
    <dgm:cxn modelId="{9F3D4254-B3A4-480B-B764-CD0DE6909E39}" type="presOf" srcId="{641F7873-2D89-4584-89E6-13C8B89C0D32}" destId="{2F691A7C-9BCD-4E4F-A41F-920122DDC012}" srcOrd="0" destOrd="0" presId="urn:microsoft.com/office/officeart/2008/layout/HorizontalMultiLevelHierarchy"/>
    <dgm:cxn modelId="{ACE703CE-B203-41A5-A5BA-25025AEF9285}" srcId="{0B9BCD10-1EF6-4B84-A607-3FE578E09CF8}" destId="{24A460EE-1CA7-428D-8C6C-3007FD1B450B}" srcOrd="2" destOrd="0" parTransId="{2C5D07FC-2E11-4C25-B11B-D468629BAEA7}" sibTransId="{4DC157B1-ED9F-496C-B37F-F986FB92159F}"/>
    <dgm:cxn modelId="{4556C305-87F7-4794-952A-321EE7D7C618}" type="presOf" srcId="{28B1DEF3-FA5E-434F-985A-593161F70089}" destId="{6C6D8E9D-7873-4EE3-A7C8-467DB1B38886}" srcOrd="0" destOrd="0" presId="urn:microsoft.com/office/officeart/2008/layout/HorizontalMultiLevelHierarchy"/>
    <dgm:cxn modelId="{7515D751-7881-464B-9CEA-B6E0EE4F8F9D}" type="presOf" srcId="{B744A046-4A74-4240-94C0-E4572C4E9202}" destId="{3EE425C3-9686-4BDF-A704-1B7FE956B70F}" srcOrd="0" destOrd="0" presId="urn:microsoft.com/office/officeart/2008/layout/HorizontalMultiLevelHierarchy"/>
    <dgm:cxn modelId="{E47B5DB3-DD92-4F5C-A4CD-438D32EFCF14}" srcId="{5E4A91D4-2366-4C60-BB3D-496C11657DC0}" destId="{1C1944A6-354A-4452-AC1A-3CB32B31AB4A}" srcOrd="1" destOrd="0" parTransId="{9A485257-A8D6-4397-BEDE-96D5D67A5BD8}" sibTransId="{741B0DB4-536A-4FA5-9A70-32EA3328B6E9}"/>
    <dgm:cxn modelId="{490CFF5B-BAB5-4C69-927D-552C39D31FC1}" type="presOf" srcId="{C1B80BE7-4DEE-497B-98D2-5A6920F4FB8E}" destId="{7A687C9C-1CE1-4FCD-8F95-CDF2CE96AF7A}" srcOrd="0" destOrd="0" presId="urn:microsoft.com/office/officeart/2008/layout/HorizontalMultiLevelHierarchy"/>
    <dgm:cxn modelId="{C442590F-3BD0-46D2-BCEC-84DD05E75446}" type="presOf" srcId="{F40FF744-1F56-479B-AA89-A0EF61A8890A}" destId="{BEF9F8C4-0E1E-499B-85B7-D8C2527B7D6A}" srcOrd="1" destOrd="0" presId="urn:microsoft.com/office/officeart/2008/layout/HorizontalMultiLevelHierarchy"/>
    <dgm:cxn modelId="{D5342207-BB6B-4D26-A140-7DB4DA7936DA}" type="presOf" srcId="{49D92B24-F087-4E31-A4F6-E7772D5AF36E}" destId="{E0BC23FD-A123-4F6F-B29F-B1B1A8DCFCAA}" srcOrd="0" destOrd="0" presId="urn:microsoft.com/office/officeart/2008/layout/HorizontalMultiLevelHierarchy"/>
    <dgm:cxn modelId="{3BFFA573-B543-49A1-BB06-F45E87F54B2C}" type="presOf" srcId="{9A727AB6-4DAD-40D1-AFE1-8312D97F8394}" destId="{65D4BBB4-1790-4173-81B6-560190FD91AB}" srcOrd="0" destOrd="0" presId="urn:microsoft.com/office/officeart/2008/layout/HorizontalMultiLevelHierarchy"/>
    <dgm:cxn modelId="{39410F08-B859-4A15-BE8D-9A9E537EC5E9}" type="presOf" srcId="{2B18F95E-9338-43E9-A54D-7EB8F97F82C3}" destId="{2FE9D669-7948-4A54-92D5-EFA1A86CD105}" srcOrd="0" destOrd="0" presId="urn:microsoft.com/office/officeart/2008/layout/HorizontalMultiLevelHierarchy"/>
    <dgm:cxn modelId="{AAF8CD24-7028-490D-B031-DDA1A1D8FB46}" type="presOf" srcId="{F40FF744-1F56-479B-AA89-A0EF61A8890A}" destId="{7137EB5A-E346-4115-9F66-B74C3542748E}" srcOrd="0" destOrd="0" presId="urn:microsoft.com/office/officeart/2008/layout/HorizontalMultiLevelHierarchy"/>
    <dgm:cxn modelId="{756D8C65-2479-46B8-A072-D2D3FAB7D43A}" type="presOf" srcId="{59511E4B-8EFD-40C1-8769-41EC8A3006F1}" destId="{54971FDB-F67F-4F3B-92B6-E77D3DFFDC8A}" srcOrd="0" destOrd="0" presId="urn:microsoft.com/office/officeart/2008/layout/HorizontalMultiLevelHierarchy"/>
    <dgm:cxn modelId="{C0AD8CD7-D8F4-4B38-8A51-D889AD14A718}" type="presOf" srcId="{9DF11BE9-0A90-4730-8388-20A441D98114}" destId="{44701C57-D211-4D71-857F-299A0D735E28}" srcOrd="0" destOrd="0" presId="urn:microsoft.com/office/officeart/2008/layout/HorizontalMultiLevelHierarchy"/>
    <dgm:cxn modelId="{DA371626-71DC-435A-AB46-3EB51E1D73BE}" type="presOf" srcId="{9B1A2F7C-2450-441A-8E98-5590A0216C0F}" destId="{4DD7F22F-5100-4F0E-840A-57F6C2B4824E}" srcOrd="0" destOrd="0" presId="urn:microsoft.com/office/officeart/2008/layout/HorizontalMultiLevelHierarchy"/>
    <dgm:cxn modelId="{3A1E4BCD-10FF-4F2E-A4C8-E8E4C32B521F}" type="presOf" srcId="{D03DBC73-9966-47D9-8ACA-08F2AE277311}" destId="{3C88D30A-236C-421C-8732-EB921582DAAC}" srcOrd="1" destOrd="0" presId="urn:microsoft.com/office/officeart/2008/layout/HorizontalMultiLevelHierarchy"/>
    <dgm:cxn modelId="{E0DF3A59-E14E-4C7A-830F-2F076F529C32}" type="presOf" srcId="{09A61BE4-FBF2-4678-871E-03F8CFC0E905}" destId="{14B6996B-15A7-4C3C-95B1-F4570CC1C169}" srcOrd="0" destOrd="0" presId="urn:microsoft.com/office/officeart/2008/layout/HorizontalMultiLevelHierarchy"/>
    <dgm:cxn modelId="{7EDA0548-677A-4CD0-8D99-6495D41E8385}" type="presOf" srcId="{34586700-4346-4804-BF1C-747D3EC8A904}" destId="{FCBB2CBA-CAD5-4A99-91DC-CC9D1C91FDCC}" srcOrd="1" destOrd="0" presId="urn:microsoft.com/office/officeart/2008/layout/HorizontalMultiLevelHierarchy"/>
    <dgm:cxn modelId="{8D509E34-F004-4A2F-8ABB-7C054D2FA32F}" type="presOf" srcId="{DC5215DC-63FE-4AB9-A5CA-19C1598E79BB}" destId="{C766337D-55E3-4319-A86A-D68705C17A30}" srcOrd="1" destOrd="0" presId="urn:microsoft.com/office/officeart/2008/layout/HorizontalMultiLevelHierarchy"/>
    <dgm:cxn modelId="{57B8D45F-04CF-457A-A4ED-88E0106D1772}" type="presOf" srcId="{D03DBC73-9966-47D9-8ACA-08F2AE277311}" destId="{6FB29898-0152-4460-9FA2-C023B30AA889}" srcOrd="0" destOrd="0" presId="urn:microsoft.com/office/officeart/2008/layout/HorizontalMultiLevelHierarchy"/>
    <dgm:cxn modelId="{E81FAA6C-D968-4DA0-984D-000F8B6D8402}" type="presOf" srcId="{24A460EE-1CA7-428D-8C6C-3007FD1B450B}" destId="{ADC4EBE8-08E2-4FE3-8945-6660CEF6994F}" srcOrd="0" destOrd="0" presId="urn:microsoft.com/office/officeart/2008/layout/HorizontalMultiLevelHierarchy"/>
    <dgm:cxn modelId="{0170356D-0E79-4771-AEF4-5F2BB26DB428}" srcId="{1B24B018-AD53-4723-9DBC-CD780D3AF7E6}" destId="{C1B80BE7-4DEE-497B-98D2-5A6920F4FB8E}" srcOrd="0" destOrd="0" parTransId="{F40FF744-1F56-479B-AA89-A0EF61A8890A}" sibTransId="{B25B9810-DE16-4F8F-B2B2-7C0B2E9FCF23}"/>
    <dgm:cxn modelId="{BA98743E-B70A-430A-ABC8-50FF2FBFDE26}" type="presOf" srcId="{25AB21D2-ED78-4C5E-B945-4D2D0E9CFB55}" destId="{536E7EEE-AE26-4F15-B7DF-40567D90432E}" srcOrd="0" destOrd="0" presId="urn:microsoft.com/office/officeart/2008/layout/HorizontalMultiLevelHierarchy"/>
    <dgm:cxn modelId="{6FA7A831-01D9-4D43-959E-0EFE42468E38}" type="presOf" srcId="{FEB48055-1C34-422E-8C99-E4A7B59A7524}" destId="{BCF6B846-BCE0-4A36-AB58-F37D855BACB3}" srcOrd="0" destOrd="0" presId="urn:microsoft.com/office/officeart/2008/layout/HorizontalMultiLevelHierarchy"/>
    <dgm:cxn modelId="{9EBBF0F9-BDED-4531-A1FA-CA878D37D00E}" type="presOf" srcId="{9EEBD96E-C508-492D-AC9A-9F1A3119B996}" destId="{5F45AA15-FBB3-4B44-8E68-EED9491C0D70}" srcOrd="0" destOrd="0" presId="urn:microsoft.com/office/officeart/2008/layout/HorizontalMultiLevelHierarchy"/>
    <dgm:cxn modelId="{E9F0CC81-E15D-4EC0-A978-E263E8990868}" srcId="{0B9BCD10-1EF6-4B84-A607-3FE578E09CF8}" destId="{25AB21D2-ED78-4C5E-B945-4D2D0E9CFB55}" srcOrd="1" destOrd="0" parTransId="{CADCD632-196A-4857-843B-D027D5E1C826}" sibTransId="{68DFEF4E-9ED3-4348-82A8-E2207D27558D}"/>
    <dgm:cxn modelId="{33CF75AD-8066-46D1-B95A-36C88CEACE7D}" type="presOf" srcId="{28B1DEF3-FA5E-434F-985A-593161F70089}" destId="{B10566F1-6764-4207-91A3-FAD8D64F1C28}" srcOrd="1" destOrd="0" presId="urn:microsoft.com/office/officeart/2008/layout/HorizontalMultiLevelHierarchy"/>
    <dgm:cxn modelId="{F6BD47B1-E4C9-469C-90D3-3873B0FD882C}" type="presOf" srcId="{997BBB56-0F09-47A1-9EDD-84E73DDCE053}" destId="{11A95FA8-BC12-4F2B-93AC-994CC23CB247}" srcOrd="0" destOrd="0" presId="urn:microsoft.com/office/officeart/2008/layout/HorizontalMultiLevelHierarchy"/>
    <dgm:cxn modelId="{66959252-2C68-4B96-B3F0-E71A2075B1F2}" type="presOf" srcId="{051E6169-5FA5-4711-8079-FA56C87AB900}" destId="{0F4448C4-16D0-412B-B97C-B3EE8C574400}" srcOrd="0" destOrd="0" presId="urn:microsoft.com/office/officeart/2008/layout/HorizontalMultiLevelHierarchy"/>
    <dgm:cxn modelId="{F762D2E4-68EB-4B2A-ADA2-ABD87ADC2F3E}" type="presOf" srcId="{B9FBD615-B794-4D86-840E-D8BA2BA2AF71}" destId="{71B02E8A-448E-4584-80E9-059B52DDB850}" srcOrd="0" destOrd="0" presId="urn:microsoft.com/office/officeart/2008/layout/HorizontalMultiLevelHierarchy"/>
    <dgm:cxn modelId="{4A327383-9EF4-4480-9723-6CAC144F5A6D}" srcId="{1B24B018-AD53-4723-9DBC-CD780D3AF7E6}" destId="{88164397-DBD8-4D72-B38B-DE4BF4031B5D}" srcOrd="1" destOrd="0" parTransId="{9A871F26-74E8-4736-985B-EF3BB73DFE34}" sibTransId="{5F96EB68-5BC5-44B9-AAB1-96E5B35432F1}"/>
    <dgm:cxn modelId="{5012F5CF-617A-4B7C-9750-407CE29B9699}" type="presOf" srcId="{CADCD632-196A-4857-843B-D027D5E1C826}" destId="{C4C9488E-7BE6-4FC9-9B22-FCEA0EF43662}" srcOrd="0" destOrd="0" presId="urn:microsoft.com/office/officeart/2008/layout/HorizontalMultiLevelHierarchy"/>
    <dgm:cxn modelId="{FC830A7B-C3B9-41A0-8361-BEC45EF72205}" type="presOf" srcId="{DC5215DC-63FE-4AB9-A5CA-19C1598E79BB}" destId="{6E28F844-322A-4B11-9FD3-C3F3F369B4BB}" srcOrd="0" destOrd="0" presId="urn:microsoft.com/office/officeart/2008/layout/HorizontalMultiLevelHierarchy"/>
    <dgm:cxn modelId="{758EC6AE-BD15-4628-B3F9-205BB2C431BC}" type="presOf" srcId="{0A69AB74-1AD1-4AE0-92DB-B767AF2EA9BB}" destId="{F3C8D12A-0632-4387-A3A7-62683536F1D8}" srcOrd="0" destOrd="0" presId="urn:microsoft.com/office/officeart/2008/layout/HorizontalMultiLevelHierarchy"/>
    <dgm:cxn modelId="{312BB93A-87FC-4048-9E42-1B35BB662708}" type="presOf" srcId="{9A485257-A8D6-4397-BEDE-96D5D67A5BD8}" destId="{564E8B54-811C-4F63-8549-390678EFB2EA}" srcOrd="1" destOrd="0" presId="urn:microsoft.com/office/officeart/2008/layout/HorizontalMultiLevelHierarchy"/>
    <dgm:cxn modelId="{E151C243-1DC3-4E19-9B74-B6879CFBBE57}" srcId="{2B18F95E-9338-43E9-A54D-7EB8F97F82C3}" destId="{8541E672-E0DC-4CA9-8C48-07F04E1AC87D}" srcOrd="1" destOrd="0" parTransId="{8CF6DB56-390F-448F-B8AD-AD66A9D9BF25}" sibTransId="{F472336C-F528-446B-BC65-FFF55677C318}"/>
    <dgm:cxn modelId="{72D747E2-7A24-4507-90CE-D56B28D36106}" type="presOf" srcId="{62B13B07-F327-4E52-AE5C-A801CC6497E5}" destId="{9D957ECC-C536-4171-9E3F-ADA463C520DE}" srcOrd="0" destOrd="0" presId="urn:microsoft.com/office/officeart/2008/layout/HorizontalMultiLevelHierarchy"/>
    <dgm:cxn modelId="{68D12645-EC3F-4459-918E-5085FBF8BE5F}" type="presOf" srcId="{34586700-4346-4804-BF1C-747D3EC8A904}" destId="{2B938EF2-BE37-4FC8-BFD3-6256540813BC}" srcOrd="0" destOrd="0" presId="urn:microsoft.com/office/officeart/2008/layout/HorizontalMultiLevelHierarchy"/>
    <dgm:cxn modelId="{6186CF23-8F98-46DB-98A7-F1A80F6273EE}" type="presOf" srcId="{1B24B018-AD53-4723-9DBC-CD780D3AF7E6}" destId="{1A4238F2-78DE-41D2-AD7D-244E70141D53}" srcOrd="0" destOrd="0" presId="urn:microsoft.com/office/officeart/2008/layout/HorizontalMultiLevelHierarchy"/>
    <dgm:cxn modelId="{4DD222DF-C542-40B3-BE5D-9E836477DD2B}" type="presOf" srcId="{2C5D07FC-2E11-4C25-B11B-D468629BAEA7}" destId="{FDF87123-BEAA-4C8C-BE86-B5F423001575}" srcOrd="0" destOrd="0" presId="urn:microsoft.com/office/officeart/2008/layout/HorizontalMultiLevelHierarchy"/>
    <dgm:cxn modelId="{A360A27B-7A4F-4F5A-A8D8-10426122DD2A}" srcId="{9A727AB6-4DAD-40D1-AFE1-8312D97F8394}" destId="{0B9BCD10-1EF6-4B84-A607-3FE578E09CF8}" srcOrd="0" destOrd="0" parTransId="{9B1A2F7C-2450-441A-8E98-5590A0216C0F}" sibTransId="{89CD8B21-1F04-4F2E-8276-B6F6A8FDD728}"/>
    <dgm:cxn modelId="{08516F75-D767-448D-8BE2-626EAD79AE1A}" srcId="{B9FBD615-B794-4D86-840E-D8BA2BA2AF71}" destId="{2BA398DC-44B5-4B11-A724-B73E05D7E9DF}" srcOrd="1" destOrd="0" parTransId="{59511E4B-8EFD-40C1-8769-41EC8A3006F1}" sibTransId="{DEAC2088-FA27-458D-B266-ECB1AFB7A26A}"/>
    <dgm:cxn modelId="{2C415728-5E2E-461D-93B5-C65A85E264C7}" type="presOf" srcId="{A26C579B-D9A2-440D-B584-E528FA053B0A}" destId="{59AE2245-54FD-442F-826F-E34D3A5503D3}" srcOrd="0" destOrd="0" presId="urn:microsoft.com/office/officeart/2008/layout/HorizontalMultiLevelHierarchy"/>
    <dgm:cxn modelId="{53404176-D94B-4222-9B06-05B20F95C1C7}" type="presOf" srcId="{88164397-DBD8-4D72-B38B-DE4BF4031B5D}" destId="{A8FC37A2-9B31-4489-B0A8-9E802EBAF3A0}" srcOrd="0" destOrd="0" presId="urn:microsoft.com/office/officeart/2008/layout/HorizontalMultiLevelHierarchy"/>
    <dgm:cxn modelId="{4467E879-3E61-4991-8A6A-C5A1A63B49F4}" type="presOf" srcId="{3AD458C6-8419-4D84-9762-23D8C70DAE66}" destId="{F477F308-696E-4EBB-A389-B7BC50374169}" srcOrd="0" destOrd="0" presId="urn:microsoft.com/office/officeart/2008/layout/HorizontalMultiLevelHierarchy"/>
    <dgm:cxn modelId="{806AAB25-7D31-422C-9950-4C135CED6002}" type="presOf" srcId="{CADCD632-196A-4857-843B-D027D5E1C826}" destId="{8326D004-29DB-4CCB-873E-728791BF390D}" srcOrd="1" destOrd="0" presId="urn:microsoft.com/office/officeart/2008/layout/HorizontalMultiLevelHierarchy"/>
    <dgm:cxn modelId="{2902542B-334F-4E04-A930-E271580E6ED4}" type="presOf" srcId="{8CF6DB56-390F-448F-B8AD-AD66A9D9BF25}" destId="{BCB0C310-6712-457C-83F4-AD90D18B30F1}" srcOrd="0" destOrd="0" presId="urn:microsoft.com/office/officeart/2008/layout/HorizontalMultiLevelHierarchy"/>
    <dgm:cxn modelId="{6F9468CD-6492-408D-9163-16E80F613DD4}" srcId="{D8F92CDA-A645-45E2-B5DE-6A3BACB6C859}" destId="{9A727AB6-4DAD-40D1-AFE1-8312D97F8394}" srcOrd="2" destOrd="0" parTransId="{03A1827D-0486-453D-8D6D-022439E5BEB5}" sibTransId="{5844ED66-CD55-407C-94D2-DAB670402374}"/>
    <dgm:cxn modelId="{558A6E26-99F4-4842-A47F-BB8606B49EDB}" type="presOf" srcId="{B585FA61-ABCC-4C00-904E-F590963CA53E}" destId="{EF1303F6-08C0-48FA-B58F-D294B3FD0956}" srcOrd="0" destOrd="0" presId="urn:microsoft.com/office/officeart/2008/layout/HorizontalMultiLevelHierarchy"/>
    <dgm:cxn modelId="{4A84C0BD-AA51-483C-91BE-6B9C1567A259}" srcId="{406A186A-33BC-4105-8835-7C5D35980A40}" destId="{8DC7735B-9A6C-431C-92AA-042288E1B6AF}" srcOrd="0" destOrd="0" parTransId="{62B13B07-F327-4E52-AE5C-A801CC6497E5}" sibTransId="{D54DEC93-19CD-4835-857E-9EABBFDAD2C8}"/>
    <dgm:cxn modelId="{9FCF1EEF-9288-4A35-9300-258913D8F95E}" type="presOf" srcId="{8CF6DB56-390F-448F-B8AD-AD66A9D9BF25}" destId="{5ECC096B-424B-4AE3-9CAF-347D26D92FBF}" srcOrd="1" destOrd="0" presId="urn:microsoft.com/office/officeart/2008/layout/HorizontalMultiLevelHierarchy"/>
    <dgm:cxn modelId="{32F6D06B-1387-40A9-98EB-275DC7610273}" type="presOf" srcId="{1C1944A6-354A-4452-AC1A-3CB32B31AB4A}" destId="{057661AD-CB3F-4EFF-A165-3CB41187F5B8}" srcOrd="0" destOrd="0" presId="urn:microsoft.com/office/officeart/2008/layout/HorizontalMultiLevelHierarchy"/>
    <dgm:cxn modelId="{C5533B9D-7ADC-4314-82C1-C4841A3B2538}" type="presOf" srcId="{03A1827D-0486-453D-8D6D-022439E5BEB5}" destId="{3F497CFA-6478-4309-8C27-A4BBA02D3D1D}" srcOrd="0" destOrd="0" presId="urn:microsoft.com/office/officeart/2008/layout/HorizontalMultiLevelHierarchy"/>
    <dgm:cxn modelId="{E4B2C7CA-0AEB-4F4C-AFE0-E7D062A9E714}" srcId="{0B9BCD10-1EF6-4B84-A607-3FE578E09CF8}" destId="{B9FBD615-B794-4D86-840E-D8BA2BA2AF71}" srcOrd="0" destOrd="0" parTransId="{49D92B24-F087-4E31-A4F6-E7772D5AF36E}" sibTransId="{FC3E2AA8-67C2-46F0-8E41-56E3D801110F}"/>
    <dgm:cxn modelId="{03B47563-6297-4DD5-BF79-10133E41E5CD}" type="presOf" srcId="{FD783284-7709-4153-940E-9DD9E029E02A}" destId="{67D635C0-48F2-4C8E-A3A2-F35C9A9E45DC}" srcOrd="0" destOrd="0" presId="urn:microsoft.com/office/officeart/2008/layout/HorizontalMultiLevelHierarchy"/>
    <dgm:cxn modelId="{0EED5EAD-78F8-45FD-81BD-8E983C727040}" type="presOf" srcId="{26479144-D9B7-4B50-8D7C-51FE0917EA76}" destId="{E8B9E04F-8911-439D-A990-57E0C8BD86F4}" srcOrd="0" destOrd="0" presId="urn:microsoft.com/office/officeart/2008/layout/HorizontalMultiLevelHierarchy"/>
    <dgm:cxn modelId="{447A3D2D-D238-46C1-99F3-95BB3A0A1063}" type="presOf" srcId="{DEA1A0C5-BE8D-4B82-B1D8-B4B9DCF4CE1A}" destId="{E6122314-4232-42C9-987E-46FE0FA3495B}" srcOrd="0" destOrd="0" presId="urn:microsoft.com/office/officeart/2008/layout/HorizontalMultiLevelHierarchy"/>
    <dgm:cxn modelId="{8E3CCA70-54B5-4D78-9A0F-E19E92F93E1B}" type="presOf" srcId="{30687554-7B6A-4E42-B0D8-856A3E451C97}" destId="{B46CE3C4-D8FC-4818-B7F0-507EA6A00C10}" srcOrd="1" destOrd="0" presId="urn:microsoft.com/office/officeart/2008/layout/HorizontalMultiLevelHierarchy"/>
    <dgm:cxn modelId="{1DAC132B-AAC1-4A00-8D5A-06E5590D6271}" type="presOf" srcId="{9A871F26-74E8-4736-985B-EF3BB73DFE34}" destId="{15AE2F48-9DB0-4B24-ADB3-E3970E729EE5}" srcOrd="1" destOrd="0" presId="urn:microsoft.com/office/officeart/2008/layout/HorizontalMultiLevelHierarchy"/>
    <dgm:cxn modelId="{1E8C2C99-6FE9-4910-BF70-446748759C8D}" srcId="{8DC7735B-9A6C-431C-92AA-042288E1B6AF}" destId="{DE9229B0-83CB-4AFE-B09E-2D25B676FB5D}" srcOrd="0" destOrd="0" parTransId="{DEA1A0C5-BE8D-4B82-B1D8-B4B9DCF4CE1A}" sibTransId="{2F5473A1-4FE3-4875-907C-12B17C85165B}"/>
    <dgm:cxn modelId="{05D65667-9A85-4391-9AF5-961881DEEE5A}" type="presOf" srcId="{9CE6119C-2BD8-4D82-857F-27695498162C}" destId="{A3E99873-9A6B-448D-882B-6A1290124BE0}" srcOrd="0" destOrd="0" presId="urn:microsoft.com/office/officeart/2008/layout/HorizontalMultiLevelHierarchy"/>
    <dgm:cxn modelId="{F111ADB6-1BB9-4C5E-964E-B65800CB0793}" type="presOf" srcId="{26479144-D9B7-4B50-8D7C-51FE0917EA76}" destId="{EAA5B856-0115-455E-A97E-BB584CD51E7D}" srcOrd="1" destOrd="0" presId="urn:microsoft.com/office/officeart/2008/layout/HorizontalMultiLevelHierarchy"/>
    <dgm:cxn modelId="{2AA6A6AE-5526-43E0-841C-591C6F3782D6}" type="presOf" srcId="{9A871F26-74E8-4736-985B-EF3BB73DFE34}" destId="{E7DB1CDA-3D4C-4818-A88C-6D185D722EC6}" srcOrd="0" destOrd="0" presId="urn:microsoft.com/office/officeart/2008/layout/HorizontalMultiLevelHierarchy"/>
    <dgm:cxn modelId="{B212622B-E89A-410E-8DF2-21E1F16489BB}" srcId="{2BA398DC-44B5-4B11-A724-B73E05D7E9DF}" destId="{B744A046-4A74-4240-94C0-E4572C4E9202}" srcOrd="1" destOrd="0" parTransId="{FD783284-7709-4153-940E-9DD9E029E02A}" sibTransId="{988DCDD5-55C3-4C36-A62E-F8E1AF47FEF8}"/>
    <dgm:cxn modelId="{66A27823-B98C-444C-83B7-BCEF6D394B58}" srcId="{DF616C12-DFC6-40E5-BC46-E77E630699CC}" destId="{D8F92CDA-A645-45E2-B5DE-6A3BACB6C859}" srcOrd="0" destOrd="0" parTransId="{06A209AF-5EAF-4020-86BC-5E53C0A8567F}" sibTransId="{CAE32902-6313-4DE9-8D9B-B0BC18644EB0}"/>
    <dgm:cxn modelId="{C7CC8891-6ECF-4CCD-A223-BC1A15825A1A}" type="presOf" srcId="{8541E672-E0DC-4CA9-8C48-07F04E1AC87D}" destId="{8539FE12-B94A-4DB5-9363-D625963A994D}" srcOrd="0" destOrd="0" presId="urn:microsoft.com/office/officeart/2008/layout/HorizontalMultiLevelHierarchy"/>
    <dgm:cxn modelId="{B055FE51-A5ED-44E7-B1D1-E6ED1C9605DC}" type="presOf" srcId="{5E4A91D4-2366-4C60-BB3D-496C11657DC0}" destId="{35ACB2AC-382A-4C97-A906-4B1EC627FF3B}" srcOrd="0" destOrd="0" presId="urn:microsoft.com/office/officeart/2008/layout/HorizontalMultiLevelHierarchy"/>
    <dgm:cxn modelId="{3C6DBA84-9CDB-41B6-A6DB-26E1527305A5}" type="presOf" srcId="{9B1A2F7C-2450-441A-8E98-5590A0216C0F}" destId="{0EEB810B-6E8E-42CE-8965-1DA2530F1893}" srcOrd="1" destOrd="0" presId="urn:microsoft.com/office/officeart/2008/layout/HorizontalMultiLevelHierarchy"/>
    <dgm:cxn modelId="{438395A3-1BBC-41BE-8DF4-FA798EC10617}" srcId="{406A186A-33BC-4105-8835-7C5D35980A40}" destId="{75A5C761-B220-40FF-A8F1-BDF368427E79}" srcOrd="1" destOrd="0" parTransId="{997BBB56-0F09-47A1-9EDD-84E73DDCE053}" sibTransId="{17539A32-5ED5-47FE-9297-91D5384600FE}"/>
    <dgm:cxn modelId="{ACCDA6C4-902D-4C2D-8E77-21EB010A1276}" type="presOf" srcId="{537D9D52-BB4C-4295-A6FC-1F3EE30F7C8A}" destId="{C75D1124-C505-4361-BD55-C3934A33A542}" srcOrd="0" destOrd="0" presId="urn:microsoft.com/office/officeart/2008/layout/HorizontalMultiLevelHierarchy"/>
    <dgm:cxn modelId="{974BDEA0-3B95-48CE-9DCD-A280B7CD9533}" type="presOf" srcId="{03A1827D-0486-453D-8D6D-022439E5BEB5}" destId="{CBA4048E-18F5-45D0-B12C-301AA641B044}" srcOrd="1" destOrd="0" presId="urn:microsoft.com/office/officeart/2008/layout/HorizontalMultiLevelHierarchy"/>
    <dgm:cxn modelId="{9EB3195B-FD55-456B-860D-B59B230328CD}" type="presOf" srcId="{4380BD8A-95E9-4652-8A89-911FA9702253}" destId="{11CBC200-06F7-4DD2-9C34-18F45043F91F}" srcOrd="0" destOrd="0" presId="urn:microsoft.com/office/officeart/2008/layout/HorizontalMultiLevelHierarchy"/>
    <dgm:cxn modelId="{F342924C-89D7-4CE0-B55E-1988852B0259}" type="presOf" srcId="{62B13B07-F327-4E52-AE5C-A801CC6497E5}" destId="{5538A203-67B7-43B0-B95B-E0940F75E978}" srcOrd="1" destOrd="0" presId="urn:microsoft.com/office/officeart/2008/layout/HorizontalMultiLevelHierarchy"/>
    <dgm:cxn modelId="{2299056C-FD09-4A24-90CE-E73DA03C00F7}" type="presOf" srcId="{FEB48055-1C34-422E-8C99-E4A7B59A7524}" destId="{6F3D5773-510D-44D2-9A00-874B9AD6C990}" srcOrd="1" destOrd="0" presId="urn:microsoft.com/office/officeart/2008/layout/HorizontalMultiLevelHierarchy"/>
    <dgm:cxn modelId="{C8128AF9-826D-4BA6-8EA1-07D8850B53E2}" srcId="{C1B80BE7-4DEE-497B-98D2-5A6920F4FB8E}" destId="{2D0898D9-1379-4C8B-848A-4DE9262983B4}" srcOrd="1" destOrd="0" parTransId="{9CE6119C-2BD8-4D82-857F-27695498162C}" sibTransId="{D4711AB0-E9D9-47E2-A8EB-1A377D29D6AB}"/>
    <dgm:cxn modelId="{1157782D-72F3-4195-AD17-A5E78211D43F}" srcId="{5E4A91D4-2366-4C60-BB3D-496C11657DC0}" destId="{9EEBD96E-C508-492D-AC9A-9F1A3119B996}" srcOrd="2" destOrd="0" parTransId="{A26C579B-D9A2-440D-B584-E528FA053B0A}" sibTransId="{0ACEC970-6B1A-4116-B74C-21C45883D78D}"/>
    <dgm:cxn modelId="{CDA67E71-DC84-468A-9445-016A1BB1DE0B}" type="presOf" srcId="{4380BD8A-95E9-4652-8A89-911FA9702253}" destId="{CD836FDF-C536-42DD-9BC4-B637DEB11ABF}" srcOrd="1" destOrd="0" presId="urn:microsoft.com/office/officeart/2008/layout/HorizontalMultiLevelHierarchy"/>
    <dgm:cxn modelId="{CE4C7B90-573C-4ED1-9F8C-B613EC48112D}" type="presOf" srcId="{9ACA9546-4CA0-4D0D-A122-ADEA92156DDA}" destId="{843E92B2-B1C5-4679-9F13-92AE67F50E4B}" srcOrd="0" destOrd="0" presId="urn:microsoft.com/office/officeart/2008/layout/HorizontalMultiLevelHierarchy"/>
    <dgm:cxn modelId="{F405EE8B-6AB6-4CE7-95F1-9CDB233D747D}" type="presOf" srcId="{A09624DF-DDC3-4005-AE6C-949C55F3D201}" destId="{646E88BD-40D7-4786-AAB6-CFE3405707CA}" srcOrd="0" destOrd="0" presId="urn:microsoft.com/office/officeart/2008/layout/HorizontalMultiLevelHierarchy"/>
    <dgm:cxn modelId="{E309E34A-2541-4093-AE96-D08C67BBA9F2}" type="presOf" srcId="{49D92B24-F087-4E31-A4F6-E7772D5AF36E}" destId="{2D6B1399-BFF2-49EA-9491-3E6335B75829}" srcOrd="1" destOrd="0" presId="urn:microsoft.com/office/officeart/2008/layout/HorizontalMultiLevelHierarchy"/>
    <dgm:cxn modelId="{680F2C41-4AC9-43F5-A200-1525B08A5C20}" type="presOf" srcId="{2CFC024F-40D5-4978-B0D2-5F1E40D4091C}" destId="{1297A119-EB00-45FB-9E4C-7081D9FC3578}" srcOrd="0" destOrd="0" presId="urn:microsoft.com/office/officeart/2008/layout/HorizontalMultiLevelHierarchy"/>
    <dgm:cxn modelId="{1178D50F-366F-4EE7-A7CE-B9E360FA6C9F}" type="presOf" srcId="{DEA1A0C5-BE8D-4B82-B1D8-B4B9DCF4CE1A}" destId="{48AB6F3C-59DC-47D0-9C0E-C348A271EF25}" srcOrd="1" destOrd="0" presId="urn:microsoft.com/office/officeart/2008/layout/HorizontalMultiLevelHierarchy"/>
    <dgm:cxn modelId="{33685DCB-1271-4436-B83A-651236C7B5A2}" type="presOf" srcId="{2D0898D9-1379-4C8B-848A-4DE9262983B4}" destId="{BFA8CB9D-9F1D-4CD9-9D73-5A458DABA331}" srcOrd="0" destOrd="0" presId="urn:microsoft.com/office/officeart/2008/layout/HorizontalMultiLevelHierarchy"/>
    <dgm:cxn modelId="{530A820A-DE70-431E-A20B-7969DD8DB6DC}" type="presOf" srcId="{30687554-7B6A-4E42-B0D8-856A3E451C97}" destId="{F61ED2EA-3DCB-4BDF-974A-6D38D5B018AB}" srcOrd="0" destOrd="0" presId="urn:microsoft.com/office/officeart/2008/layout/HorizontalMultiLevelHierarchy"/>
    <dgm:cxn modelId="{4D1868B3-148F-4F71-A708-469F6DEC5B07}" type="presOf" srcId="{A26C579B-D9A2-440D-B584-E528FA053B0A}" destId="{70AD1357-89BE-4B28-B9F5-7D58CDC1F51E}" srcOrd="1" destOrd="0" presId="urn:microsoft.com/office/officeart/2008/layout/HorizontalMultiLevelHierarchy"/>
    <dgm:cxn modelId="{2288930F-53E6-4EE6-ADDE-2436FA49AA32}" type="presOf" srcId="{B376DC1C-1A4D-4446-88F6-4DFB0AAC6190}" destId="{ACF0F1AD-F143-4BEB-B9B0-4355CC987FF0}" srcOrd="1" destOrd="0" presId="urn:microsoft.com/office/officeart/2008/layout/HorizontalMultiLevelHierarchy"/>
    <dgm:cxn modelId="{F8360B02-CBE4-46B8-B678-61781A65F5FF}" type="presOf" srcId="{0B9BCD10-1EF6-4B84-A607-3FE578E09CF8}" destId="{A20128AE-AD89-4CEA-9148-E73F5681A2EE}" srcOrd="0" destOrd="0" presId="urn:microsoft.com/office/officeart/2008/layout/HorizontalMultiLevelHierarchy"/>
    <dgm:cxn modelId="{B9DA3036-D7DD-49E9-9AD4-515E1CC3D168}" type="presOf" srcId="{92CA22EE-41F8-4C23-BA80-310383AE6AFD}" destId="{C8A74607-627B-4791-8B31-4BA4E02B4D7C}" srcOrd="0" destOrd="0" presId="urn:microsoft.com/office/officeart/2008/layout/HorizontalMultiLevelHierarchy"/>
    <dgm:cxn modelId="{B928830C-76B0-4413-A554-50384C624BF3}" srcId="{09A61BE4-FBF2-4678-871E-03F8CFC0E905}" destId="{9ACA9546-4CA0-4D0D-A122-ADEA92156DDA}" srcOrd="0" destOrd="0" parTransId="{B376DC1C-1A4D-4446-88F6-4DFB0AAC6190}" sibTransId="{6060A363-DEB2-4884-8F47-7BE2C926C8F8}"/>
    <dgm:cxn modelId="{4C1E32DE-6B41-4949-ABB2-3067568C366A}" srcId="{5E4A91D4-2366-4C60-BB3D-496C11657DC0}" destId="{3AD458C6-8419-4D84-9762-23D8C70DAE66}" srcOrd="0" destOrd="0" parTransId="{28B1DEF3-FA5E-434F-985A-593161F70089}" sibTransId="{A88E28B4-7BB8-4343-8CB3-F71BAF5EB0BF}"/>
    <dgm:cxn modelId="{C204746F-9360-4D9D-A941-80CE7D7C2729}" srcId="{2B18F95E-9338-43E9-A54D-7EB8F97F82C3}" destId="{406A186A-33BC-4105-8835-7C5D35980A40}" srcOrd="0" destOrd="0" parTransId="{DC5215DC-63FE-4AB9-A5CA-19C1598E79BB}" sibTransId="{0016C189-12DE-41B5-BFFB-F01413D9BAF6}"/>
    <dgm:cxn modelId="{24EBC399-A533-4DD9-99A5-B26A1EF21F3F}" type="presOf" srcId="{FD783284-7709-4153-940E-9DD9E029E02A}" destId="{426AC0E4-BEF7-4521-B5BF-B55008593BD6}" srcOrd="1" destOrd="0" presId="urn:microsoft.com/office/officeart/2008/layout/HorizontalMultiLevelHierarchy"/>
    <dgm:cxn modelId="{EDFFE7DD-3DD6-4505-A66C-AFE6E440F812}" type="presOf" srcId="{2C5D07FC-2E11-4C25-B11B-D468629BAEA7}" destId="{D2297108-BBF1-4A06-A0FE-E40031175864}" srcOrd="1" destOrd="0" presId="urn:microsoft.com/office/officeart/2008/layout/HorizontalMultiLevelHierarchy"/>
    <dgm:cxn modelId="{3A37C727-8DD4-436B-8133-66237D514867}" type="presOf" srcId="{2BA398DC-44B5-4B11-A724-B73E05D7E9DF}" destId="{9DE0F9C2-8935-4BB2-9E9C-937F7C914306}" srcOrd="0" destOrd="0" presId="urn:microsoft.com/office/officeart/2008/layout/HorizontalMultiLevelHierarchy"/>
    <dgm:cxn modelId="{5C6F1EB7-FC88-40C1-93A7-33335865B239}" srcId="{09A61BE4-FBF2-4678-871E-03F8CFC0E905}" destId="{BD7D0AF9-68FE-4C26-A056-56C45A6F6BF0}" srcOrd="1" destOrd="0" parTransId="{A09624DF-DDC3-4005-AE6C-949C55F3D201}" sibTransId="{BA0B6355-B7B9-4035-B438-19C3E653E713}"/>
    <dgm:cxn modelId="{E8C98B9E-69E4-4EF5-81A5-2180D64E6D44}" type="presOf" srcId="{59511E4B-8EFD-40C1-8769-41EC8A3006F1}" destId="{9B99E809-B197-4823-8F4F-A9A5674BCDDC}" srcOrd="1" destOrd="0" presId="urn:microsoft.com/office/officeart/2008/layout/HorizontalMultiLevelHierarchy"/>
    <dgm:cxn modelId="{0D3D2457-E634-41C0-AE20-C5FAFC283B3B}" type="presOf" srcId="{DE9229B0-83CB-4AFE-B09E-2D25B676FB5D}" destId="{2293E997-8A42-4DE4-AFF5-CE2F2C46F300}" srcOrd="0" destOrd="0" presId="urn:microsoft.com/office/officeart/2008/layout/HorizontalMultiLevelHierarchy"/>
    <dgm:cxn modelId="{8FCFBD36-F133-40B3-AFF9-3C0FE09F7959}" srcId="{8DC7735B-9A6C-431C-92AA-042288E1B6AF}" destId="{2CFC024F-40D5-4978-B0D2-5F1E40D4091C}" srcOrd="2" destOrd="0" parTransId="{B585FA61-ABCC-4C00-904E-F590963CA53E}" sibTransId="{0F4A212E-DFC1-47F1-9D57-F1300933BA27}"/>
    <dgm:cxn modelId="{598D3D67-BC1B-443E-9833-8ACCA111D016}" type="presOf" srcId="{BD7D0AF9-68FE-4C26-A056-56C45A6F6BF0}" destId="{F3F472E3-5157-4A9E-B0CD-16FF248F6E0E}" srcOrd="0" destOrd="0" presId="urn:microsoft.com/office/officeart/2008/layout/HorizontalMultiLevelHierarchy"/>
    <dgm:cxn modelId="{9655C251-82EC-4546-B5C3-E7820580E64E}" type="presOf" srcId="{DF616C12-DFC6-40E5-BC46-E77E630699CC}" destId="{9F3D299C-912D-48E4-AE76-DBF8471D0058}" srcOrd="0" destOrd="0" presId="urn:microsoft.com/office/officeart/2008/layout/HorizontalMultiLevelHierarchy"/>
    <dgm:cxn modelId="{818C5901-157D-4E0D-8721-D7923B55F53C}" srcId="{2BA398DC-44B5-4B11-A724-B73E05D7E9DF}" destId="{5E4A91D4-2366-4C60-BB3D-496C11657DC0}" srcOrd="0" destOrd="0" parTransId="{26479144-D9B7-4B50-8D7C-51FE0917EA76}" sibTransId="{423EFA55-F537-444B-A59D-5885F36136D9}"/>
    <dgm:cxn modelId="{95822C1C-8748-42E4-8681-74A1D75BF69E}" type="presParOf" srcId="{9F3D299C-912D-48E4-AE76-DBF8471D0058}" destId="{2DA7FCC0-B548-4A9C-952C-C59667CEB92C}" srcOrd="0" destOrd="0" presId="urn:microsoft.com/office/officeart/2008/layout/HorizontalMultiLevelHierarchy"/>
    <dgm:cxn modelId="{7384B2C6-DB46-4A27-8886-D4FDD6AC1CA5}" type="presParOf" srcId="{2DA7FCC0-B548-4A9C-952C-C59667CEB92C}" destId="{67239EAB-1659-405F-9D37-5E8449D29F93}" srcOrd="0" destOrd="0" presId="urn:microsoft.com/office/officeart/2008/layout/HorizontalMultiLevelHierarchy"/>
    <dgm:cxn modelId="{739730A1-CA51-49C8-B733-D1C01E3B8258}" type="presParOf" srcId="{2DA7FCC0-B548-4A9C-952C-C59667CEB92C}" destId="{820AEFFE-B798-4C54-A521-7E9D3B3ABF19}" srcOrd="1" destOrd="0" presId="urn:microsoft.com/office/officeart/2008/layout/HorizontalMultiLevelHierarchy"/>
    <dgm:cxn modelId="{9628EA02-A076-4B65-9430-6EA150C021CB}" type="presParOf" srcId="{820AEFFE-B798-4C54-A521-7E9D3B3ABF19}" destId="{F3C8D12A-0632-4387-A3A7-62683536F1D8}" srcOrd="0" destOrd="0" presId="urn:microsoft.com/office/officeart/2008/layout/HorizontalMultiLevelHierarchy"/>
    <dgm:cxn modelId="{6ED3F631-D478-4E91-8C3E-3C6E015A4386}" type="presParOf" srcId="{F3C8D12A-0632-4387-A3A7-62683536F1D8}" destId="{F5AEC9DD-8EC1-4C4F-AF6D-C8CF1FEBEDBD}" srcOrd="0" destOrd="0" presId="urn:microsoft.com/office/officeart/2008/layout/HorizontalMultiLevelHierarchy"/>
    <dgm:cxn modelId="{31C466B2-4C70-40F3-B89D-1339135CABB2}" type="presParOf" srcId="{820AEFFE-B798-4C54-A521-7E9D3B3ABF19}" destId="{02BEE8A9-23F7-4589-B154-414CEC1B6139}" srcOrd="1" destOrd="0" presId="urn:microsoft.com/office/officeart/2008/layout/HorizontalMultiLevelHierarchy"/>
    <dgm:cxn modelId="{D00626B8-7FA3-46B5-838F-97E2A1205661}" type="presParOf" srcId="{02BEE8A9-23F7-4589-B154-414CEC1B6139}" destId="{14B6996B-15A7-4C3C-95B1-F4570CC1C169}" srcOrd="0" destOrd="0" presId="urn:microsoft.com/office/officeart/2008/layout/HorizontalMultiLevelHierarchy"/>
    <dgm:cxn modelId="{9AE9FF24-89B5-43E2-A3D7-C927D55CCD41}" type="presParOf" srcId="{02BEE8A9-23F7-4589-B154-414CEC1B6139}" destId="{9B303665-B356-41D5-AFD9-05B3134A54B2}" srcOrd="1" destOrd="0" presId="urn:microsoft.com/office/officeart/2008/layout/HorizontalMultiLevelHierarchy"/>
    <dgm:cxn modelId="{29C65616-D591-43DE-9B44-E49D26E580D7}" type="presParOf" srcId="{9B303665-B356-41D5-AFD9-05B3134A54B2}" destId="{EEA2D9E6-5C3F-47D0-A681-0364417D24E2}" srcOrd="0" destOrd="0" presId="urn:microsoft.com/office/officeart/2008/layout/HorizontalMultiLevelHierarchy"/>
    <dgm:cxn modelId="{70C8C665-FD83-4CF6-93AE-A72EB17E4B5A}" type="presParOf" srcId="{EEA2D9E6-5C3F-47D0-A681-0364417D24E2}" destId="{ACF0F1AD-F143-4BEB-B9B0-4355CC987FF0}" srcOrd="0" destOrd="0" presId="urn:microsoft.com/office/officeart/2008/layout/HorizontalMultiLevelHierarchy"/>
    <dgm:cxn modelId="{34EB6FDB-834D-4F8B-B06F-3247270CE83F}" type="presParOf" srcId="{9B303665-B356-41D5-AFD9-05B3134A54B2}" destId="{43589763-98FB-4461-B1A7-8472B2AA8BCB}" srcOrd="1" destOrd="0" presId="urn:microsoft.com/office/officeart/2008/layout/HorizontalMultiLevelHierarchy"/>
    <dgm:cxn modelId="{BE64DDC6-D201-46D8-AC35-8AE33FEE80C6}" type="presParOf" srcId="{43589763-98FB-4461-B1A7-8472B2AA8BCB}" destId="{843E92B2-B1C5-4679-9F13-92AE67F50E4B}" srcOrd="0" destOrd="0" presId="urn:microsoft.com/office/officeart/2008/layout/HorizontalMultiLevelHierarchy"/>
    <dgm:cxn modelId="{30587E09-77F3-4220-A28A-64A75B588B43}" type="presParOf" srcId="{43589763-98FB-4461-B1A7-8472B2AA8BCB}" destId="{E8AE6E80-F819-4705-AA89-0C98551F9D91}" srcOrd="1" destOrd="0" presId="urn:microsoft.com/office/officeart/2008/layout/HorizontalMultiLevelHierarchy"/>
    <dgm:cxn modelId="{65EE6163-75C0-4367-93BB-D4E25D147CF3}" type="presParOf" srcId="{9B303665-B356-41D5-AFD9-05B3134A54B2}" destId="{646E88BD-40D7-4786-AAB6-CFE3405707CA}" srcOrd="2" destOrd="0" presId="urn:microsoft.com/office/officeart/2008/layout/HorizontalMultiLevelHierarchy"/>
    <dgm:cxn modelId="{2FC42E3B-C999-43D0-A548-242F19E9DD90}" type="presParOf" srcId="{646E88BD-40D7-4786-AAB6-CFE3405707CA}" destId="{F1112124-658A-4BB6-8E6A-682CC333D5E0}" srcOrd="0" destOrd="0" presId="urn:microsoft.com/office/officeart/2008/layout/HorizontalMultiLevelHierarchy"/>
    <dgm:cxn modelId="{7D8B7902-B165-4475-9085-5BBC0A44C7B0}" type="presParOf" srcId="{9B303665-B356-41D5-AFD9-05B3134A54B2}" destId="{F959CD1A-408C-4EAA-86AB-5C8E6CCEE667}" srcOrd="3" destOrd="0" presId="urn:microsoft.com/office/officeart/2008/layout/HorizontalMultiLevelHierarchy"/>
    <dgm:cxn modelId="{8C3C7EAA-38B5-48D6-AECD-E81BE1BB5136}" type="presParOf" srcId="{F959CD1A-408C-4EAA-86AB-5C8E6CCEE667}" destId="{F3F472E3-5157-4A9E-B0CD-16FF248F6E0E}" srcOrd="0" destOrd="0" presId="urn:microsoft.com/office/officeart/2008/layout/HorizontalMultiLevelHierarchy"/>
    <dgm:cxn modelId="{CF5959BD-14E3-451D-9982-221616BDBFF9}" type="presParOf" srcId="{F959CD1A-408C-4EAA-86AB-5C8E6CCEE667}" destId="{1C2FE1F8-2326-453C-8BE8-1C22347AC643}" srcOrd="1" destOrd="0" presId="urn:microsoft.com/office/officeart/2008/layout/HorizontalMultiLevelHierarchy"/>
    <dgm:cxn modelId="{03869217-1524-4C72-BF2E-CFAE7E4C7DED}" type="presParOf" srcId="{9B303665-B356-41D5-AFD9-05B3134A54B2}" destId="{2B938EF2-BE37-4FC8-BFD3-6256540813BC}" srcOrd="4" destOrd="0" presId="urn:microsoft.com/office/officeart/2008/layout/HorizontalMultiLevelHierarchy"/>
    <dgm:cxn modelId="{34069CCD-B983-469D-9863-137B97EBF7DF}" type="presParOf" srcId="{2B938EF2-BE37-4FC8-BFD3-6256540813BC}" destId="{FCBB2CBA-CAD5-4A99-91DC-CC9D1C91FDCC}" srcOrd="0" destOrd="0" presId="urn:microsoft.com/office/officeart/2008/layout/HorizontalMultiLevelHierarchy"/>
    <dgm:cxn modelId="{9B7B19CF-A1C3-4594-A81B-6A6164B59FB3}" type="presParOf" srcId="{9B303665-B356-41D5-AFD9-05B3134A54B2}" destId="{14A9EEA8-BFDE-4CD1-8AEB-513863C81389}" srcOrd="5" destOrd="0" presId="urn:microsoft.com/office/officeart/2008/layout/HorizontalMultiLevelHierarchy"/>
    <dgm:cxn modelId="{AC0B59B4-6882-4611-BD46-A4842B7F00BF}" type="presParOf" srcId="{14A9EEA8-BFDE-4CD1-8AEB-513863C81389}" destId="{C8A74607-627B-4791-8B31-4BA4E02B4D7C}" srcOrd="0" destOrd="0" presId="urn:microsoft.com/office/officeart/2008/layout/HorizontalMultiLevelHierarchy"/>
    <dgm:cxn modelId="{FE780EA2-5D52-44B7-BF3E-03CFCE6C13D7}" type="presParOf" srcId="{14A9EEA8-BFDE-4CD1-8AEB-513863C81389}" destId="{A52427B6-2758-4E39-94BC-A80954B7B673}" srcOrd="1" destOrd="0" presId="urn:microsoft.com/office/officeart/2008/layout/HorizontalMultiLevelHierarchy"/>
    <dgm:cxn modelId="{11CFBF08-69EB-4C54-A816-BD4768941481}" type="presParOf" srcId="{820AEFFE-B798-4C54-A521-7E9D3B3ABF19}" destId="{11CBC200-06F7-4DD2-9C34-18F45043F91F}" srcOrd="2" destOrd="0" presId="urn:microsoft.com/office/officeart/2008/layout/HorizontalMultiLevelHierarchy"/>
    <dgm:cxn modelId="{038BD783-25D2-4DD1-8E2F-11F9E41252DC}" type="presParOf" srcId="{11CBC200-06F7-4DD2-9C34-18F45043F91F}" destId="{CD836FDF-C536-42DD-9BC4-B637DEB11ABF}" srcOrd="0" destOrd="0" presId="urn:microsoft.com/office/officeart/2008/layout/HorizontalMultiLevelHierarchy"/>
    <dgm:cxn modelId="{BD2A8E87-256B-4023-AE2A-8E7BB34B5706}" type="presParOf" srcId="{820AEFFE-B798-4C54-A521-7E9D3B3ABF19}" destId="{D815493A-AFEF-4E41-943E-0E420B94FF87}" srcOrd="3" destOrd="0" presId="urn:microsoft.com/office/officeart/2008/layout/HorizontalMultiLevelHierarchy"/>
    <dgm:cxn modelId="{703EFB2C-38FB-401C-BA83-44B7A3E61015}" type="presParOf" srcId="{D815493A-AFEF-4E41-943E-0E420B94FF87}" destId="{2FE9D669-7948-4A54-92D5-EFA1A86CD105}" srcOrd="0" destOrd="0" presId="urn:microsoft.com/office/officeart/2008/layout/HorizontalMultiLevelHierarchy"/>
    <dgm:cxn modelId="{94C79F6E-3C9E-4E0E-A493-D60BB3F94D20}" type="presParOf" srcId="{D815493A-AFEF-4E41-943E-0E420B94FF87}" destId="{41386AAD-4236-4DD5-9FC0-2A4574EAF246}" srcOrd="1" destOrd="0" presId="urn:microsoft.com/office/officeart/2008/layout/HorizontalMultiLevelHierarchy"/>
    <dgm:cxn modelId="{77066B5A-0DA2-4CD2-9A49-E6B6063836D6}" type="presParOf" srcId="{41386AAD-4236-4DD5-9FC0-2A4574EAF246}" destId="{6E28F844-322A-4B11-9FD3-C3F3F369B4BB}" srcOrd="0" destOrd="0" presId="urn:microsoft.com/office/officeart/2008/layout/HorizontalMultiLevelHierarchy"/>
    <dgm:cxn modelId="{163CCD70-9F71-4F63-9576-34DACB726B7B}" type="presParOf" srcId="{6E28F844-322A-4B11-9FD3-C3F3F369B4BB}" destId="{C766337D-55E3-4319-A86A-D68705C17A30}" srcOrd="0" destOrd="0" presId="urn:microsoft.com/office/officeart/2008/layout/HorizontalMultiLevelHierarchy"/>
    <dgm:cxn modelId="{F47FE887-EA2A-47AA-9389-018529598F51}" type="presParOf" srcId="{41386AAD-4236-4DD5-9FC0-2A4574EAF246}" destId="{BA59A112-3484-449B-BD27-FF287FD9CF10}" srcOrd="1" destOrd="0" presId="urn:microsoft.com/office/officeart/2008/layout/HorizontalMultiLevelHierarchy"/>
    <dgm:cxn modelId="{FF8495B8-913F-4F62-BFDC-84A3BE729F5F}" type="presParOf" srcId="{BA59A112-3484-449B-BD27-FF287FD9CF10}" destId="{7DD80175-2396-4084-9B4F-06D9AFA69696}" srcOrd="0" destOrd="0" presId="urn:microsoft.com/office/officeart/2008/layout/HorizontalMultiLevelHierarchy"/>
    <dgm:cxn modelId="{512C9B02-A8F6-4DCD-A80F-EB127512E8B6}" type="presParOf" srcId="{BA59A112-3484-449B-BD27-FF287FD9CF10}" destId="{01765C44-C114-46B0-84B9-A65E6D1FC202}" srcOrd="1" destOrd="0" presId="urn:microsoft.com/office/officeart/2008/layout/HorizontalMultiLevelHierarchy"/>
    <dgm:cxn modelId="{0915B3DC-A7AE-4FDC-A62F-4E01EBC901E2}" type="presParOf" srcId="{01765C44-C114-46B0-84B9-A65E6D1FC202}" destId="{9D957ECC-C536-4171-9E3F-ADA463C520DE}" srcOrd="0" destOrd="0" presId="urn:microsoft.com/office/officeart/2008/layout/HorizontalMultiLevelHierarchy"/>
    <dgm:cxn modelId="{598BB1CB-46C5-4F63-ACD9-83A36D7C223B}" type="presParOf" srcId="{9D957ECC-C536-4171-9E3F-ADA463C520DE}" destId="{5538A203-67B7-43B0-B95B-E0940F75E978}" srcOrd="0" destOrd="0" presId="urn:microsoft.com/office/officeart/2008/layout/HorizontalMultiLevelHierarchy"/>
    <dgm:cxn modelId="{20B3742F-AA68-4ECC-A007-977F70A692A5}" type="presParOf" srcId="{01765C44-C114-46B0-84B9-A65E6D1FC202}" destId="{7E522A75-87F3-4582-A5AB-FC1AD2D8802F}" srcOrd="1" destOrd="0" presId="urn:microsoft.com/office/officeart/2008/layout/HorizontalMultiLevelHierarchy"/>
    <dgm:cxn modelId="{0C18EBCC-481F-412D-AE35-CCA2AF08B870}" type="presParOf" srcId="{7E522A75-87F3-4582-A5AB-FC1AD2D8802F}" destId="{D13E8E78-0981-47B7-B509-860D838BA781}" srcOrd="0" destOrd="0" presId="urn:microsoft.com/office/officeart/2008/layout/HorizontalMultiLevelHierarchy"/>
    <dgm:cxn modelId="{CAAFCCA7-948E-4072-9FBD-BDC6C2FA2F20}" type="presParOf" srcId="{7E522A75-87F3-4582-A5AB-FC1AD2D8802F}" destId="{99896A38-22B1-421A-A307-7B7B4737CAEE}" srcOrd="1" destOrd="0" presId="urn:microsoft.com/office/officeart/2008/layout/HorizontalMultiLevelHierarchy"/>
    <dgm:cxn modelId="{0E967808-F7C2-4A5E-81A9-D6CE939A834E}" type="presParOf" srcId="{99896A38-22B1-421A-A307-7B7B4737CAEE}" destId="{E6122314-4232-42C9-987E-46FE0FA3495B}" srcOrd="0" destOrd="0" presId="urn:microsoft.com/office/officeart/2008/layout/HorizontalMultiLevelHierarchy"/>
    <dgm:cxn modelId="{C4BDA70B-3419-446E-970B-A5D5D103F517}" type="presParOf" srcId="{E6122314-4232-42C9-987E-46FE0FA3495B}" destId="{48AB6F3C-59DC-47D0-9C0E-C348A271EF25}" srcOrd="0" destOrd="0" presId="urn:microsoft.com/office/officeart/2008/layout/HorizontalMultiLevelHierarchy"/>
    <dgm:cxn modelId="{3BD845AC-1EB5-4B27-9D3F-A961C621B89A}" type="presParOf" srcId="{99896A38-22B1-421A-A307-7B7B4737CAEE}" destId="{3B4A2D4E-C075-422F-A869-ECAB20A17EA2}" srcOrd="1" destOrd="0" presId="urn:microsoft.com/office/officeart/2008/layout/HorizontalMultiLevelHierarchy"/>
    <dgm:cxn modelId="{DEC5E1DA-2555-45F7-83C3-EC136E272D27}" type="presParOf" srcId="{3B4A2D4E-C075-422F-A869-ECAB20A17EA2}" destId="{2293E997-8A42-4DE4-AFF5-CE2F2C46F300}" srcOrd="0" destOrd="0" presId="urn:microsoft.com/office/officeart/2008/layout/HorizontalMultiLevelHierarchy"/>
    <dgm:cxn modelId="{C2849EBC-91FE-4225-B2B9-F4C7056357C9}" type="presParOf" srcId="{3B4A2D4E-C075-422F-A869-ECAB20A17EA2}" destId="{B5A2AA12-8F35-4311-B369-C43684A8363C}" srcOrd="1" destOrd="0" presId="urn:microsoft.com/office/officeart/2008/layout/HorizontalMultiLevelHierarchy"/>
    <dgm:cxn modelId="{B716C24D-9A60-4D5E-ADBB-485BE4EC561B}" type="presParOf" srcId="{99896A38-22B1-421A-A307-7B7B4737CAEE}" destId="{F61ED2EA-3DCB-4BDF-974A-6D38D5B018AB}" srcOrd="2" destOrd="0" presId="urn:microsoft.com/office/officeart/2008/layout/HorizontalMultiLevelHierarchy"/>
    <dgm:cxn modelId="{A70E7D6A-66A8-49A4-A0E1-E101F7F128FA}" type="presParOf" srcId="{F61ED2EA-3DCB-4BDF-974A-6D38D5B018AB}" destId="{B46CE3C4-D8FC-4818-B7F0-507EA6A00C10}" srcOrd="0" destOrd="0" presId="urn:microsoft.com/office/officeart/2008/layout/HorizontalMultiLevelHierarchy"/>
    <dgm:cxn modelId="{2C7230D7-D557-4BD2-9908-E0FCE5966124}" type="presParOf" srcId="{99896A38-22B1-421A-A307-7B7B4737CAEE}" destId="{6313C08E-6D5B-4D3E-A3BA-0B56B8DBA9C6}" srcOrd="3" destOrd="0" presId="urn:microsoft.com/office/officeart/2008/layout/HorizontalMultiLevelHierarchy"/>
    <dgm:cxn modelId="{5FEA64B9-A35E-4AC7-BC48-692BA9E3B59D}" type="presParOf" srcId="{6313C08E-6D5B-4D3E-A3BA-0B56B8DBA9C6}" destId="{44701C57-D211-4D71-857F-299A0D735E28}" srcOrd="0" destOrd="0" presId="urn:microsoft.com/office/officeart/2008/layout/HorizontalMultiLevelHierarchy"/>
    <dgm:cxn modelId="{88AAA459-55FC-4A9C-8D8B-B53B647F4389}" type="presParOf" srcId="{6313C08E-6D5B-4D3E-A3BA-0B56B8DBA9C6}" destId="{2177CB04-9F96-43EF-BD64-451D5D794063}" srcOrd="1" destOrd="0" presId="urn:microsoft.com/office/officeart/2008/layout/HorizontalMultiLevelHierarchy"/>
    <dgm:cxn modelId="{B3326179-1D05-4867-BF92-17919262DD5E}" type="presParOf" srcId="{99896A38-22B1-421A-A307-7B7B4737CAEE}" destId="{EF1303F6-08C0-48FA-B58F-D294B3FD0956}" srcOrd="4" destOrd="0" presId="urn:microsoft.com/office/officeart/2008/layout/HorizontalMultiLevelHierarchy"/>
    <dgm:cxn modelId="{016500C6-B090-4A09-B16B-BDB3CA4530E9}" type="presParOf" srcId="{EF1303F6-08C0-48FA-B58F-D294B3FD0956}" destId="{1E06D912-FF04-489C-8B3E-C635F21EF1DC}" srcOrd="0" destOrd="0" presId="urn:microsoft.com/office/officeart/2008/layout/HorizontalMultiLevelHierarchy"/>
    <dgm:cxn modelId="{A5741D86-A267-4101-B715-8332265FE3B4}" type="presParOf" srcId="{99896A38-22B1-421A-A307-7B7B4737CAEE}" destId="{19CCF480-244D-48FB-A7D9-3D364D6905E6}" srcOrd="5" destOrd="0" presId="urn:microsoft.com/office/officeart/2008/layout/HorizontalMultiLevelHierarchy"/>
    <dgm:cxn modelId="{1E89EB1F-92E5-4545-8D43-1EC1B1A465E2}" type="presParOf" srcId="{19CCF480-244D-48FB-A7D9-3D364D6905E6}" destId="{1297A119-EB00-45FB-9E4C-7081D9FC3578}" srcOrd="0" destOrd="0" presId="urn:microsoft.com/office/officeart/2008/layout/HorizontalMultiLevelHierarchy"/>
    <dgm:cxn modelId="{CAA7B0B3-FDF3-4664-97D0-F9A4FC9037E7}" type="presParOf" srcId="{19CCF480-244D-48FB-A7D9-3D364D6905E6}" destId="{0583D016-E032-4EEE-8EC7-1906CFEE3E0B}" srcOrd="1" destOrd="0" presId="urn:microsoft.com/office/officeart/2008/layout/HorizontalMultiLevelHierarchy"/>
    <dgm:cxn modelId="{B35B76D4-DB3D-4745-AEDA-B10010939458}" type="presParOf" srcId="{01765C44-C114-46B0-84B9-A65E6D1FC202}" destId="{11A95FA8-BC12-4F2B-93AC-994CC23CB247}" srcOrd="2" destOrd="0" presId="urn:microsoft.com/office/officeart/2008/layout/HorizontalMultiLevelHierarchy"/>
    <dgm:cxn modelId="{475B24D3-72E4-4743-A243-7A953209FBE5}" type="presParOf" srcId="{11A95FA8-BC12-4F2B-93AC-994CC23CB247}" destId="{416BF9B8-9B9E-4EDB-8EEE-AD34B69DF4A3}" srcOrd="0" destOrd="0" presId="urn:microsoft.com/office/officeart/2008/layout/HorizontalMultiLevelHierarchy"/>
    <dgm:cxn modelId="{96A840AF-DB69-4494-8B2A-27C4C83E6431}" type="presParOf" srcId="{01765C44-C114-46B0-84B9-A65E6D1FC202}" destId="{2DF2F45E-5BF3-4A23-AF96-38E245B637ED}" srcOrd="3" destOrd="0" presId="urn:microsoft.com/office/officeart/2008/layout/HorizontalMultiLevelHierarchy"/>
    <dgm:cxn modelId="{364A6224-9C4D-4403-B449-B4E949A00C5E}" type="presParOf" srcId="{2DF2F45E-5BF3-4A23-AF96-38E245B637ED}" destId="{EFF0FDCC-9734-4C94-840C-8D241B8150A8}" srcOrd="0" destOrd="0" presId="urn:microsoft.com/office/officeart/2008/layout/HorizontalMultiLevelHierarchy"/>
    <dgm:cxn modelId="{7DB68DC2-CC78-4BA0-9205-25B635BC53FD}" type="presParOf" srcId="{2DF2F45E-5BF3-4A23-AF96-38E245B637ED}" destId="{400ACB12-D49D-4B02-8B11-6A88A3D4444D}" srcOrd="1" destOrd="0" presId="urn:microsoft.com/office/officeart/2008/layout/HorizontalMultiLevelHierarchy"/>
    <dgm:cxn modelId="{FA7385D5-183C-4FB0-98A0-FB5F6ED5D53F}" type="presParOf" srcId="{41386AAD-4236-4DD5-9FC0-2A4574EAF246}" destId="{BCB0C310-6712-457C-83F4-AD90D18B30F1}" srcOrd="2" destOrd="0" presId="urn:microsoft.com/office/officeart/2008/layout/HorizontalMultiLevelHierarchy"/>
    <dgm:cxn modelId="{201BF29E-8166-47AB-A662-E3D10048D4B1}" type="presParOf" srcId="{BCB0C310-6712-457C-83F4-AD90D18B30F1}" destId="{5ECC096B-424B-4AE3-9CAF-347D26D92FBF}" srcOrd="0" destOrd="0" presId="urn:microsoft.com/office/officeart/2008/layout/HorizontalMultiLevelHierarchy"/>
    <dgm:cxn modelId="{61593132-072F-4F11-BC89-46F327828ABC}" type="presParOf" srcId="{41386AAD-4236-4DD5-9FC0-2A4574EAF246}" destId="{0ADA6C92-1545-4E54-81FC-997B2C210BF1}" srcOrd="3" destOrd="0" presId="urn:microsoft.com/office/officeart/2008/layout/HorizontalMultiLevelHierarchy"/>
    <dgm:cxn modelId="{AF8E4EB7-8023-4BF6-824B-E5BD24E9B39E}" type="presParOf" srcId="{0ADA6C92-1545-4E54-81FC-997B2C210BF1}" destId="{8539FE12-B94A-4DB5-9363-D625963A994D}" srcOrd="0" destOrd="0" presId="urn:microsoft.com/office/officeart/2008/layout/HorizontalMultiLevelHierarchy"/>
    <dgm:cxn modelId="{C2CB7F8B-73DE-4389-8E58-19BC3E9A7928}" type="presParOf" srcId="{0ADA6C92-1545-4E54-81FC-997B2C210BF1}" destId="{E9BE3466-3083-4901-8A68-889209A689F2}" srcOrd="1" destOrd="0" presId="urn:microsoft.com/office/officeart/2008/layout/HorizontalMultiLevelHierarchy"/>
    <dgm:cxn modelId="{C88E3B97-7DE6-4131-BE80-6FF1165D51ED}" type="presParOf" srcId="{820AEFFE-B798-4C54-A521-7E9D3B3ABF19}" destId="{3F497CFA-6478-4309-8C27-A4BBA02D3D1D}" srcOrd="4" destOrd="0" presId="urn:microsoft.com/office/officeart/2008/layout/HorizontalMultiLevelHierarchy"/>
    <dgm:cxn modelId="{DDC038CC-473B-4DF8-830B-471B582613D8}" type="presParOf" srcId="{3F497CFA-6478-4309-8C27-A4BBA02D3D1D}" destId="{CBA4048E-18F5-45D0-B12C-301AA641B044}" srcOrd="0" destOrd="0" presId="urn:microsoft.com/office/officeart/2008/layout/HorizontalMultiLevelHierarchy"/>
    <dgm:cxn modelId="{8F34143B-B279-4010-BE43-BC60E2EADE01}" type="presParOf" srcId="{820AEFFE-B798-4C54-A521-7E9D3B3ABF19}" destId="{BA65C9DF-9F57-4B78-A6C6-C62F4955D4DD}" srcOrd="5" destOrd="0" presId="urn:microsoft.com/office/officeart/2008/layout/HorizontalMultiLevelHierarchy"/>
    <dgm:cxn modelId="{99E70BBE-5DE0-41DD-A668-6B06FA76D182}" type="presParOf" srcId="{BA65C9DF-9F57-4B78-A6C6-C62F4955D4DD}" destId="{65D4BBB4-1790-4173-81B6-560190FD91AB}" srcOrd="0" destOrd="0" presId="urn:microsoft.com/office/officeart/2008/layout/HorizontalMultiLevelHierarchy"/>
    <dgm:cxn modelId="{7CBBCE71-5715-4FA6-9FAE-00CBA6271DEA}" type="presParOf" srcId="{BA65C9DF-9F57-4B78-A6C6-C62F4955D4DD}" destId="{8BA2454A-3883-453F-B19E-A18467375016}" srcOrd="1" destOrd="0" presId="urn:microsoft.com/office/officeart/2008/layout/HorizontalMultiLevelHierarchy"/>
    <dgm:cxn modelId="{882E91E5-26ED-4D30-A062-C565E0FC34DF}" type="presParOf" srcId="{8BA2454A-3883-453F-B19E-A18467375016}" destId="{4DD7F22F-5100-4F0E-840A-57F6C2B4824E}" srcOrd="0" destOrd="0" presId="urn:microsoft.com/office/officeart/2008/layout/HorizontalMultiLevelHierarchy"/>
    <dgm:cxn modelId="{441C7906-40C0-4C00-9E4D-0EBE4843D404}" type="presParOf" srcId="{4DD7F22F-5100-4F0E-840A-57F6C2B4824E}" destId="{0EEB810B-6E8E-42CE-8965-1DA2530F1893}" srcOrd="0" destOrd="0" presId="urn:microsoft.com/office/officeart/2008/layout/HorizontalMultiLevelHierarchy"/>
    <dgm:cxn modelId="{65522B40-A8B4-4718-B7EA-07CD5E9E01A1}" type="presParOf" srcId="{8BA2454A-3883-453F-B19E-A18467375016}" destId="{D92BC285-4D5D-47C1-A02D-110CBB4B1406}" srcOrd="1" destOrd="0" presId="urn:microsoft.com/office/officeart/2008/layout/HorizontalMultiLevelHierarchy"/>
    <dgm:cxn modelId="{2C639C71-DD5D-45EF-942C-23643C483586}" type="presParOf" srcId="{D92BC285-4D5D-47C1-A02D-110CBB4B1406}" destId="{A20128AE-AD89-4CEA-9148-E73F5681A2EE}" srcOrd="0" destOrd="0" presId="urn:microsoft.com/office/officeart/2008/layout/HorizontalMultiLevelHierarchy"/>
    <dgm:cxn modelId="{175C8B3F-124A-48B5-820D-BDDDAD002D64}" type="presParOf" srcId="{D92BC285-4D5D-47C1-A02D-110CBB4B1406}" destId="{091F9845-6CCA-4AA6-A36D-E0DDB56C09DA}" srcOrd="1" destOrd="0" presId="urn:microsoft.com/office/officeart/2008/layout/HorizontalMultiLevelHierarchy"/>
    <dgm:cxn modelId="{7C9284CB-6E15-40E6-A707-6D9A5315270A}" type="presParOf" srcId="{091F9845-6CCA-4AA6-A36D-E0DDB56C09DA}" destId="{E0BC23FD-A123-4F6F-B29F-B1B1A8DCFCAA}" srcOrd="0" destOrd="0" presId="urn:microsoft.com/office/officeart/2008/layout/HorizontalMultiLevelHierarchy"/>
    <dgm:cxn modelId="{BD8C0CB9-8575-4F79-A7AF-E9966D4BC5CD}" type="presParOf" srcId="{E0BC23FD-A123-4F6F-B29F-B1B1A8DCFCAA}" destId="{2D6B1399-BFF2-49EA-9491-3E6335B75829}" srcOrd="0" destOrd="0" presId="urn:microsoft.com/office/officeart/2008/layout/HorizontalMultiLevelHierarchy"/>
    <dgm:cxn modelId="{D2E8BCB7-23C3-4E59-81C4-219E9C596359}" type="presParOf" srcId="{091F9845-6CCA-4AA6-A36D-E0DDB56C09DA}" destId="{053A0D8A-E716-48F4-86BB-5097F1965F20}" srcOrd="1" destOrd="0" presId="urn:microsoft.com/office/officeart/2008/layout/HorizontalMultiLevelHierarchy"/>
    <dgm:cxn modelId="{88ECE235-B8DC-46B9-8A70-481FCE8DDAEB}" type="presParOf" srcId="{053A0D8A-E716-48F4-86BB-5097F1965F20}" destId="{71B02E8A-448E-4584-80E9-059B52DDB850}" srcOrd="0" destOrd="0" presId="urn:microsoft.com/office/officeart/2008/layout/HorizontalMultiLevelHierarchy"/>
    <dgm:cxn modelId="{4372ABAB-B71D-4059-8B3A-7E86D0A2A361}" type="presParOf" srcId="{053A0D8A-E716-48F4-86BB-5097F1965F20}" destId="{9649ACAB-2321-4691-A3E4-17E5315F335D}" srcOrd="1" destOrd="0" presId="urn:microsoft.com/office/officeart/2008/layout/HorizontalMultiLevelHierarchy"/>
    <dgm:cxn modelId="{CF11FA0C-BC2F-42DA-8B3E-FEEA9E425949}" type="presParOf" srcId="{9649ACAB-2321-4691-A3E4-17E5315F335D}" destId="{6FB29898-0152-4460-9FA2-C023B30AA889}" srcOrd="0" destOrd="0" presId="urn:microsoft.com/office/officeart/2008/layout/HorizontalMultiLevelHierarchy"/>
    <dgm:cxn modelId="{825C6384-8135-4F25-A026-068818C609D5}" type="presParOf" srcId="{6FB29898-0152-4460-9FA2-C023B30AA889}" destId="{3C88D30A-236C-421C-8732-EB921582DAAC}" srcOrd="0" destOrd="0" presId="urn:microsoft.com/office/officeart/2008/layout/HorizontalMultiLevelHierarchy"/>
    <dgm:cxn modelId="{4F8DFEA4-5CB6-4A6E-BE00-B252C759B8F6}" type="presParOf" srcId="{9649ACAB-2321-4691-A3E4-17E5315F335D}" destId="{3F30752D-81B2-4C59-B19A-B26C7B07300C}" srcOrd="1" destOrd="0" presId="urn:microsoft.com/office/officeart/2008/layout/HorizontalMultiLevelHierarchy"/>
    <dgm:cxn modelId="{12231F84-DBAC-4FC8-BA9C-333657850E07}" type="presParOf" srcId="{3F30752D-81B2-4C59-B19A-B26C7B07300C}" destId="{1A4238F2-78DE-41D2-AD7D-244E70141D53}" srcOrd="0" destOrd="0" presId="urn:microsoft.com/office/officeart/2008/layout/HorizontalMultiLevelHierarchy"/>
    <dgm:cxn modelId="{3689AE5B-3A0D-40D6-B5B4-CB7FC876678B}" type="presParOf" srcId="{3F30752D-81B2-4C59-B19A-B26C7B07300C}" destId="{42877EEE-6370-4947-9664-3C66F91C2461}" srcOrd="1" destOrd="0" presId="urn:microsoft.com/office/officeart/2008/layout/HorizontalMultiLevelHierarchy"/>
    <dgm:cxn modelId="{0BCB8848-B5A8-47A3-A48A-2C05E5C08D28}" type="presParOf" srcId="{42877EEE-6370-4947-9664-3C66F91C2461}" destId="{7137EB5A-E346-4115-9F66-B74C3542748E}" srcOrd="0" destOrd="0" presId="urn:microsoft.com/office/officeart/2008/layout/HorizontalMultiLevelHierarchy"/>
    <dgm:cxn modelId="{12DA6710-0C65-451B-A70C-95814160D0C4}" type="presParOf" srcId="{7137EB5A-E346-4115-9F66-B74C3542748E}" destId="{BEF9F8C4-0E1E-499B-85B7-D8C2527B7D6A}" srcOrd="0" destOrd="0" presId="urn:microsoft.com/office/officeart/2008/layout/HorizontalMultiLevelHierarchy"/>
    <dgm:cxn modelId="{FC909BCF-5056-465B-A273-80B51FC496A9}" type="presParOf" srcId="{42877EEE-6370-4947-9664-3C66F91C2461}" destId="{5EAEBC6E-61F5-4AF0-A4B9-5E8A51200EEC}" srcOrd="1" destOrd="0" presId="urn:microsoft.com/office/officeart/2008/layout/HorizontalMultiLevelHierarchy"/>
    <dgm:cxn modelId="{1CACFA1B-B250-429D-BE4B-4999EF894626}" type="presParOf" srcId="{5EAEBC6E-61F5-4AF0-A4B9-5E8A51200EEC}" destId="{7A687C9C-1CE1-4FCD-8F95-CDF2CE96AF7A}" srcOrd="0" destOrd="0" presId="urn:microsoft.com/office/officeart/2008/layout/HorizontalMultiLevelHierarchy"/>
    <dgm:cxn modelId="{57C5E2D1-4177-4BA4-8C3C-4CB53D3C1E4D}" type="presParOf" srcId="{5EAEBC6E-61F5-4AF0-A4B9-5E8A51200EEC}" destId="{75DE2571-2B6E-4CA9-A922-05CA9266EDB6}" srcOrd="1" destOrd="0" presId="urn:microsoft.com/office/officeart/2008/layout/HorizontalMultiLevelHierarchy"/>
    <dgm:cxn modelId="{852A5660-CB10-44E8-AECF-8C7FF8963C7F}" type="presParOf" srcId="{75DE2571-2B6E-4CA9-A922-05CA9266EDB6}" destId="{BCF6B846-BCE0-4A36-AB58-F37D855BACB3}" srcOrd="0" destOrd="0" presId="urn:microsoft.com/office/officeart/2008/layout/HorizontalMultiLevelHierarchy"/>
    <dgm:cxn modelId="{3C35CEC8-6511-4887-AB69-57DF28C53E79}" type="presParOf" srcId="{BCF6B846-BCE0-4A36-AB58-F37D855BACB3}" destId="{6F3D5773-510D-44D2-9A00-874B9AD6C990}" srcOrd="0" destOrd="0" presId="urn:microsoft.com/office/officeart/2008/layout/HorizontalMultiLevelHierarchy"/>
    <dgm:cxn modelId="{1C36548C-9A6B-4E42-AA27-7E4EBECC1316}" type="presParOf" srcId="{75DE2571-2B6E-4CA9-A922-05CA9266EDB6}" destId="{57641EB6-5CC7-4DC3-8DEC-181389FDFBA4}" srcOrd="1" destOrd="0" presId="urn:microsoft.com/office/officeart/2008/layout/HorizontalMultiLevelHierarchy"/>
    <dgm:cxn modelId="{1D7B8815-9F66-454C-8822-14B4181AB5CB}" type="presParOf" srcId="{57641EB6-5CC7-4DC3-8DEC-181389FDFBA4}" destId="{2F691A7C-9BCD-4E4F-A41F-920122DDC012}" srcOrd="0" destOrd="0" presId="urn:microsoft.com/office/officeart/2008/layout/HorizontalMultiLevelHierarchy"/>
    <dgm:cxn modelId="{64E07362-D28D-48A2-9BFC-22896583BF54}" type="presParOf" srcId="{57641EB6-5CC7-4DC3-8DEC-181389FDFBA4}" destId="{496A8308-C342-44F2-A57B-228FC5AAE90C}" srcOrd="1" destOrd="0" presId="urn:microsoft.com/office/officeart/2008/layout/HorizontalMultiLevelHierarchy"/>
    <dgm:cxn modelId="{3EADCA54-3E52-47F2-A5FE-F5737FA0CFEA}" type="presParOf" srcId="{75DE2571-2B6E-4CA9-A922-05CA9266EDB6}" destId="{A3E99873-9A6B-448D-882B-6A1290124BE0}" srcOrd="2" destOrd="0" presId="urn:microsoft.com/office/officeart/2008/layout/HorizontalMultiLevelHierarchy"/>
    <dgm:cxn modelId="{F2E27ECF-19DB-4589-B00A-32E64FE35FB8}" type="presParOf" srcId="{A3E99873-9A6B-448D-882B-6A1290124BE0}" destId="{713A720F-F6BF-407E-86B7-8CE4A23E47B5}" srcOrd="0" destOrd="0" presId="urn:microsoft.com/office/officeart/2008/layout/HorizontalMultiLevelHierarchy"/>
    <dgm:cxn modelId="{5DD3DC7A-2ED3-43B1-BBF7-5B3B81F330E8}" type="presParOf" srcId="{75DE2571-2B6E-4CA9-A922-05CA9266EDB6}" destId="{68AD91AF-6FB6-4FE6-B2ED-2F05A9A75D9B}" srcOrd="3" destOrd="0" presId="urn:microsoft.com/office/officeart/2008/layout/HorizontalMultiLevelHierarchy"/>
    <dgm:cxn modelId="{CC94C5BC-932D-400E-94C3-8953C9DA03A3}" type="presParOf" srcId="{68AD91AF-6FB6-4FE6-B2ED-2F05A9A75D9B}" destId="{BFA8CB9D-9F1D-4CD9-9D73-5A458DABA331}" srcOrd="0" destOrd="0" presId="urn:microsoft.com/office/officeart/2008/layout/HorizontalMultiLevelHierarchy"/>
    <dgm:cxn modelId="{796257E9-84CD-488D-8C22-5F88E82A6832}" type="presParOf" srcId="{68AD91AF-6FB6-4FE6-B2ED-2F05A9A75D9B}" destId="{AD4B077E-6720-465B-B23A-A6BEFAD8ED2D}" srcOrd="1" destOrd="0" presId="urn:microsoft.com/office/officeart/2008/layout/HorizontalMultiLevelHierarchy"/>
    <dgm:cxn modelId="{F90C91FC-5E3B-4B4D-9C9C-49D20772F430}" type="presParOf" srcId="{75DE2571-2B6E-4CA9-A922-05CA9266EDB6}" destId="{0F4448C4-16D0-412B-B97C-B3EE8C574400}" srcOrd="4" destOrd="0" presId="urn:microsoft.com/office/officeart/2008/layout/HorizontalMultiLevelHierarchy"/>
    <dgm:cxn modelId="{049B413E-E1BC-45D0-B007-3FCA6FD8B489}" type="presParOf" srcId="{0F4448C4-16D0-412B-B97C-B3EE8C574400}" destId="{26A1B052-FF5B-4D0A-80E9-1DA688CD3D7D}" srcOrd="0" destOrd="0" presId="urn:microsoft.com/office/officeart/2008/layout/HorizontalMultiLevelHierarchy"/>
    <dgm:cxn modelId="{451C6FFA-2649-4DE9-9831-64AB349060BA}" type="presParOf" srcId="{75DE2571-2B6E-4CA9-A922-05CA9266EDB6}" destId="{3E1B17BA-C937-470D-BDA4-513F127FE1BD}" srcOrd="5" destOrd="0" presId="urn:microsoft.com/office/officeart/2008/layout/HorizontalMultiLevelHierarchy"/>
    <dgm:cxn modelId="{C87ED5B7-9113-4233-9D37-68B0D9DC84DC}" type="presParOf" srcId="{3E1B17BA-C937-470D-BDA4-513F127FE1BD}" destId="{C75D1124-C505-4361-BD55-C3934A33A542}" srcOrd="0" destOrd="0" presId="urn:microsoft.com/office/officeart/2008/layout/HorizontalMultiLevelHierarchy"/>
    <dgm:cxn modelId="{E7E26E33-9350-42CE-9E17-B82343C7C075}" type="presParOf" srcId="{3E1B17BA-C937-470D-BDA4-513F127FE1BD}" destId="{65D37C59-CA25-47D5-9425-55687F2732B9}" srcOrd="1" destOrd="0" presId="urn:microsoft.com/office/officeart/2008/layout/HorizontalMultiLevelHierarchy"/>
    <dgm:cxn modelId="{71351BCD-0451-4680-8ADB-FEAD46CEEF07}" type="presParOf" srcId="{42877EEE-6370-4947-9664-3C66F91C2461}" destId="{E7DB1CDA-3D4C-4818-A88C-6D185D722EC6}" srcOrd="2" destOrd="0" presId="urn:microsoft.com/office/officeart/2008/layout/HorizontalMultiLevelHierarchy"/>
    <dgm:cxn modelId="{BA4A3D51-973F-4FF2-A0A4-90E168C158D9}" type="presParOf" srcId="{E7DB1CDA-3D4C-4818-A88C-6D185D722EC6}" destId="{15AE2F48-9DB0-4B24-ADB3-E3970E729EE5}" srcOrd="0" destOrd="0" presId="urn:microsoft.com/office/officeart/2008/layout/HorizontalMultiLevelHierarchy"/>
    <dgm:cxn modelId="{85FB6699-3F99-44D4-9297-CDBCB823BCDF}" type="presParOf" srcId="{42877EEE-6370-4947-9664-3C66F91C2461}" destId="{31071465-AB78-42F2-A3B2-2AC7C6EEBD79}" srcOrd="3" destOrd="0" presId="urn:microsoft.com/office/officeart/2008/layout/HorizontalMultiLevelHierarchy"/>
    <dgm:cxn modelId="{5F018893-832D-4575-A904-71181ABB10EF}" type="presParOf" srcId="{31071465-AB78-42F2-A3B2-2AC7C6EEBD79}" destId="{A8FC37A2-9B31-4489-B0A8-9E802EBAF3A0}" srcOrd="0" destOrd="0" presId="urn:microsoft.com/office/officeart/2008/layout/HorizontalMultiLevelHierarchy"/>
    <dgm:cxn modelId="{5406630A-1F28-440A-8CDF-9DA596FD190B}" type="presParOf" srcId="{31071465-AB78-42F2-A3B2-2AC7C6EEBD79}" destId="{E93CD585-9B43-4305-A002-78534D387B84}" srcOrd="1" destOrd="0" presId="urn:microsoft.com/office/officeart/2008/layout/HorizontalMultiLevelHierarchy"/>
    <dgm:cxn modelId="{39FCBC2A-44B5-4BE0-8641-4D5DC6175CC4}" type="presParOf" srcId="{9649ACAB-2321-4691-A3E4-17E5315F335D}" destId="{54971FDB-F67F-4F3B-92B6-E77D3DFFDC8A}" srcOrd="2" destOrd="0" presId="urn:microsoft.com/office/officeart/2008/layout/HorizontalMultiLevelHierarchy"/>
    <dgm:cxn modelId="{25B31962-B427-413B-9B32-F12C74FBF7DC}" type="presParOf" srcId="{54971FDB-F67F-4F3B-92B6-E77D3DFFDC8A}" destId="{9B99E809-B197-4823-8F4F-A9A5674BCDDC}" srcOrd="0" destOrd="0" presId="urn:microsoft.com/office/officeart/2008/layout/HorizontalMultiLevelHierarchy"/>
    <dgm:cxn modelId="{A86DA516-71B5-4290-B8EE-1CD22AEEF5DF}" type="presParOf" srcId="{9649ACAB-2321-4691-A3E4-17E5315F335D}" destId="{F1D48594-6D11-4956-9456-6EDAD593E9B2}" srcOrd="3" destOrd="0" presId="urn:microsoft.com/office/officeart/2008/layout/HorizontalMultiLevelHierarchy"/>
    <dgm:cxn modelId="{B0A2F669-7EA2-4ADA-9146-57DD5BEFEAA2}" type="presParOf" srcId="{F1D48594-6D11-4956-9456-6EDAD593E9B2}" destId="{9DE0F9C2-8935-4BB2-9E9C-937F7C914306}" srcOrd="0" destOrd="0" presId="urn:microsoft.com/office/officeart/2008/layout/HorizontalMultiLevelHierarchy"/>
    <dgm:cxn modelId="{1EF74A65-256D-4D47-AC9B-FF6538F36CDD}" type="presParOf" srcId="{F1D48594-6D11-4956-9456-6EDAD593E9B2}" destId="{CB52BBDC-041F-41E3-82CD-2E2FF9D5041D}" srcOrd="1" destOrd="0" presId="urn:microsoft.com/office/officeart/2008/layout/HorizontalMultiLevelHierarchy"/>
    <dgm:cxn modelId="{414AE596-FC57-40EA-8818-7B3AD938B6E4}" type="presParOf" srcId="{CB52BBDC-041F-41E3-82CD-2E2FF9D5041D}" destId="{E8B9E04F-8911-439D-A990-57E0C8BD86F4}" srcOrd="0" destOrd="0" presId="urn:microsoft.com/office/officeart/2008/layout/HorizontalMultiLevelHierarchy"/>
    <dgm:cxn modelId="{767B4CD6-1A2A-472A-A13E-C53B03ECC459}" type="presParOf" srcId="{E8B9E04F-8911-439D-A990-57E0C8BD86F4}" destId="{EAA5B856-0115-455E-A97E-BB584CD51E7D}" srcOrd="0" destOrd="0" presId="urn:microsoft.com/office/officeart/2008/layout/HorizontalMultiLevelHierarchy"/>
    <dgm:cxn modelId="{017ED280-5896-43C3-8527-44283999F6C5}" type="presParOf" srcId="{CB52BBDC-041F-41E3-82CD-2E2FF9D5041D}" destId="{8037B9D2-09E2-4513-A3E7-4C38CDD86C52}" srcOrd="1" destOrd="0" presId="urn:microsoft.com/office/officeart/2008/layout/HorizontalMultiLevelHierarchy"/>
    <dgm:cxn modelId="{5983A88A-ED18-49DE-8A19-A539FBF7ADA7}" type="presParOf" srcId="{8037B9D2-09E2-4513-A3E7-4C38CDD86C52}" destId="{35ACB2AC-382A-4C97-A906-4B1EC627FF3B}" srcOrd="0" destOrd="0" presId="urn:microsoft.com/office/officeart/2008/layout/HorizontalMultiLevelHierarchy"/>
    <dgm:cxn modelId="{3E8D9594-6A35-4CF2-A1B6-9F47FE3160F2}" type="presParOf" srcId="{8037B9D2-09E2-4513-A3E7-4C38CDD86C52}" destId="{17DACC6A-B95C-486C-81CB-C569238C503D}" srcOrd="1" destOrd="0" presId="urn:microsoft.com/office/officeart/2008/layout/HorizontalMultiLevelHierarchy"/>
    <dgm:cxn modelId="{32A4ADF7-F4AD-40C0-8876-B5AAEA3612DE}" type="presParOf" srcId="{17DACC6A-B95C-486C-81CB-C569238C503D}" destId="{6C6D8E9D-7873-4EE3-A7C8-467DB1B38886}" srcOrd="0" destOrd="0" presId="urn:microsoft.com/office/officeart/2008/layout/HorizontalMultiLevelHierarchy"/>
    <dgm:cxn modelId="{E2F220FA-3567-40C4-B019-C5B1B0DF3F67}" type="presParOf" srcId="{6C6D8E9D-7873-4EE3-A7C8-467DB1B38886}" destId="{B10566F1-6764-4207-91A3-FAD8D64F1C28}" srcOrd="0" destOrd="0" presId="urn:microsoft.com/office/officeart/2008/layout/HorizontalMultiLevelHierarchy"/>
    <dgm:cxn modelId="{B8289F6C-42D3-4E7A-AF25-F83429FDACE5}" type="presParOf" srcId="{17DACC6A-B95C-486C-81CB-C569238C503D}" destId="{D03E05EB-4ACA-475B-80C2-6300696C7790}" srcOrd="1" destOrd="0" presId="urn:microsoft.com/office/officeart/2008/layout/HorizontalMultiLevelHierarchy"/>
    <dgm:cxn modelId="{90843DF6-0B0C-4698-BF93-8A4F3B99EFDD}" type="presParOf" srcId="{D03E05EB-4ACA-475B-80C2-6300696C7790}" destId="{F477F308-696E-4EBB-A389-B7BC50374169}" srcOrd="0" destOrd="0" presId="urn:microsoft.com/office/officeart/2008/layout/HorizontalMultiLevelHierarchy"/>
    <dgm:cxn modelId="{80619F9A-C9CC-4B59-9CE8-1158E78250A6}" type="presParOf" srcId="{D03E05EB-4ACA-475B-80C2-6300696C7790}" destId="{6F50FE54-BFE4-4CB8-A1F9-324B0B1EB8FD}" srcOrd="1" destOrd="0" presId="urn:microsoft.com/office/officeart/2008/layout/HorizontalMultiLevelHierarchy"/>
    <dgm:cxn modelId="{98FDD187-95FE-4E01-BF1B-45F900BEC22D}" type="presParOf" srcId="{17DACC6A-B95C-486C-81CB-C569238C503D}" destId="{51ABB488-7F6B-4F15-BF1E-13957DECDEA0}" srcOrd="2" destOrd="0" presId="urn:microsoft.com/office/officeart/2008/layout/HorizontalMultiLevelHierarchy"/>
    <dgm:cxn modelId="{D36D5FCB-0524-4C8D-B701-8C9EA41C585F}" type="presParOf" srcId="{51ABB488-7F6B-4F15-BF1E-13957DECDEA0}" destId="{564E8B54-811C-4F63-8549-390678EFB2EA}" srcOrd="0" destOrd="0" presId="urn:microsoft.com/office/officeart/2008/layout/HorizontalMultiLevelHierarchy"/>
    <dgm:cxn modelId="{BD61E0CB-B012-4EB0-91AE-C1E0D28E0619}" type="presParOf" srcId="{17DACC6A-B95C-486C-81CB-C569238C503D}" destId="{E4717C67-069D-4526-A657-7FCBDC6A87EF}" srcOrd="3" destOrd="0" presId="urn:microsoft.com/office/officeart/2008/layout/HorizontalMultiLevelHierarchy"/>
    <dgm:cxn modelId="{381FD54B-3C20-4FF8-BB24-99A4528262FA}" type="presParOf" srcId="{E4717C67-069D-4526-A657-7FCBDC6A87EF}" destId="{057661AD-CB3F-4EFF-A165-3CB41187F5B8}" srcOrd="0" destOrd="0" presId="urn:microsoft.com/office/officeart/2008/layout/HorizontalMultiLevelHierarchy"/>
    <dgm:cxn modelId="{A5FE34D8-6059-40F2-819C-4CC05A67BA24}" type="presParOf" srcId="{E4717C67-069D-4526-A657-7FCBDC6A87EF}" destId="{D955AF82-069D-47B6-9124-9F8E7681A104}" srcOrd="1" destOrd="0" presId="urn:microsoft.com/office/officeart/2008/layout/HorizontalMultiLevelHierarchy"/>
    <dgm:cxn modelId="{69E4D3DE-0833-49CD-898A-C6BEAE210FA9}" type="presParOf" srcId="{17DACC6A-B95C-486C-81CB-C569238C503D}" destId="{59AE2245-54FD-442F-826F-E34D3A5503D3}" srcOrd="4" destOrd="0" presId="urn:microsoft.com/office/officeart/2008/layout/HorizontalMultiLevelHierarchy"/>
    <dgm:cxn modelId="{2258D721-3FD7-4966-8754-1D8200C1F20B}" type="presParOf" srcId="{59AE2245-54FD-442F-826F-E34D3A5503D3}" destId="{70AD1357-89BE-4B28-B9F5-7D58CDC1F51E}" srcOrd="0" destOrd="0" presId="urn:microsoft.com/office/officeart/2008/layout/HorizontalMultiLevelHierarchy"/>
    <dgm:cxn modelId="{1E3EF97D-F3CA-4597-B754-BB74C8BDC964}" type="presParOf" srcId="{17DACC6A-B95C-486C-81CB-C569238C503D}" destId="{1345800C-D3B2-42D5-AA12-EE7B23A8EB2D}" srcOrd="5" destOrd="0" presId="urn:microsoft.com/office/officeart/2008/layout/HorizontalMultiLevelHierarchy"/>
    <dgm:cxn modelId="{1FD86AE8-C941-44BE-8395-F121E742FF43}" type="presParOf" srcId="{1345800C-D3B2-42D5-AA12-EE7B23A8EB2D}" destId="{5F45AA15-FBB3-4B44-8E68-EED9491C0D70}" srcOrd="0" destOrd="0" presId="urn:microsoft.com/office/officeart/2008/layout/HorizontalMultiLevelHierarchy"/>
    <dgm:cxn modelId="{FFEA074A-8DFD-423D-8017-534F3E2D8F99}" type="presParOf" srcId="{1345800C-D3B2-42D5-AA12-EE7B23A8EB2D}" destId="{0CAF71E1-09D6-4FEB-820F-8B4F75A426A5}" srcOrd="1" destOrd="0" presId="urn:microsoft.com/office/officeart/2008/layout/HorizontalMultiLevelHierarchy"/>
    <dgm:cxn modelId="{12C34557-F5DE-402A-89F8-5FC07EC381CE}" type="presParOf" srcId="{CB52BBDC-041F-41E3-82CD-2E2FF9D5041D}" destId="{67D635C0-48F2-4C8E-A3A2-F35C9A9E45DC}" srcOrd="2" destOrd="0" presId="urn:microsoft.com/office/officeart/2008/layout/HorizontalMultiLevelHierarchy"/>
    <dgm:cxn modelId="{4DE5C759-E117-4B82-80B9-8B0E9B8965F8}" type="presParOf" srcId="{67D635C0-48F2-4C8E-A3A2-F35C9A9E45DC}" destId="{426AC0E4-BEF7-4521-B5BF-B55008593BD6}" srcOrd="0" destOrd="0" presId="urn:microsoft.com/office/officeart/2008/layout/HorizontalMultiLevelHierarchy"/>
    <dgm:cxn modelId="{5ED18C16-B25D-45D4-8F2B-84666070F4BA}" type="presParOf" srcId="{CB52BBDC-041F-41E3-82CD-2E2FF9D5041D}" destId="{1E12BA86-21F9-4768-98E8-F35305F73DAA}" srcOrd="3" destOrd="0" presId="urn:microsoft.com/office/officeart/2008/layout/HorizontalMultiLevelHierarchy"/>
    <dgm:cxn modelId="{0FCDCB38-A496-4998-BDD2-B78553BAB1EF}" type="presParOf" srcId="{1E12BA86-21F9-4768-98E8-F35305F73DAA}" destId="{3EE425C3-9686-4BDF-A704-1B7FE956B70F}" srcOrd="0" destOrd="0" presId="urn:microsoft.com/office/officeart/2008/layout/HorizontalMultiLevelHierarchy"/>
    <dgm:cxn modelId="{B44C20BD-BADB-4555-8E04-51A01B126248}" type="presParOf" srcId="{1E12BA86-21F9-4768-98E8-F35305F73DAA}" destId="{933C1E24-F2A3-4293-B95E-1040730DDCE5}" srcOrd="1" destOrd="0" presId="urn:microsoft.com/office/officeart/2008/layout/HorizontalMultiLevelHierarchy"/>
    <dgm:cxn modelId="{397C5CDE-9E20-4032-9CCF-0A2C63B75098}" type="presParOf" srcId="{091F9845-6CCA-4AA6-A36D-E0DDB56C09DA}" destId="{C4C9488E-7BE6-4FC9-9B22-FCEA0EF43662}" srcOrd="2" destOrd="0" presId="urn:microsoft.com/office/officeart/2008/layout/HorizontalMultiLevelHierarchy"/>
    <dgm:cxn modelId="{F54EF338-92B8-4F2D-9481-02396BD0EDC9}" type="presParOf" srcId="{C4C9488E-7BE6-4FC9-9B22-FCEA0EF43662}" destId="{8326D004-29DB-4CCB-873E-728791BF390D}" srcOrd="0" destOrd="0" presId="urn:microsoft.com/office/officeart/2008/layout/HorizontalMultiLevelHierarchy"/>
    <dgm:cxn modelId="{BDE26333-3F6F-4C51-801F-E62C37870B79}" type="presParOf" srcId="{091F9845-6CCA-4AA6-A36D-E0DDB56C09DA}" destId="{7B41DE76-EBEE-4BB3-A8A1-4C9B0D6B6626}" srcOrd="3" destOrd="0" presId="urn:microsoft.com/office/officeart/2008/layout/HorizontalMultiLevelHierarchy"/>
    <dgm:cxn modelId="{3567476A-91D8-454F-926F-7FE4F69875BB}" type="presParOf" srcId="{7B41DE76-EBEE-4BB3-A8A1-4C9B0D6B6626}" destId="{536E7EEE-AE26-4F15-B7DF-40567D90432E}" srcOrd="0" destOrd="0" presId="urn:microsoft.com/office/officeart/2008/layout/HorizontalMultiLevelHierarchy"/>
    <dgm:cxn modelId="{FE7D185D-9E22-4C3A-8A42-60DED85778A3}" type="presParOf" srcId="{7B41DE76-EBEE-4BB3-A8A1-4C9B0D6B6626}" destId="{1CD2B4F6-0CD5-49E7-9F9E-7C3C0F53DF10}" srcOrd="1" destOrd="0" presId="urn:microsoft.com/office/officeart/2008/layout/HorizontalMultiLevelHierarchy"/>
    <dgm:cxn modelId="{A9790F1A-5885-48EB-B17E-9C2A5A4402B5}" type="presParOf" srcId="{091F9845-6CCA-4AA6-A36D-E0DDB56C09DA}" destId="{FDF87123-BEAA-4C8C-BE86-B5F423001575}" srcOrd="4" destOrd="0" presId="urn:microsoft.com/office/officeart/2008/layout/HorizontalMultiLevelHierarchy"/>
    <dgm:cxn modelId="{0541430D-43A0-4440-A085-74DD65EFFB22}" type="presParOf" srcId="{FDF87123-BEAA-4C8C-BE86-B5F423001575}" destId="{D2297108-BBF1-4A06-A0FE-E40031175864}" srcOrd="0" destOrd="0" presId="urn:microsoft.com/office/officeart/2008/layout/HorizontalMultiLevelHierarchy"/>
    <dgm:cxn modelId="{01CBAA64-BE45-421F-A205-0ACF051C2C37}" type="presParOf" srcId="{091F9845-6CCA-4AA6-A36D-E0DDB56C09DA}" destId="{90D5C5F7-CEE8-4DA4-85D6-B1C0F8E7BD2D}" srcOrd="5" destOrd="0" presId="urn:microsoft.com/office/officeart/2008/layout/HorizontalMultiLevelHierarchy"/>
    <dgm:cxn modelId="{71E5F8B1-8511-405E-9995-DFE1718A2CA6}" type="presParOf" srcId="{90D5C5F7-CEE8-4DA4-85D6-B1C0F8E7BD2D}" destId="{ADC4EBE8-08E2-4FE3-8945-6660CEF6994F}" srcOrd="0" destOrd="0" presId="urn:microsoft.com/office/officeart/2008/layout/HorizontalMultiLevelHierarchy"/>
    <dgm:cxn modelId="{92FAEF93-979A-4E33-9923-B25249D91990}" type="presParOf" srcId="{90D5C5F7-CEE8-4DA4-85D6-B1C0F8E7BD2D}" destId="{AEED8AFB-F497-4944-8DCE-F27D831BBA60}"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F87123-BEAA-4C8C-BE86-B5F423001575}">
      <dsp:nvSpPr>
        <dsp:cNvPr id="0" name=""/>
        <dsp:cNvSpPr/>
      </dsp:nvSpPr>
      <dsp:spPr>
        <a:xfrm>
          <a:off x="4052020" y="4474192"/>
          <a:ext cx="215405" cy="410453"/>
        </a:xfrm>
        <a:custGeom>
          <a:avLst/>
          <a:gdLst/>
          <a:ahLst/>
          <a:cxnLst/>
          <a:rect l="0" t="0" r="0" b="0"/>
          <a:pathLst>
            <a:path>
              <a:moveTo>
                <a:pt x="0" y="0"/>
              </a:moveTo>
              <a:lnTo>
                <a:pt x="107702" y="0"/>
              </a:lnTo>
              <a:lnTo>
                <a:pt x="107702" y="410453"/>
              </a:lnTo>
              <a:lnTo>
                <a:pt x="215405" y="410453"/>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4148135" y="4667830"/>
        <a:ext cx="23177" cy="23177"/>
      </dsp:txXfrm>
    </dsp:sp>
    <dsp:sp modelId="{C4C9488E-7BE6-4FC9-9B22-FCEA0EF43662}">
      <dsp:nvSpPr>
        <dsp:cNvPr id="0" name=""/>
        <dsp:cNvSpPr/>
      </dsp:nvSpPr>
      <dsp:spPr>
        <a:xfrm>
          <a:off x="4052020" y="4428472"/>
          <a:ext cx="215405" cy="91440"/>
        </a:xfrm>
        <a:custGeom>
          <a:avLst/>
          <a:gdLst/>
          <a:ahLst/>
          <a:cxnLst/>
          <a:rect l="0" t="0" r="0" b="0"/>
          <a:pathLst>
            <a:path>
              <a:moveTo>
                <a:pt x="0" y="45720"/>
              </a:moveTo>
              <a:lnTo>
                <a:pt x="215405" y="4572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4154338" y="4468807"/>
        <a:ext cx="10770" cy="10770"/>
      </dsp:txXfrm>
    </dsp:sp>
    <dsp:sp modelId="{67D635C0-48F2-4C8E-A3A2-F35C9A9E45DC}">
      <dsp:nvSpPr>
        <dsp:cNvPr id="0" name=""/>
        <dsp:cNvSpPr/>
      </dsp:nvSpPr>
      <dsp:spPr>
        <a:xfrm>
          <a:off x="6636891" y="4679418"/>
          <a:ext cx="215405" cy="205226"/>
        </a:xfrm>
        <a:custGeom>
          <a:avLst/>
          <a:gdLst/>
          <a:ahLst/>
          <a:cxnLst/>
          <a:rect l="0" t="0" r="0" b="0"/>
          <a:pathLst>
            <a:path>
              <a:moveTo>
                <a:pt x="0" y="0"/>
              </a:moveTo>
              <a:lnTo>
                <a:pt x="107702" y="0"/>
              </a:lnTo>
              <a:lnTo>
                <a:pt x="107702" y="205226"/>
              </a:lnTo>
              <a:lnTo>
                <a:pt x="215405" y="205226"/>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6737156" y="4774594"/>
        <a:ext cx="14875" cy="14875"/>
      </dsp:txXfrm>
    </dsp:sp>
    <dsp:sp modelId="{59AE2245-54FD-442F-826F-E34D3A5503D3}">
      <dsp:nvSpPr>
        <dsp:cNvPr id="0" name=""/>
        <dsp:cNvSpPr/>
      </dsp:nvSpPr>
      <dsp:spPr>
        <a:xfrm>
          <a:off x="7929327" y="4474192"/>
          <a:ext cx="215405" cy="410453"/>
        </a:xfrm>
        <a:custGeom>
          <a:avLst/>
          <a:gdLst/>
          <a:ahLst/>
          <a:cxnLst/>
          <a:rect l="0" t="0" r="0" b="0"/>
          <a:pathLst>
            <a:path>
              <a:moveTo>
                <a:pt x="0" y="0"/>
              </a:moveTo>
              <a:lnTo>
                <a:pt x="107702" y="0"/>
              </a:lnTo>
              <a:lnTo>
                <a:pt x="107702" y="410453"/>
              </a:lnTo>
              <a:lnTo>
                <a:pt x="215405" y="410453"/>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8025441" y="4667830"/>
        <a:ext cx="23177" cy="23177"/>
      </dsp:txXfrm>
    </dsp:sp>
    <dsp:sp modelId="{51ABB488-7F6B-4F15-BF1E-13957DECDEA0}">
      <dsp:nvSpPr>
        <dsp:cNvPr id="0" name=""/>
        <dsp:cNvSpPr/>
      </dsp:nvSpPr>
      <dsp:spPr>
        <a:xfrm>
          <a:off x="7929327" y="4428472"/>
          <a:ext cx="215405" cy="91440"/>
        </a:xfrm>
        <a:custGeom>
          <a:avLst/>
          <a:gdLst/>
          <a:ahLst/>
          <a:cxnLst/>
          <a:rect l="0" t="0" r="0" b="0"/>
          <a:pathLst>
            <a:path>
              <a:moveTo>
                <a:pt x="0" y="45720"/>
              </a:moveTo>
              <a:lnTo>
                <a:pt x="215405" y="4572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8031644" y="4468807"/>
        <a:ext cx="10770" cy="10770"/>
      </dsp:txXfrm>
    </dsp:sp>
    <dsp:sp modelId="{6C6D8E9D-7873-4EE3-A7C8-467DB1B38886}">
      <dsp:nvSpPr>
        <dsp:cNvPr id="0" name=""/>
        <dsp:cNvSpPr/>
      </dsp:nvSpPr>
      <dsp:spPr>
        <a:xfrm>
          <a:off x="7929327" y="4063738"/>
          <a:ext cx="215405" cy="410453"/>
        </a:xfrm>
        <a:custGeom>
          <a:avLst/>
          <a:gdLst/>
          <a:ahLst/>
          <a:cxnLst/>
          <a:rect l="0" t="0" r="0" b="0"/>
          <a:pathLst>
            <a:path>
              <a:moveTo>
                <a:pt x="0" y="410453"/>
              </a:moveTo>
              <a:lnTo>
                <a:pt x="107702" y="410453"/>
              </a:lnTo>
              <a:lnTo>
                <a:pt x="107702" y="0"/>
              </a:lnTo>
              <a:lnTo>
                <a:pt x="215405"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8025441" y="4257376"/>
        <a:ext cx="23177" cy="23177"/>
      </dsp:txXfrm>
    </dsp:sp>
    <dsp:sp modelId="{E8B9E04F-8911-439D-A990-57E0C8BD86F4}">
      <dsp:nvSpPr>
        <dsp:cNvPr id="0" name=""/>
        <dsp:cNvSpPr/>
      </dsp:nvSpPr>
      <dsp:spPr>
        <a:xfrm>
          <a:off x="6636891" y="4474192"/>
          <a:ext cx="215405" cy="205226"/>
        </a:xfrm>
        <a:custGeom>
          <a:avLst/>
          <a:gdLst/>
          <a:ahLst/>
          <a:cxnLst/>
          <a:rect l="0" t="0" r="0" b="0"/>
          <a:pathLst>
            <a:path>
              <a:moveTo>
                <a:pt x="0" y="205226"/>
              </a:moveTo>
              <a:lnTo>
                <a:pt x="107702" y="205226"/>
              </a:lnTo>
              <a:lnTo>
                <a:pt x="107702" y="0"/>
              </a:lnTo>
              <a:lnTo>
                <a:pt x="215405"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6737156" y="4569367"/>
        <a:ext cx="14875" cy="14875"/>
      </dsp:txXfrm>
    </dsp:sp>
    <dsp:sp modelId="{54971FDB-F67F-4F3B-92B6-E77D3DFFDC8A}">
      <dsp:nvSpPr>
        <dsp:cNvPr id="0" name=""/>
        <dsp:cNvSpPr/>
      </dsp:nvSpPr>
      <dsp:spPr>
        <a:xfrm>
          <a:off x="5344456" y="4063738"/>
          <a:ext cx="215405" cy="615679"/>
        </a:xfrm>
        <a:custGeom>
          <a:avLst/>
          <a:gdLst/>
          <a:ahLst/>
          <a:cxnLst/>
          <a:rect l="0" t="0" r="0" b="0"/>
          <a:pathLst>
            <a:path>
              <a:moveTo>
                <a:pt x="0" y="0"/>
              </a:moveTo>
              <a:lnTo>
                <a:pt x="107702" y="0"/>
              </a:lnTo>
              <a:lnTo>
                <a:pt x="107702" y="615679"/>
              </a:lnTo>
              <a:lnTo>
                <a:pt x="215405" y="615679"/>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5435852" y="4355272"/>
        <a:ext cx="32613" cy="32613"/>
      </dsp:txXfrm>
    </dsp:sp>
    <dsp:sp modelId="{E7DB1CDA-3D4C-4818-A88C-6D185D722EC6}">
      <dsp:nvSpPr>
        <dsp:cNvPr id="0" name=""/>
        <dsp:cNvSpPr/>
      </dsp:nvSpPr>
      <dsp:spPr>
        <a:xfrm>
          <a:off x="6636891" y="3448058"/>
          <a:ext cx="215405" cy="205226"/>
        </a:xfrm>
        <a:custGeom>
          <a:avLst/>
          <a:gdLst/>
          <a:ahLst/>
          <a:cxnLst/>
          <a:rect l="0" t="0" r="0" b="0"/>
          <a:pathLst>
            <a:path>
              <a:moveTo>
                <a:pt x="0" y="0"/>
              </a:moveTo>
              <a:lnTo>
                <a:pt x="107702" y="0"/>
              </a:lnTo>
              <a:lnTo>
                <a:pt x="107702" y="205226"/>
              </a:lnTo>
              <a:lnTo>
                <a:pt x="215405" y="205226"/>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6737156" y="3543234"/>
        <a:ext cx="14875" cy="14875"/>
      </dsp:txXfrm>
    </dsp:sp>
    <dsp:sp modelId="{0F4448C4-16D0-412B-B97C-B3EE8C574400}">
      <dsp:nvSpPr>
        <dsp:cNvPr id="0" name=""/>
        <dsp:cNvSpPr/>
      </dsp:nvSpPr>
      <dsp:spPr>
        <a:xfrm>
          <a:off x="7929327" y="3242832"/>
          <a:ext cx="215405" cy="410453"/>
        </a:xfrm>
        <a:custGeom>
          <a:avLst/>
          <a:gdLst/>
          <a:ahLst/>
          <a:cxnLst/>
          <a:rect l="0" t="0" r="0" b="0"/>
          <a:pathLst>
            <a:path>
              <a:moveTo>
                <a:pt x="0" y="0"/>
              </a:moveTo>
              <a:lnTo>
                <a:pt x="107702" y="0"/>
              </a:lnTo>
              <a:lnTo>
                <a:pt x="107702" y="410453"/>
              </a:lnTo>
              <a:lnTo>
                <a:pt x="215405" y="410453"/>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8025441" y="3436470"/>
        <a:ext cx="23177" cy="23177"/>
      </dsp:txXfrm>
    </dsp:sp>
    <dsp:sp modelId="{A3E99873-9A6B-448D-882B-6A1290124BE0}">
      <dsp:nvSpPr>
        <dsp:cNvPr id="0" name=""/>
        <dsp:cNvSpPr/>
      </dsp:nvSpPr>
      <dsp:spPr>
        <a:xfrm>
          <a:off x="7929327" y="3197112"/>
          <a:ext cx="215405" cy="91440"/>
        </a:xfrm>
        <a:custGeom>
          <a:avLst/>
          <a:gdLst/>
          <a:ahLst/>
          <a:cxnLst/>
          <a:rect l="0" t="0" r="0" b="0"/>
          <a:pathLst>
            <a:path>
              <a:moveTo>
                <a:pt x="0" y="45720"/>
              </a:moveTo>
              <a:lnTo>
                <a:pt x="215405" y="4572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8031644" y="3237447"/>
        <a:ext cx="10770" cy="10770"/>
      </dsp:txXfrm>
    </dsp:sp>
    <dsp:sp modelId="{BCF6B846-BCE0-4A36-AB58-F37D855BACB3}">
      <dsp:nvSpPr>
        <dsp:cNvPr id="0" name=""/>
        <dsp:cNvSpPr/>
      </dsp:nvSpPr>
      <dsp:spPr>
        <a:xfrm>
          <a:off x="7929327" y="2832378"/>
          <a:ext cx="215405" cy="410453"/>
        </a:xfrm>
        <a:custGeom>
          <a:avLst/>
          <a:gdLst/>
          <a:ahLst/>
          <a:cxnLst/>
          <a:rect l="0" t="0" r="0" b="0"/>
          <a:pathLst>
            <a:path>
              <a:moveTo>
                <a:pt x="0" y="410453"/>
              </a:moveTo>
              <a:lnTo>
                <a:pt x="107702" y="410453"/>
              </a:lnTo>
              <a:lnTo>
                <a:pt x="107702" y="0"/>
              </a:lnTo>
              <a:lnTo>
                <a:pt x="215405"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8025441" y="3026017"/>
        <a:ext cx="23177" cy="23177"/>
      </dsp:txXfrm>
    </dsp:sp>
    <dsp:sp modelId="{7137EB5A-E346-4115-9F66-B74C3542748E}">
      <dsp:nvSpPr>
        <dsp:cNvPr id="0" name=""/>
        <dsp:cNvSpPr/>
      </dsp:nvSpPr>
      <dsp:spPr>
        <a:xfrm>
          <a:off x="6636891" y="3242832"/>
          <a:ext cx="215405" cy="205226"/>
        </a:xfrm>
        <a:custGeom>
          <a:avLst/>
          <a:gdLst/>
          <a:ahLst/>
          <a:cxnLst/>
          <a:rect l="0" t="0" r="0" b="0"/>
          <a:pathLst>
            <a:path>
              <a:moveTo>
                <a:pt x="0" y="205226"/>
              </a:moveTo>
              <a:lnTo>
                <a:pt x="107702" y="205226"/>
              </a:lnTo>
              <a:lnTo>
                <a:pt x="107702" y="0"/>
              </a:lnTo>
              <a:lnTo>
                <a:pt x="215405"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6737156" y="3338007"/>
        <a:ext cx="14875" cy="14875"/>
      </dsp:txXfrm>
    </dsp:sp>
    <dsp:sp modelId="{6FB29898-0152-4460-9FA2-C023B30AA889}">
      <dsp:nvSpPr>
        <dsp:cNvPr id="0" name=""/>
        <dsp:cNvSpPr/>
      </dsp:nvSpPr>
      <dsp:spPr>
        <a:xfrm>
          <a:off x="5344456" y="3448058"/>
          <a:ext cx="215405" cy="615679"/>
        </a:xfrm>
        <a:custGeom>
          <a:avLst/>
          <a:gdLst/>
          <a:ahLst/>
          <a:cxnLst/>
          <a:rect l="0" t="0" r="0" b="0"/>
          <a:pathLst>
            <a:path>
              <a:moveTo>
                <a:pt x="0" y="615679"/>
              </a:moveTo>
              <a:lnTo>
                <a:pt x="107702" y="615679"/>
              </a:lnTo>
              <a:lnTo>
                <a:pt x="107702" y="0"/>
              </a:lnTo>
              <a:lnTo>
                <a:pt x="215405"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5435852" y="3739592"/>
        <a:ext cx="32613" cy="32613"/>
      </dsp:txXfrm>
    </dsp:sp>
    <dsp:sp modelId="{E0BC23FD-A123-4F6F-B29F-B1B1A8DCFCAA}">
      <dsp:nvSpPr>
        <dsp:cNvPr id="0" name=""/>
        <dsp:cNvSpPr/>
      </dsp:nvSpPr>
      <dsp:spPr>
        <a:xfrm>
          <a:off x="4052020" y="4063738"/>
          <a:ext cx="215405" cy="410453"/>
        </a:xfrm>
        <a:custGeom>
          <a:avLst/>
          <a:gdLst/>
          <a:ahLst/>
          <a:cxnLst/>
          <a:rect l="0" t="0" r="0" b="0"/>
          <a:pathLst>
            <a:path>
              <a:moveTo>
                <a:pt x="0" y="410453"/>
              </a:moveTo>
              <a:lnTo>
                <a:pt x="107702" y="410453"/>
              </a:lnTo>
              <a:lnTo>
                <a:pt x="107702" y="0"/>
              </a:lnTo>
              <a:lnTo>
                <a:pt x="215405"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4148135" y="4257376"/>
        <a:ext cx="23177" cy="23177"/>
      </dsp:txXfrm>
    </dsp:sp>
    <dsp:sp modelId="{4DD7F22F-5100-4F0E-840A-57F6C2B4824E}">
      <dsp:nvSpPr>
        <dsp:cNvPr id="0" name=""/>
        <dsp:cNvSpPr/>
      </dsp:nvSpPr>
      <dsp:spPr>
        <a:xfrm>
          <a:off x="2759585" y="4428472"/>
          <a:ext cx="215405" cy="91440"/>
        </a:xfrm>
        <a:custGeom>
          <a:avLst/>
          <a:gdLst/>
          <a:ahLst/>
          <a:cxnLst/>
          <a:rect l="0" t="0" r="0" b="0"/>
          <a:pathLst>
            <a:path>
              <a:moveTo>
                <a:pt x="0" y="45720"/>
              </a:moveTo>
              <a:lnTo>
                <a:pt x="215405" y="45720"/>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2861903" y="4468807"/>
        <a:ext cx="10770" cy="10770"/>
      </dsp:txXfrm>
    </dsp:sp>
    <dsp:sp modelId="{3F497CFA-6478-4309-8C27-A4BBA02D3D1D}">
      <dsp:nvSpPr>
        <dsp:cNvPr id="0" name=""/>
        <dsp:cNvSpPr/>
      </dsp:nvSpPr>
      <dsp:spPr>
        <a:xfrm>
          <a:off x="1467150" y="2524538"/>
          <a:ext cx="215405" cy="1949653"/>
        </a:xfrm>
        <a:custGeom>
          <a:avLst/>
          <a:gdLst/>
          <a:ahLst/>
          <a:cxnLst/>
          <a:rect l="0" t="0" r="0" b="0"/>
          <a:pathLst>
            <a:path>
              <a:moveTo>
                <a:pt x="0" y="0"/>
              </a:moveTo>
              <a:lnTo>
                <a:pt x="107702" y="0"/>
              </a:lnTo>
              <a:lnTo>
                <a:pt x="107702" y="1949653"/>
              </a:lnTo>
              <a:lnTo>
                <a:pt x="215405" y="1949653"/>
              </a:lnTo>
            </a:path>
          </a:pathLst>
        </a:custGeom>
        <a:noFill/>
        <a:ln w="9525" cap="rnd"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fr-FR" sz="600" kern="1200"/>
        </a:p>
      </dsp:txBody>
      <dsp:txXfrm>
        <a:off x="1525815" y="3450327"/>
        <a:ext cx="98075" cy="98075"/>
      </dsp:txXfrm>
    </dsp:sp>
    <dsp:sp modelId="{BCB0C310-6712-457C-83F4-AD90D18B30F1}">
      <dsp:nvSpPr>
        <dsp:cNvPr id="0" name=""/>
        <dsp:cNvSpPr/>
      </dsp:nvSpPr>
      <dsp:spPr>
        <a:xfrm>
          <a:off x="2759585" y="2216699"/>
          <a:ext cx="215405" cy="205226"/>
        </a:xfrm>
        <a:custGeom>
          <a:avLst/>
          <a:gdLst/>
          <a:ahLst/>
          <a:cxnLst/>
          <a:rect l="0" t="0" r="0" b="0"/>
          <a:pathLst>
            <a:path>
              <a:moveTo>
                <a:pt x="0" y="0"/>
              </a:moveTo>
              <a:lnTo>
                <a:pt x="107702" y="0"/>
              </a:lnTo>
              <a:lnTo>
                <a:pt x="107702" y="205226"/>
              </a:lnTo>
              <a:lnTo>
                <a:pt x="215405" y="205226"/>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2859850" y="2311874"/>
        <a:ext cx="14875" cy="14875"/>
      </dsp:txXfrm>
    </dsp:sp>
    <dsp:sp modelId="{11A95FA8-BC12-4F2B-93AC-994CC23CB247}">
      <dsp:nvSpPr>
        <dsp:cNvPr id="0" name=""/>
        <dsp:cNvSpPr/>
      </dsp:nvSpPr>
      <dsp:spPr>
        <a:xfrm>
          <a:off x="4052020" y="2011472"/>
          <a:ext cx="215405" cy="205226"/>
        </a:xfrm>
        <a:custGeom>
          <a:avLst/>
          <a:gdLst/>
          <a:ahLst/>
          <a:cxnLst/>
          <a:rect l="0" t="0" r="0" b="0"/>
          <a:pathLst>
            <a:path>
              <a:moveTo>
                <a:pt x="0" y="0"/>
              </a:moveTo>
              <a:lnTo>
                <a:pt x="107702" y="0"/>
              </a:lnTo>
              <a:lnTo>
                <a:pt x="107702" y="205226"/>
              </a:lnTo>
              <a:lnTo>
                <a:pt x="215405" y="205226"/>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4152285" y="2106647"/>
        <a:ext cx="14875" cy="14875"/>
      </dsp:txXfrm>
    </dsp:sp>
    <dsp:sp modelId="{EF1303F6-08C0-48FA-B58F-D294B3FD0956}">
      <dsp:nvSpPr>
        <dsp:cNvPr id="0" name=""/>
        <dsp:cNvSpPr/>
      </dsp:nvSpPr>
      <dsp:spPr>
        <a:xfrm>
          <a:off x="5344456" y="1806245"/>
          <a:ext cx="215405" cy="410453"/>
        </a:xfrm>
        <a:custGeom>
          <a:avLst/>
          <a:gdLst/>
          <a:ahLst/>
          <a:cxnLst/>
          <a:rect l="0" t="0" r="0" b="0"/>
          <a:pathLst>
            <a:path>
              <a:moveTo>
                <a:pt x="0" y="0"/>
              </a:moveTo>
              <a:lnTo>
                <a:pt x="107702" y="0"/>
              </a:lnTo>
              <a:lnTo>
                <a:pt x="107702" y="410453"/>
              </a:lnTo>
              <a:lnTo>
                <a:pt x="215405" y="410453"/>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5440570" y="1999883"/>
        <a:ext cx="23177" cy="23177"/>
      </dsp:txXfrm>
    </dsp:sp>
    <dsp:sp modelId="{F61ED2EA-3DCB-4BDF-974A-6D38D5B018AB}">
      <dsp:nvSpPr>
        <dsp:cNvPr id="0" name=""/>
        <dsp:cNvSpPr/>
      </dsp:nvSpPr>
      <dsp:spPr>
        <a:xfrm>
          <a:off x="5344456" y="1760525"/>
          <a:ext cx="215405" cy="91440"/>
        </a:xfrm>
        <a:custGeom>
          <a:avLst/>
          <a:gdLst/>
          <a:ahLst/>
          <a:cxnLst/>
          <a:rect l="0" t="0" r="0" b="0"/>
          <a:pathLst>
            <a:path>
              <a:moveTo>
                <a:pt x="0" y="45720"/>
              </a:moveTo>
              <a:lnTo>
                <a:pt x="215405" y="4572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5446774" y="1800860"/>
        <a:ext cx="10770" cy="10770"/>
      </dsp:txXfrm>
    </dsp:sp>
    <dsp:sp modelId="{E6122314-4232-42C9-987E-46FE0FA3495B}">
      <dsp:nvSpPr>
        <dsp:cNvPr id="0" name=""/>
        <dsp:cNvSpPr/>
      </dsp:nvSpPr>
      <dsp:spPr>
        <a:xfrm>
          <a:off x="5344456" y="1395792"/>
          <a:ext cx="215405" cy="410453"/>
        </a:xfrm>
        <a:custGeom>
          <a:avLst/>
          <a:gdLst/>
          <a:ahLst/>
          <a:cxnLst/>
          <a:rect l="0" t="0" r="0" b="0"/>
          <a:pathLst>
            <a:path>
              <a:moveTo>
                <a:pt x="0" y="410453"/>
              </a:moveTo>
              <a:lnTo>
                <a:pt x="107702" y="410453"/>
              </a:lnTo>
              <a:lnTo>
                <a:pt x="107702" y="0"/>
              </a:lnTo>
              <a:lnTo>
                <a:pt x="215405"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5440570" y="1589430"/>
        <a:ext cx="23177" cy="23177"/>
      </dsp:txXfrm>
    </dsp:sp>
    <dsp:sp modelId="{9D957ECC-C536-4171-9E3F-ADA463C520DE}">
      <dsp:nvSpPr>
        <dsp:cNvPr id="0" name=""/>
        <dsp:cNvSpPr/>
      </dsp:nvSpPr>
      <dsp:spPr>
        <a:xfrm>
          <a:off x="4052020" y="1806245"/>
          <a:ext cx="215405" cy="205226"/>
        </a:xfrm>
        <a:custGeom>
          <a:avLst/>
          <a:gdLst/>
          <a:ahLst/>
          <a:cxnLst/>
          <a:rect l="0" t="0" r="0" b="0"/>
          <a:pathLst>
            <a:path>
              <a:moveTo>
                <a:pt x="0" y="205226"/>
              </a:moveTo>
              <a:lnTo>
                <a:pt x="107702" y="205226"/>
              </a:lnTo>
              <a:lnTo>
                <a:pt x="107702" y="0"/>
              </a:lnTo>
              <a:lnTo>
                <a:pt x="215405"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4152285" y="1901421"/>
        <a:ext cx="14875" cy="14875"/>
      </dsp:txXfrm>
    </dsp:sp>
    <dsp:sp modelId="{6E28F844-322A-4B11-9FD3-C3F3F369B4BB}">
      <dsp:nvSpPr>
        <dsp:cNvPr id="0" name=""/>
        <dsp:cNvSpPr/>
      </dsp:nvSpPr>
      <dsp:spPr>
        <a:xfrm>
          <a:off x="2759585" y="2011472"/>
          <a:ext cx="215405" cy="205226"/>
        </a:xfrm>
        <a:custGeom>
          <a:avLst/>
          <a:gdLst/>
          <a:ahLst/>
          <a:cxnLst/>
          <a:rect l="0" t="0" r="0" b="0"/>
          <a:pathLst>
            <a:path>
              <a:moveTo>
                <a:pt x="0" y="205226"/>
              </a:moveTo>
              <a:lnTo>
                <a:pt x="107702" y="205226"/>
              </a:lnTo>
              <a:lnTo>
                <a:pt x="107702" y="0"/>
              </a:lnTo>
              <a:lnTo>
                <a:pt x="215405" y="0"/>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2859850" y="2106647"/>
        <a:ext cx="14875" cy="14875"/>
      </dsp:txXfrm>
    </dsp:sp>
    <dsp:sp modelId="{11CBC200-06F7-4DD2-9C34-18F45043F91F}">
      <dsp:nvSpPr>
        <dsp:cNvPr id="0" name=""/>
        <dsp:cNvSpPr/>
      </dsp:nvSpPr>
      <dsp:spPr>
        <a:xfrm>
          <a:off x="1467150" y="2216699"/>
          <a:ext cx="215405" cy="307839"/>
        </a:xfrm>
        <a:custGeom>
          <a:avLst/>
          <a:gdLst/>
          <a:ahLst/>
          <a:cxnLst/>
          <a:rect l="0" t="0" r="0" b="0"/>
          <a:pathLst>
            <a:path>
              <a:moveTo>
                <a:pt x="0" y="307839"/>
              </a:moveTo>
              <a:lnTo>
                <a:pt x="107702" y="307839"/>
              </a:lnTo>
              <a:lnTo>
                <a:pt x="107702" y="0"/>
              </a:lnTo>
              <a:lnTo>
                <a:pt x="215405" y="0"/>
              </a:lnTo>
            </a:path>
          </a:pathLst>
        </a:custGeom>
        <a:noFill/>
        <a:ln w="9525" cap="rnd"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1565460" y="2361226"/>
        <a:ext cx="18785" cy="18785"/>
      </dsp:txXfrm>
    </dsp:sp>
    <dsp:sp modelId="{2B938EF2-BE37-4FC8-BFD3-6256540813BC}">
      <dsp:nvSpPr>
        <dsp:cNvPr id="0" name=""/>
        <dsp:cNvSpPr/>
      </dsp:nvSpPr>
      <dsp:spPr>
        <a:xfrm>
          <a:off x="2759585" y="574885"/>
          <a:ext cx="215405" cy="410453"/>
        </a:xfrm>
        <a:custGeom>
          <a:avLst/>
          <a:gdLst/>
          <a:ahLst/>
          <a:cxnLst/>
          <a:rect l="0" t="0" r="0" b="0"/>
          <a:pathLst>
            <a:path>
              <a:moveTo>
                <a:pt x="0" y="0"/>
              </a:moveTo>
              <a:lnTo>
                <a:pt x="107702" y="0"/>
              </a:lnTo>
              <a:lnTo>
                <a:pt x="107702" y="410453"/>
              </a:lnTo>
              <a:lnTo>
                <a:pt x="215405" y="410453"/>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2855699" y="768523"/>
        <a:ext cx="23177" cy="23177"/>
      </dsp:txXfrm>
    </dsp:sp>
    <dsp:sp modelId="{646E88BD-40D7-4786-AAB6-CFE3405707CA}">
      <dsp:nvSpPr>
        <dsp:cNvPr id="0" name=""/>
        <dsp:cNvSpPr/>
      </dsp:nvSpPr>
      <dsp:spPr>
        <a:xfrm>
          <a:off x="2759585" y="529165"/>
          <a:ext cx="215405" cy="91440"/>
        </a:xfrm>
        <a:custGeom>
          <a:avLst/>
          <a:gdLst/>
          <a:ahLst/>
          <a:cxnLst/>
          <a:rect l="0" t="0" r="0" b="0"/>
          <a:pathLst>
            <a:path>
              <a:moveTo>
                <a:pt x="0" y="45720"/>
              </a:moveTo>
              <a:lnTo>
                <a:pt x="215405" y="45720"/>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2861903" y="569500"/>
        <a:ext cx="10770" cy="10770"/>
      </dsp:txXfrm>
    </dsp:sp>
    <dsp:sp modelId="{EEA2D9E6-5C3F-47D0-A681-0364417D24E2}">
      <dsp:nvSpPr>
        <dsp:cNvPr id="0" name=""/>
        <dsp:cNvSpPr/>
      </dsp:nvSpPr>
      <dsp:spPr>
        <a:xfrm>
          <a:off x="2759585" y="164432"/>
          <a:ext cx="215405" cy="410453"/>
        </a:xfrm>
        <a:custGeom>
          <a:avLst/>
          <a:gdLst/>
          <a:ahLst/>
          <a:cxnLst/>
          <a:rect l="0" t="0" r="0" b="0"/>
          <a:pathLst>
            <a:path>
              <a:moveTo>
                <a:pt x="0" y="410453"/>
              </a:moveTo>
              <a:lnTo>
                <a:pt x="107702" y="410453"/>
              </a:lnTo>
              <a:lnTo>
                <a:pt x="107702" y="0"/>
              </a:lnTo>
              <a:lnTo>
                <a:pt x="215405" y="0"/>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2855699" y="358070"/>
        <a:ext cx="23177" cy="23177"/>
      </dsp:txXfrm>
    </dsp:sp>
    <dsp:sp modelId="{F3C8D12A-0632-4387-A3A7-62683536F1D8}">
      <dsp:nvSpPr>
        <dsp:cNvPr id="0" name=""/>
        <dsp:cNvSpPr/>
      </dsp:nvSpPr>
      <dsp:spPr>
        <a:xfrm>
          <a:off x="1467150" y="574885"/>
          <a:ext cx="215405" cy="1949653"/>
        </a:xfrm>
        <a:custGeom>
          <a:avLst/>
          <a:gdLst/>
          <a:ahLst/>
          <a:cxnLst/>
          <a:rect l="0" t="0" r="0" b="0"/>
          <a:pathLst>
            <a:path>
              <a:moveTo>
                <a:pt x="0" y="1949653"/>
              </a:moveTo>
              <a:lnTo>
                <a:pt x="107702" y="1949653"/>
              </a:lnTo>
              <a:lnTo>
                <a:pt x="107702" y="0"/>
              </a:lnTo>
              <a:lnTo>
                <a:pt x="215405" y="0"/>
              </a:lnTo>
            </a:path>
          </a:pathLst>
        </a:custGeom>
        <a:noFill/>
        <a:ln w="9525" cap="rnd"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fr-FR" sz="600" kern="1200"/>
        </a:p>
      </dsp:txBody>
      <dsp:txXfrm>
        <a:off x="1525815" y="1500674"/>
        <a:ext cx="98075" cy="98075"/>
      </dsp:txXfrm>
    </dsp:sp>
    <dsp:sp modelId="{67239EAB-1659-405F-9D37-5E8449D29F93}">
      <dsp:nvSpPr>
        <dsp:cNvPr id="0" name=""/>
        <dsp:cNvSpPr/>
      </dsp:nvSpPr>
      <dsp:spPr>
        <a:xfrm rot="16200000">
          <a:off x="438856" y="2360357"/>
          <a:ext cx="1728224" cy="328362"/>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workspace &lt;dir&gt;</a:t>
          </a:r>
          <a:endParaRPr lang="fr-FR" sz="1000" kern="1200" dirty="0"/>
        </a:p>
      </dsp:txBody>
      <dsp:txXfrm>
        <a:off x="438856" y="2360357"/>
        <a:ext cx="1728224" cy="328362"/>
      </dsp:txXfrm>
    </dsp:sp>
    <dsp:sp modelId="{14B6996B-15A7-4C3C-95B1-F4570CC1C169}">
      <dsp:nvSpPr>
        <dsp:cNvPr id="0" name=""/>
        <dsp:cNvSpPr/>
      </dsp:nvSpPr>
      <dsp:spPr>
        <a:xfrm>
          <a:off x="1682556" y="410704"/>
          <a:ext cx="1077029" cy="328362"/>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bin &lt;dir&gt;</a:t>
          </a:r>
          <a:endParaRPr lang="fr-FR" sz="1000" kern="1200" dirty="0"/>
        </a:p>
      </dsp:txBody>
      <dsp:txXfrm>
        <a:off x="1682556" y="410704"/>
        <a:ext cx="1077029" cy="328362"/>
      </dsp:txXfrm>
    </dsp:sp>
    <dsp:sp modelId="{843E92B2-B1C5-4679-9F13-92AE67F50E4B}">
      <dsp:nvSpPr>
        <dsp:cNvPr id="0" name=""/>
        <dsp:cNvSpPr/>
      </dsp:nvSpPr>
      <dsp:spPr>
        <a:xfrm>
          <a:off x="2974991" y="251"/>
          <a:ext cx="1077029" cy="328362"/>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.exe</a:t>
          </a:r>
          <a:endParaRPr lang="fr-FR" sz="1000" kern="1200" dirty="0"/>
        </a:p>
      </dsp:txBody>
      <dsp:txXfrm>
        <a:off x="2974991" y="251"/>
        <a:ext cx="1077029" cy="328362"/>
      </dsp:txXfrm>
    </dsp:sp>
    <dsp:sp modelId="{F3F472E3-5157-4A9E-B0CD-16FF248F6E0E}">
      <dsp:nvSpPr>
        <dsp:cNvPr id="0" name=""/>
        <dsp:cNvSpPr/>
      </dsp:nvSpPr>
      <dsp:spPr>
        <a:xfrm>
          <a:off x="2974991" y="410704"/>
          <a:ext cx="1077029" cy="328362"/>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.exe</a:t>
          </a:r>
          <a:endParaRPr lang="fr-FR" sz="1000" kern="1200" dirty="0"/>
        </a:p>
      </dsp:txBody>
      <dsp:txXfrm>
        <a:off x="2974991" y="410704"/>
        <a:ext cx="1077029" cy="328362"/>
      </dsp:txXfrm>
    </dsp:sp>
    <dsp:sp modelId="{C8A74607-627B-4791-8B31-4BA4E02B4D7C}">
      <dsp:nvSpPr>
        <dsp:cNvPr id="0" name=""/>
        <dsp:cNvSpPr/>
      </dsp:nvSpPr>
      <dsp:spPr>
        <a:xfrm>
          <a:off x="2974991" y="821157"/>
          <a:ext cx="1077029" cy="328362"/>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2974991" y="821157"/>
        <a:ext cx="1077029" cy="328362"/>
      </dsp:txXfrm>
    </dsp:sp>
    <dsp:sp modelId="{2FE9D669-7948-4A54-92D5-EFA1A86CD105}">
      <dsp:nvSpPr>
        <dsp:cNvPr id="0" name=""/>
        <dsp:cNvSpPr/>
      </dsp:nvSpPr>
      <dsp:spPr>
        <a:xfrm>
          <a:off x="1682556" y="2052517"/>
          <a:ext cx="1077029" cy="328362"/>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pkg&lt; &lt;dir&gt;</a:t>
          </a:r>
          <a:endParaRPr lang="fr-FR" sz="1000" kern="1200" dirty="0"/>
        </a:p>
      </dsp:txBody>
      <dsp:txXfrm>
        <a:off x="1682556" y="2052517"/>
        <a:ext cx="1077029" cy="328362"/>
      </dsp:txXfrm>
    </dsp:sp>
    <dsp:sp modelId="{7DD80175-2396-4084-9B4F-06D9AFA69696}">
      <dsp:nvSpPr>
        <dsp:cNvPr id="0" name=""/>
        <dsp:cNvSpPr/>
      </dsp:nvSpPr>
      <dsp:spPr>
        <a:xfrm>
          <a:off x="2974991" y="1847291"/>
          <a:ext cx="1077029" cy="328362"/>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windows_amd64</a:t>
          </a:r>
          <a:endParaRPr lang="fr-FR" sz="1000" kern="1200" dirty="0"/>
        </a:p>
      </dsp:txBody>
      <dsp:txXfrm>
        <a:off x="2974991" y="1847291"/>
        <a:ext cx="1077029" cy="328362"/>
      </dsp:txXfrm>
    </dsp:sp>
    <dsp:sp modelId="{D13E8E78-0981-47B7-B509-860D838BA781}">
      <dsp:nvSpPr>
        <dsp:cNvPr id="0" name=""/>
        <dsp:cNvSpPr/>
      </dsp:nvSpPr>
      <dsp:spPr>
        <a:xfrm>
          <a:off x="4267426" y="1642064"/>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4267426" y="1642064"/>
        <a:ext cx="1077029" cy="328362"/>
      </dsp:txXfrm>
    </dsp:sp>
    <dsp:sp modelId="{2293E997-8A42-4DE4-AFF5-CE2F2C46F300}">
      <dsp:nvSpPr>
        <dsp:cNvPr id="0" name=""/>
        <dsp:cNvSpPr/>
      </dsp:nvSpPr>
      <dsp:spPr>
        <a:xfrm>
          <a:off x="5559862" y="1231611"/>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a:t>
          </a:r>
          <a:endParaRPr lang="fr-FR" sz="1000" kern="1200" dirty="0"/>
        </a:p>
      </dsp:txBody>
      <dsp:txXfrm>
        <a:off x="5559862" y="1231611"/>
        <a:ext cx="1077029" cy="328362"/>
      </dsp:txXfrm>
    </dsp:sp>
    <dsp:sp modelId="{44701C57-D211-4D71-857F-299A0D735E28}">
      <dsp:nvSpPr>
        <dsp:cNvPr id="0" name=""/>
        <dsp:cNvSpPr/>
      </dsp:nvSpPr>
      <dsp:spPr>
        <a:xfrm>
          <a:off x="5559862" y="1642064"/>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a:t>
          </a:r>
          <a:endParaRPr lang="fr-FR" sz="1000" kern="1200" dirty="0"/>
        </a:p>
      </dsp:txBody>
      <dsp:txXfrm>
        <a:off x="5559862" y="1642064"/>
        <a:ext cx="1077029" cy="328362"/>
      </dsp:txXfrm>
    </dsp:sp>
    <dsp:sp modelId="{1297A119-EB00-45FB-9E4C-7081D9FC3578}">
      <dsp:nvSpPr>
        <dsp:cNvPr id="0" name=""/>
        <dsp:cNvSpPr/>
      </dsp:nvSpPr>
      <dsp:spPr>
        <a:xfrm>
          <a:off x="5559862" y="2052517"/>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5559862" y="2052517"/>
        <a:ext cx="1077029" cy="328362"/>
      </dsp:txXfrm>
    </dsp:sp>
    <dsp:sp modelId="{EFF0FDCC-9734-4C94-840C-8D241B8150A8}">
      <dsp:nvSpPr>
        <dsp:cNvPr id="0" name=""/>
        <dsp:cNvSpPr/>
      </dsp:nvSpPr>
      <dsp:spPr>
        <a:xfrm>
          <a:off x="4267426" y="2052517"/>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4267426" y="2052517"/>
        <a:ext cx="1077029" cy="328362"/>
      </dsp:txXfrm>
    </dsp:sp>
    <dsp:sp modelId="{8539FE12-B94A-4DB5-9363-D625963A994D}">
      <dsp:nvSpPr>
        <dsp:cNvPr id="0" name=""/>
        <dsp:cNvSpPr/>
      </dsp:nvSpPr>
      <dsp:spPr>
        <a:xfrm>
          <a:off x="2974991" y="2257744"/>
          <a:ext cx="1077029" cy="328362"/>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2974991" y="2257744"/>
        <a:ext cx="1077029" cy="328362"/>
      </dsp:txXfrm>
    </dsp:sp>
    <dsp:sp modelId="{65D4BBB4-1790-4173-81B6-560190FD91AB}">
      <dsp:nvSpPr>
        <dsp:cNvPr id="0" name=""/>
        <dsp:cNvSpPr/>
      </dsp:nvSpPr>
      <dsp:spPr>
        <a:xfrm>
          <a:off x="1682556" y="4310010"/>
          <a:ext cx="1077029" cy="328362"/>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src &lt;dir&gt;</a:t>
          </a:r>
          <a:endParaRPr lang="fr-FR" sz="1000" kern="1200" dirty="0"/>
        </a:p>
      </dsp:txBody>
      <dsp:txXfrm>
        <a:off x="1682556" y="4310010"/>
        <a:ext cx="1077029" cy="328362"/>
      </dsp:txXfrm>
    </dsp:sp>
    <dsp:sp modelId="{A20128AE-AD89-4CEA-9148-E73F5681A2EE}">
      <dsp:nvSpPr>
        <dsp:cNvPr id="0" name=""/>
        <dsp:cNvSpPr/>
      </dsp:nvSpPr>
      <dsp:spPr>
        <a:xfrm>
          <a:off x="2974991" y="4310010"/>
          <a:ext cx="1077029" cy="328362"/>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err="1" smtClean="0"/>
            <a:t>gitrepo</a:t>
          </a:r>
          <a:r>
            <a:rPr lang="fr-FR" sz="1000" kern="1200" dirty="0" smtClean="0"/>
            <a:t> &lt;dir&gt;</a:t>
          </a:r>
          <a:endParaRPr lang="fr-FR" sz="1000" kern="1200" dirty="0"/>
        </a:p>
      </dsp:txBody>
      <dsp:txXfrm>
        <a:off x="2974991" y="4310010"/>
        <a:ext cx="1077029" cy="328362"/>
      </dsp:txXfrm>
    </dsp:sp>
    <dsp:sp modelId="{71B02E8A-448E-4584-80E9-059B52DDB850}">
      <dsp:nvSpPr>
        <dsp:cNvPr id="0" name=""/>
        <dsp:cNvSpPr/>
      </dsp:nvSpPr>
      <dsp:spPr>
        <a:xfrm>
          <a:off x="4267426" y="3899557"/>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err="1" smtClean="0"/>
            <a:t>projectname</a:t>
          </a:r>
          <a:r>
            <a:rPr lang="fr-FR" sz="1000" kern="1200" dirty="0" smtClean="0"/>
            <a:t> &lt;dir&gt;</a:t>
          </a:r>
          <a:endParaRPr lang="fr-FR" sz="1000" kern="1200" dirty="0"/>
        </a:p>
      </dsp:txBody>
      <dsp:txXfrm>
        <a:off x="4267426" y="3899557"/>
        <a:ext cx="1077029" cy="328362"/>
      </dsp:txXfrm>
    </dsp:sp>
    <dsp:sp modelId="{1A4238F2-78DE-41D2-AD7D-244E70141D53}">
      <dsp:nvSpPr>
        <dsp:cNvPr id="0" name=""/>
        <dsp:cNvSpPr/>
      </dsp:nvSpPr>
      <dsp:spPr>
        <a:xfrm>
          <a:off x="5559862" y="3283877"/>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cmd &lt;dir&gt;</a:t>
          </a:r>
          <a:endParaRPr lang="fr-FR" sz="1000" kern="1200" dirty="0"/>
        </a:p>
      </dsp:txBody>
      <dsp:txXfrm>
        <a:off x="5559862" y="3283877"/>
        <a:ext cx="1077029" cy="328362"/>
      </dsp:txXfrm>
    </dsp:sp>
    <dsp:sp modelId="{7A687C9C-1CE1-4FCD-8F95-CDF2CE96AF7A}">
      <dsp:nvSpPr>
        <dsp:cNvPr id="0" name=""/>
        <dsp:cNvSpPr/>
      </dsp:nvSpPr>
      <dsp:spPr>
        <a:xfrm>
          <a:off x="6852297" y="3078650"/>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err="1" smtClean="0"/>
            <a:t>cmdname</a:t>
          </a:r>
          <a:r>
            <a:rPr lang="fr-FR" sz="1000" kern="1200" dirty="0" smtClean="0"/>
            <a:t> &lt;dir&gt;</a:t>
          </a:r>
          <a:endParaRPr lang="fr-FR" sz="1000" kern="1200" dirty="0"/>
        </a:p>
      </dsp:txBody>
      <dsp:txXfrm>
        <a:off x="6852297" y="3078650"/>
        <a:ext cx="1077029" cy="328362"/>
      </dsp:txXfrm>
    </dsp:sp>
    <dsp:sp modelId="{2F691A7C-9BCD-4E4F-A41F-920122DDC012}">
      <dsp:nvSpPr>
        <dsp:cNvPr id="0" name=""/>
        <dsp:cNvSpPr/>
      </dsp:nvSpPr>
      <dsp:spPr>
        <a:xfrm>
          <a:off x="8144732" y="2668197"/>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.go</a:t>
          </a:r>
          <a:endParaRPr lang="fr-FR" sz="1000" kern="1200" dirty="0"/>
        </a:p>
      </dsp:txBody>
      <dsp:txXfrm>
        <a:off x="8144732" y="2668197"/>
        <a:ext cx="1077029" cy="328362"/>
      </dsp:txXfrm>
    </dsp:sp>
    <dsp:sp modelId="{BFA8CB9D-9F1D-4CD9-9D73-5A458DABA331}">
      <dsp:nvSpPr>
        <dsp:cNvPr id="0" name=""/>
        <dsp:cNvSpPr/>
      </dsp:nvSpPr>
      <dsp:spPr>
        <a:xfrm>
          <a:off x="8144732" y="3078650"/>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.go</a:t>
          </a:r>
          <a:endParaRPr lang="fr-FR" sz="1000" kern="1200" dirty="0"/>
        </a:p>
      </dsp:txBody>
      <dsp:txXfrm>
        <a:off x="8144732" y="3078650"/>
        <a:ext cx="1077029" cy="328362"/>
      </dsp:txXfrm>
    </dsp:sp>
    <dsp:sp modelId="{C75D1124-C505-4361-BD55-C3934A33A542}">
      <dsp:nvSpPr>
        <dsp:cNvPr id="0" name=""/>
        <dsp:cNvSpPr/>
      </dsp:nvSpPr>
      <dsp:spPr>
        <a:xfrm>
          <a:off x="8144732" y="3489104"/>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8144732" y="3489104"/>
        <a:ext cx="1077029" cy="328362"/>
      </dsp:txXfrm>
    </dsp:sp>
    <dsp:sp modelId="{A8FC37A2-9B31-4489-B0A8-9E802EBAF3A0}">
      <dsp:nvSpPr>
        <dsp:cNvPr id="0" name=""/>
        <dsp:cNvSpPr/>
      </dsp:nvSpPr>
      <dsp:spPr>
        <a:xfrm>
          <a:off x="6852297" y="3489104"/>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6852297" y="3489104"/>
        <a:ext cx="1077029" cy="328362"/>
      </dsp:txXfrm>
    </dsp:sp>
    <dsp:sp modelId="{9DE0F9C2-8935-4BB2-9E9C-937F7C914306}">
      <dsp:nvSpPr>
        <dsp:cNvPr id="0" name=""/>
        <dsp:cNvSpPr/>
      </dsp:nvSpPr>
      <dsp:spPr>
        <a:xfrm>
          <a:off x="5559862" y="4515237"/>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pkg &lt;dir&gt;</a:t>
          </a:r>
          <a:endParaRPr lang="fr-FR" sz="1000" kern="1200" dirty="0"/>
        </a:p>
      </dsp:txBody>
      <dsp:txXfrm>
        <a:off x="5559862" y="4515237"/>
        <a:ext cx="1077029" cy="328362"/>
      </dsp:txXfrm>
    </dsp:sp>
    <dsp:sp modelId="{35ACB2AC-382A-4C97-A906-4B1EC627FF3B}">
      <dsp:nvSpPr>
        <dsp:cNvPr id="0" name=""/>
        <dsp:cNvSpPr/>
      </dsp:nvSpPr>
      <dsp:spPr>
        <a:xfrm>
          <a:off x="6852297" y="4310010"/>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err="1" smtClean="0"/>
            <a:t>packname</a:t>
          </a:r>
          <a:r>
            <a:rPr lang="fr-FR" sz="1000" kern="1200" dirty="0" smtClean="0"/>
            <a:t>&lt;dir&gt;</a:t>
          </a:r>
          <a:endParaRPr lang="fr-FR" sz="1000" kern="1200" dirty="0"/>
        </a:p>
      </dsp:txBody>
      <dsp:txXfrm>
        <a:off x="6852297" y="4310010"/>
        <a:ext cx="1077029" cy="328362"/>
      </dsp:txXfrm>
    </dsp:sp>
    <dsp:sp modelId="{F477F308-696E-4EBB-A389-B7BC50374169}">
      <dsp:nvSpPr>
        <dsp:cNvPr id="0" name=""/>
        <dsp:cNvSpPr/>
      </dsp:nvSpPr>
      <dsp:spPr>
        <a:xfrm>
          <a:off x="8144732" y="3899557"/>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.go</a:t>
          </a:r>
          <a:endParaRPr lang="fr-FR" sz="1000" kern="1200" dirty="0"/>
        </a:p>
      </dsp:txBody>
      <dsp:txXfrm>
        <a:off x="8144732" y="3899557"/>
        <a:ext cx="1077029" cy="328362"/>
      </dsp:txXfrm>
    </dsp:sp>
    <dsp:sp modelId="{057661AD-CB3F-4EFF-A165-3CB41187F5B8}">
      <dsp:nvSpPr>
        <dsp:cNvPr id="0" name=""/>
        <dsp:cNvSpPr/>
      </dsp:nvSpPr>
      <dsp:spPr>
        <a:xfrm>
          <a:off x="8144732" y="4310010"/>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.go</a:t>
          </a:r>
          <a:endParaRPr lang="fr-FR" sz="1000" kern="1200" dirty="0"/>
        </a:p>
      </dsp:txBody>
      <dsp:txXfrm>
        <a:off x="8144732" y="4310010"/>
        <a:ext cx="1077029" cy="328362"/>
      </dsp:txXfrm>
    </dsp:sp>
    <dsp:sp modelId="{5F45AA15-FBB3-4B44-8E68-EED9491C0D70}">
      <dsp:nvSpPr>
        <dsp:cNvPr id="0" name=""/>
        <dsp:cNvSpPr/>
      </dsp:nvSpPr>
      <dsp:spPr>
        <a:xfrm>
          <a:off x="8144732" y="4720464"/>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8144732" y="4720464"/>
        <a:ext cx="1077029" cy="328362"/>
      </dsp:txXfrm>
    </dsp:sp>
    <dsp:sp modelId="{3EE425C3-9686-4BDF-A704-1B7FE956B70F}">
      <dsp:nvSpPr>
        <dsp:cNvPr id="0" name=""/>
        <dsp:cNvSpPr/>
      </dsp:nvSpPr>
      <dsp:spPr>
        <a:xfrm>
          <a:off x="6852297" y="4720464"/>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6852297" y="4720464"/>
        <a:ext cx="1077029" cy="328362"/>
      </dsp:txXfrm>
    </dsp:sp>
    <dsp:sp modelId="{536E7EEE-AE26-4F15-B7DF-40567D90432E}">
      <dsp:nvSpPr>
        <dsp:cNvPr id="0" name=""/>
        <dsp:cNvSpPr/>
      </dsp:nvSpPr>
      <dsp:spPr>
        <a:xfrm>
          <a:off x="4267426" y="4310010"/>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err="1" smtClean="0"/>
            <a:t>projectname</a:t>
          </a:r>
          <a:r>
            <a:rPr lang="fr-FR" sz="1000" kern="1200" dirty="0" smtClean="0"/>
            <a:t> &lt;dir&gt;</a:t>
          </a:r>
          <a:endParaRPr lang="fr-FR" sz="1000" kern="1200" dirty="0"/>
        </a:p>
      </dsp:txBody>
      <dsp:txXfrm>
        <a:off x="4267426" y="4310010"/>
        <a:ext cx="1077029" cy="328362"/>
      </dsp:txXfrm>
    </dsp:sp>
    <dsp:sp modelId="{ADC4EBE8-08E2-4FE3-8945-6660CEF6994F}">
      <dsp:nvSpPr>
        <dsp:cNvPr id="0" name=""/>
        <dsp:cNvSpPr/>
      </dsp:nvSpPr>
      <dsp:spPr>
        <a:xfrm>
          <a:off x="4267426" y="4720464"/>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4267426" y="4720464"/>
        <a:ext cx="1077029" cy="328362"/>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13/01/2018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a:p>
        </p:txBody>
      </p:sp>
    </p:spTree>
    <p:extLst>
      <p:ext uri="{BB962C8B-B14F-4D97-AF65-F5344CB8AC3E}">
        <p14:creationId xmlns:p14="http://schemas.microsoft.com/office/powerpoint/2010/main" val="2517174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1/13/2018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83.xml.rels><?xml version="1.0" encoding="UTF-8" standalone="yes"?>
<Relationships xmlns="http://schemas.openxmlformats.org/package/2006/relationships"><Relationship Id="rId8" Type="http://schemas.openxmlformats.org/officeDocument/2006/relationships/hyperlink" Target="https://gitlab.com/ThierryDecker/learning-go" TargetMode="External"/><Relationship Id="rId3" Type="http://schemas.openxmlformats.org/officeDocument/2006/relationships/hyperlink" Target="https://www.golang-book.com/books/intro" TargetMode="External"/><Relationship Id="rId7" Type="http://schemas.openxmlformats.org/officeDocument/2006/relationships/hyperlink" Target="https://www.jetbrains.com/go/" TargetMode="External"/><Relationship Id="rId2" Type="http://schemas.openxmlformats.org/officeDocument/2006/relationships/hyperlink" Target="https://golang.org/" TargetMode="External"/><Relationship Id="rId1" Type="http://schemas.openxmlformats.org/officeDocument/2006/relationships/slideLayout" Target="../slideLayouts/slideLayout2.xml"/><Relationship Id="rId6" Type="http://schemas.openxmlformats.org/officeDocument/2006/relationships/hyperlink" Target="http://libgen.io/book/index.php?md5=2CD1EBC561205C8D8E60F1858F3474CB" TargetMode="External"/><Relationship Id="rId5" Type="http://schemas.openxmlformats.org/officeDocument/2006/relationships/hyperlink" Target="https://fr.wikipedia.org/wiki/Go_(langage)" TargetMode="External"/><Relationship Id="rId4" Type="http://schemas.openxmlformats.org/officeDocument/2006/relationships/hyperlink" Target="https://lemag.sfeir.com/pourquoi-golang/" TargetMode="External"/><Relationship Id="rId9" Type="http://schemas.openxmlformats.org/officeDocument/2006/relationships/hyperlink" Target="https://github.com/golang/go/wiki/SliceTrick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Go</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Golang</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a:t>
            </a:r>
            <a:r>
              <a:rPr lang="fr-FR" dirty="0" smtClean="0"/>
              <a:t>type</a:t>
            </a:r>
          </a:p>
          <a:p>
            <a:pPr algn="just"/>
            <a:r>
              <a:rPr lang="fr-FR" dirty="0" smtClean="0"/>
              <a:t>C'est </a:t>
            </a:r>
            <a:r>
              <a:rPr lang="fr-FR" dirty="0"/>
              <a:t>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a:t>
            </a:r>
            <a:endParaRPr lang="fr-FR" dirty="0"/>
          </a:p>
        </p:txBody>
      </p:sp>
      <p:sp>
        <p:nvSpPr>
          <p:cNvPr id="5" name="Espace réservé du contenu 4"/>
          <p:cNvSpPr>
            <a:spLocks noGrp="1"/>
          </p:cNvSpPr>
          <p:nvPr>
            <p:ph idx="1"/>
          </p:nvPr>
        </p:nvSpPr>
        <p:spPr/>
        <p:txBody>
          <a:bodyPr/>
          <a:lstStyle/>
          <a:p>
            <a:r>
              <a:rPr lang="fr-FR" dirty="0" smtClean="0"/>
              <a:t>Welcome to</a:t>
            </a:r>
            <a:endParaRPr lang="fr-FR" dirty="0"/>
          </a:p>
        </p:txBody>
      </p:sp>
      <p:pic>
        <p:nvPicPr>
          <p:cNvPr id="6" name="Image 5"/>
          <p:cNvPicPr>
            <a:picLocks noChangeAspect="1"/>
          </p:cNvPicPr>
          <p:nvPr/>
        </p:nvPicPr>
        <p:blipFill>
          <a:blip r:embed="rId2"/>
          <a:stretch>
            <a:fillRect/>
          </a:stretch>
        </p:blipFill>
        <p:spPr>
          <a:xfrm>
            <a:off x="4107926" y="2804411"/>
            <a:ext cx="4328064" cy="27222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9888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4487712" y="2728115"/>
            <a:ext cx="3714750" cy="2276475"/>
          </a:xfrm>
          <a:prstGeom prst="rect">
            <a:avLst/>
          </a:prstGeom>
        </p:spPr>
      </p:pic>
    </p:spTree>
    <p:extLst>
      <p:ext uri="{BB962C8B-B14F-4D97-AF65-F5344CB8AC3E}">
        <p14:creationId xmlns:p14="http://schemas.microsoft.com/office/powerpoint/2010/main" val="2084393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programmes Go commencent par une déclaration de package</a:t>
            </a:r>
          </a:p>
          <a:p>
            <a:pPr algn="just"/>
            <a:r>
              <a:rPr lang="fr-FR" dirty="0" smtClean="0"/>
              <a:t>Deux types de programmes : </a:t>
            </a:r>
            <a:r>
              <a:rPr lang="fr-FR" b="1" i="1" dirty="0" smtClean="0"/>
              <a:t>exécutables</a:t>
            </a:r>
            <a:r>
              <a:rPr lang="fr-FR" dirty="0" smtClean="0"/>
              <a:t> ou </a:t>
            </a:r>
            <a:r>
              <a:rPr lang="fr-FR" b="1" i="1" dirty="0" smtClean="0"/>
              <a:t>bibliothèques</a:t>
            </a:r>
          </a:p>
          <a:p>
            <a:pPr algn="just"/>
            <a:r>
              <a:rPr lang="fr-FR" b="1" i="1" dirty="0" smtClean="0"/>
              <a:t>import</a:t>
            </a:r>
            <a:r>
              <a:rPr lang="fr-FR" dirty="0" smtClean="0"/>
              <a:t> permet d'inclure le code provenant d'un autre package</a:t>
            </a:r>
          </a:p>
          <a:p>
            <a:pPr algn="just"/>
            <a:r>
              <a:rPr lang="fr-FR" dirty="0" smtClean="0"/>
              <a:t>Les lignes commençant par </a:t>
            </a:r>
            <a:r>
              <a:rPr lang="fr-FR" b="1" i="1" dirty="0" smtClean="0"/>
              <a:t>//</a:t>
            </a:r>
            <a:r>
              <a:rPr lang="fr-FR" dirty="0" smtClean="0"/>
              <a:t> sont de commentaires sur une ligne</a:t>
            </a:r>
          </a:p>
          <a:p>
            <a:pPr marL="457200" lvl="1" indent="0" algn="just">
              <a:buNone/>
            </a:pPr>
            <a:r>
              <a:rPr lang="fr-FR" b="1" dirty="0" smtClean="0"/>
              <a:t>// One line comment</a:t>
            </a:r>
          </a:p>
          <a:p>
            <a:pPr algn="just"/>
            <a:r>
              <a:rPr lang="fr-FR" dirty="0" smtClean="0"/>
              <a:t>Les commentaires multi lignes sont matérialisés par </a:t>
            </a:r>
            <a:r>
              <a:rPr lang="fr-FR" b="1" i="1" dirty="0" smtClean="0"/>
              <a:t>/* */</a:t>
            </a:r>
          </a:p>
          <a:p>
            <a:pPr marL="457200" lvl="1" indent="0" algn="just">
              <a:buNone/>
            </a:pPr>
            <a:r>
              <a:rPr lang="fr-FR" b="1" i="1" dirty="0" smtClean="0"/>
              <a:t>/*</a:t>
            </a:r>
          </a:p>
          <a:p>
            <a:pPr marL="457200" lvl="1" indent="0" algn="just">
              <a:buNone/>
            </a:pPr>
            <a:r>
              <a:rPr lang="fr-FR" b="1" i="1" dirty="0"/>
              <a:t> </a:t>
            </a:r>
            <a:r>
              <a:rPr lang="fr-FR" b="1" i="1" dirty="0" smtClean="0"/>
              <a:t>Block comment</a:t>
            </a:r>
          </a:p>
          <a:p>
            <a:pPr marL="457200" lvl="1" indent="0" algn="just">
              <a:buNone/>
            </a:pPr>
            <a:r>
              <a:rPr lang="fr-FR" b="1" i="1" dirty="0" smtClean="0"/>
              <a:t> */</a:t>
            </a:r>
          </a:p>
        </p:txBody>
      </p:sp>
    </p:spTree>
    <p:extLst>
      <p:ext uri="{BB962C8B-B14F-4D97-AF65-F5344CB8AC3E}">
        <p14:creationId xmlns:p14="http://schemas.microsoft.com/office/powerpoint/2010/main" val="157265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exécutables ont la déclaration </a:t>
            </a:r>
            <a:r>
              <a:rPr lang="fr-FR" b="1" i="1" dirty="0" smtClean="0">
                <a:solidFill>
                  <a:schemeClr val="accent6"/>
                </a:solidFill>
              </a:rPr>
              <a:t>package main</a:t>
            </a:r>
          </a:p>
          <a:p>
            <a:pPr algn="just"/>
            <a:r>
              <a:rPr lang="fr-FR" dirty="0" smtClean="0"/>
              <a:t>La fonction </a:t>
            </a:r>
            <a:r>
              <a:rPr lang="fr-FR" b="1" i="1" dirty="0" smtClean="0">
                <a:solidFill>
                  <a:schemeClr val="accent6"/>
                </a:solidFill>
              </a:rPr>
              <a:t>main</a:t>
            </a:r>
            <a:r>
              <a:rPr lang="fr-FR" dirty="0" smtClean="0">
                <a:solidFill>
                  <a:schemeClr val="accent6"/>
                </a:solidFill>
              </a:rPr>
              <a:t> </a:t>
            </a:r>
            <a:r>
              <a:rPr lang="fr-FR" dirty="0" smtClean="0"/>
              <a:t>est le point d'entrée de tous les exécutables</a:t>
            </a:r>
          </a:p>
          <a:p>
            <a:pPr algn="just"/>
            <a:r>
              <a:rPr lang="fr-FR" dirty="0" smtClean="0"/>
              <a:t>Les fonctions importées sont préfixées du nom du package d'origine :</a:t>
            </a:r>
          </a:p>
          <a:p>
            <a:pPr lvl="1" algn="just"/>
            <a:r>
              <a:rPr lang="fr-FR" b="1" i="1" dirty="0" smtClean="0">
                <a:solidFill>
                  <a:schemeClr val="accent6"/>
                </a:solidFill>
              </a:rPr>
              <a:t>fmt.Println(…)</a:t>
            </a:r>
          </a:p>
        </p:txBody>
      </p:sp>
    </p:spTree>
    <p:extLst>
      <p:ext uri="{BB962C8B-B14F-4D97-AF65-F5344CB8AC3E}">
        <p14:creationId xmlns:p14="http://schemas.microsoft.com/office/powerpoint/2010/main" val="333781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base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Strings</a:t>
            </a:r>
          </a:p>
          <a:p>
            <a:pPr lvl="1"/>
            <a:r>
              <a:rPr lang="fr-FR" b="1" i="1" dirty="0" smtClean="0">
                <a:solidFill>
                  <a:schemeClr val="accent6"/>
                </a:solidFill>
              </a:rPr>
              <a:t>string</a:t>
            </a:r>
          </a:p>
          <a:p>
            <a:r>
              <a:rPr lang="fr-FR" dirty="0" smtClean="0"/>
              <a:t>Integers</a:t>
            </a:r>
          </a:p>
          <a:p>
            <a:pPr lvl="1"/>
            <a:r>
              <a:rPr lang="fr-FR" b="1" i="1" dirty="0">
                <a:solidFill>
                  <a:schemeClr val="accent6"/>
                </a:solidFill>
              </a:rPr>
              <a:t>i</a:t>
            </a:r>
            <a:r>
              <a:rPr lang="fr-FR" b="1" i="1" dirty="0" smtClean="0">
                <a:solidFill>
                  <a:schemeClr val="accent6"/>
                </a:solidFill>
              </a:rPr>
              <a:t>nt8</a:t>
            </a:r>
            <a:r>
              <a:rPr lang="fr-FR" dirty="0" smtClean="0"/>
              <a:t>, </a:t>
            </a:r>
            <a:r>
              <a:rPr lang="fr-FR" b="1" i="1" dirty="0" smtClean="0">
                <a:solidFill>
                  <a:schemeClr val="accent6"/>
                </a:solidFill>
              </a:rPr>
              <a:t>unint8</a:t>
            </a:r>
            <a:r>
              <a:rPr lang="fr-FR" dirty="0" smtClean="0"/>
              <a:t>, </a:t>
            </a:r>
            <a:r>
              <a:rPr lang="fr-FR" b="1" i="1" dirty="0" smtClean="0">
                <a:solidFill>
                  <a:schemeClr val="accent6"/>
                </a:solidFill>
              </a:rPr>
              <a:t>int16</a:t>
            </a:r>
            <a:r>
              <a:rPr lang="fr-FR" dirty="0" smtClean="0"/>
              <a:t>, </a:t>
            </a:r>
            <a:r>
              <a:rPr lang="fr-FR" b="1" i="1" dirty="0" smtClean="0">
                <a:solidFill>
                  <a:schemeClr val="accent6"/>
                </a:solidFill>
              </a:rPr>
              <a:t>uint16</a:t>
            </a:r>
            <a:r>
              <a:rPr lang="fr-FR" dirty="0" smtClean="0"/>
              <a:t>, </a:t>
            </a:r>
            <a:r>
              <a:rPr lang="fr-FR" b="1" i="1" dirty="0" smtClean="0">
                <a:solidFill>
                  <a:schemeClr val="accent6"/>
                </a:solidFill>
              </a:rPr>
              <a:t>int32</a:t>
            </a:r>
            <a:r>
              <a:rPr lang="fr-FR" dirty="0" smtClean="0"/>
              <a:t>, </a:t>
            </a:r>
            <a:r>
              <a:rPr lang="fr-FR" b="1" i="1" dirty="0" smtClean="0">
                <a:solidFill>
                  <a:schemeClr val="accent6"/>
                </a:solidFill>
              </a:rPr>
              <a:t>uint32</a:t>
            </a:r>
            <a:r>
              <a:rPr lang="fr-FR" dirty="0" smtClean="0"/>
              <a:t>, </a:t>
            </a:r>
            <a:r>
              <a:rPr lang="fr-FR" b="1" i="1" dirty="0" smtClean="0">
                <a:solidFill>
                  <a:schemeClr val="accent6"/>
                </a:solidFill>
              </a:rPr>
              <a:t>int64</a:t>
            </a:r>
            <a:r>
              <a:rPr lang="fr-FR" dirty="0" smtClean="0"/>
              <a:t>, </a:t>
            </a:r>
            <a:r>
              <a:rPr lang="fr-FR" b="1" i="1" dirty="0" smtClean="0">
                <a:solidFill>
                  <a:schemeClr val="accent6"/>
                </a:solidFill>
              </a:rPr>
              <a:t>uint64</a:t>
            </a:r>
          </a:p>
          <a:p>
            <a:r>
              <a:rPr lang="fr-FR" dirty="0" smtClean="0"/>
              <a:t>Floats</a:t>
            </a:r>
          </a:p>
          <a:p>
            <a:pPr lvl="1"/>
            <a:r>
              <a:rPr lang="fr-FR" b="1" i="1" dirty="0" smtClean="0">
                <a:solidFill>
                  <a:schemeClr val="accent6"/>
                </a:solidFill>
              </a:rPr>
              <a:t>float32</a:t>
            </a:r>
            <a:r>
              <a:rPr lang="fr-FR" dirty="0" smtClean="0"/>
              <a:t>, </a:t>
            </a:r>
            <a:r>
              <a:rPr lang="fr-FR" b="1" i="1" dirty="0" smtClean="0">
                <a:solidFill>
                  <a:schemeClr val="accent6"/>
                </a:solidFill>
              </a:rPr>
              <a:t>float64</a:t>
            </a:r>
          </a:p>
          <a:p>
            <a:r>
              <a:rPr lang="fr-FR" dirty="0" smtClean="0"/>
              <a:t>Booleans</a:t>
            </a:r>
          </a:p>
          <a:p>
            <a:pPr lvl="1"/>
            <a:r>
              <a:rPr lang="fr-FR" b="1" i="1" dirty="0" smtClean="0">
                <a:solidFill>
                  <a:schemeClr val="accent6"/>
                </a:solidFill>
              </a:rPr>
              <a:t>true</a:t>
            </a:r>
          </a:p>
          <a:p>
            <a:pPr lvl="1"/>
            <a:r>
              <a:rPr lang="fr-FR" b="1" i="1" dirty="0" smtClean="0">
                <a:solidFill>
                  <a:schemeClr val="accent6"/>
                </a:solidFill>
              </a:rPr>
              <a:t>false</a:t>
            </a:r>
          </a:p>
          <a:p>
            <a:r>
              <a:rPr lang="fr-FR" dirty="0" smtClean="0"/>
              <a:t>Complex</a:t>
            </a:r>
          </a:p>
          <a:p>
            <a:pPr lvl="1"/>
            <a:r>
              <a:rPr lang="fr-FR" b="1" i="1" dirty="0" smtClean="0">
                <a:solidFill>
                  <a:schemeClr val="accent6"/>
                </a:solidFill>
              </a:rPr>
              <a:t>complex</a:t>
            </a:r>
          </a:p>
        </p:txBody>
      </p:sp>
    </p:spTree>
    <p:extLst>
      <p:ext uri="{BB962C8B-B14F-4D97-AF65-F5344CB8AC3E}">
        <p14:creationId xmlns:p14="http://schemas.microsoft.com/office/powerpoint/2010/main" val="1280288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Strings</a:t>
            </a:r>
            <a:endParaRPr lang="fr-FR" dirty="0"/>
          </a:p>
        </p:txBody>
      </p:sp>
      <p:sp>
        <p:nvSpPr>
          <p:cNvPr id="3" name="Espace réservé du contenu 2"/>
          <p:cNvSpPr>
            <a:spLocks noGrp="1"/>
          </p:cNvSpPr>
          <p:nvPr>
            <p:ph idx="1"/>
          </p:nvPr>
        </p:nvSpPr>
        <p:spPr/>
        <p:txBody>
          <a:bodyPr anchor="ctr">
            <a:normAutofit/>
          </a:bodyPr>
          <a:lstStyle/>
          <a:p>
            <a:r>
              <a:rPr lang="fr-FR" dirty="0" smtClean="0"/>
              <a:t>Une chaine de caractères est délimitée par :</a:t>
            </a:r>
          </a:p>
          <a:p>
            <a:pPr lvl="1"/>
            <a:r>
              <a:rPr lang="fr-FR" dirty="0" smtClean="0"/>
              <a:t>Soit </a:t>
            </a:r>
            <a:r>
              <a:rPr lang="fr-FR" b="1" i="1" dirty="0" smtClean="0">
                <a:solidFill>
                  <a:schemeClr val="accent6"/>
                </a:solidFill>
              </a:rPr>
              <a:t>" "</a:t>
            </a:r>
            <a:r>
              <a:rPr lang="fr-FR" dirty="0" smtClean="0"/>
              <a:t> pour une chaine contenant des caractères d'échappement</a:t>
            </a:r>
          </a:p>
          <a:p>
            <a:pPr lvl="2"/>
            <a:r>
              <a:rPr lang="fr-FR" b="1" i="1" dirty="0" smtClean="0">
                <a:solidFill>
                  <a:schemeClr val="accent6"/>
                </a:solidFill>
              </a:rPr>
              <a:t>"Ceci est une chaine de caractères"</a:t>
            </a:r>
          </a:p>
          <a:p>
            <a:pPr lvl="1"/>
            <a:r>
              <a:rPr lang="fr-FR" dirty="0" smtClean="0"/>
              <a:t>Soit </a:t>
            </a:r>
            <a:r>
              <a:rPr lang="fr-FR" b="1" i="1" dirty="0" smtClean="0">
                <a:solidFill>
                  <a:schemeClr val="accent6"/>
                </a:solidFill>
              </a:rPr>
              <a:t>` `</a:t>
            </a:r>
          </a:p>
          <a:p>
            <a:pPr lvl="2"/>
            <a:r>
              <a:rPr lang="fr-FR" b="1" i="1" dirty="0" smtClean="0">
                <a:solidFill>
                  <a:schemeClr val="accent6"/>
                </a:solidFill>
              </a:rPr>
              <a:t>`Ma chaine de caractères contient des ""  et des ''  et </a:t>
            </a:r>
            <a:r>
              <a:rPr lang="fr-FR" dirty="0"/>
              <a:t> </a:t>
            </a:r>
            <a:r>
              <a:rPr lang="fr-FR" b="1" dirty="0">
                <a:solidFill>
                  <a:schemeClr val="accent6"/>
                </a:solidFill>
              </a:rPr>
              <a:t>↲</a:t>
            </a:r>
            <a:r>
              <a:rPr lang="fr-FR" b="1" i="1" dirty="0" smtClean="0">
                <a:solidFill>
                  <a:schemeClr val="accent6"/>
                </a:solidFill>
              </a:rPr>
              <a:t> peut contenir des retours à la ligne`</a:t>
            </a:r>
          </a:p>
          <a:p>
            <a:r>
              <a:rPr lang="fr-FR" dirty="0" smtClean="0">
                <a:solidFill>
                  <a:schemeClr val="tx1"/>
                </a:solidFill>
              </a:rPr>
              <a:t>Des opérations sont possibles sur les chaines de caractères :</a:t>
            </a:r>
          </a:p>
          <a:p>
            <a:pPr lvl="1"/>
            <a:r>
              <a:rPr lang="fr-FR" b="1" i="1" dirty="0" smtClean="0">
                <a:solidFill>
                  <a:schemeClr val="accent6"/>
                </a:solidFill>
              </a:rPr>
              <a:t>len("Hello, Go!") </a:t>
            </a:r>
            <a:r>
              <a:rPr lang="fr-FR" dirty="0" smtClean="0">
                <a:solidFill>
                  <a:schemeClr val="tx1"/>
                </a:solidFill>
              </a:rPr>
              <a:t>équivalent à 11</a:t>
            </a:r>
            <a:endParaRPr lang="fr-FR" b="1" i="1" dirty="0" smtClean="0">
              <a:solidFill>
                <a:schemeClr val="accent6"/>
              </a:solidFill>
            </a:endParaRPr>
          </a:p>
          <a:p>
            <a:pPr lvl="1"/>
            <a:r>
              <a:rPr lang="fr-FR" b="1" i="1" dirty="0" smtClean="0">
                <a:solidFill>
                  <a:schemeClr val="accent6"/>
                </a:solidFill>
              </a:rPr>
              <a:t>"Hello, Go!"[2] </a:t>
            </a:r>
            <a:r>
              <a:rPr lang="fr-FR" dirty="0" smtClean="0">
                <a:solidFill>
                  <a:schemeClr val="tx1"/>
                </a:solidFill>
              </a:rPr>
              <a:t>équivalent à la lettre L minuscule</a:t>
            </a:r>
            <a:endParaRPr lang="fr-FR" b="1" i="1" dirty="0" smtClean="0">
              <a:solidFill>
                <a:schemeClr val="tx1"/>
              </a:solidFill>
            </a:endParaRPr>
          </a:p>
        </p:txBody>
      </p:sp>
    </p:spTree>
    <p:extLst>
      <p:ext uri="{BB962C8B-B14F-4D97-AF65-F5344CB8AC3E}">
        <p14:creationId xmlns:p14="http://schemas.microsoft.com/office/powerpoint/2010/main" val="802069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Opérateurs</a:t>
            </a:r>
            <a:endParaRPr lang="fr-FR" dirty="0"/>
          </a:p>
        </p:txBody>
      </p:sp>
      <p:sp>
        <p:nvSpPr>
          <p:cNvPr id="3" name="Espace réservé du contenu 2"/>
          <p:cNvSpPr>
            <a:spLocks noGrp="1"/>
          </p:cNvSpPr>
          <p:nvPr>
            <p:ph idx="1"/>
          </p:nvPr>
        </p:nvSpPr>
        <p:spPr>
          <a:xfrm>
            <a:off x="2045617" y="2133600"/>
            <a:ext cx="4317476" cy="3777622"/>
          </a:xfrm>
        </p:spPr>
        <p:txBody>
          <a:bodyPr>
            <a:normAutofit lnSpcReduction="10000"/>
          </a:bodyPr>
          <a:lstStyle/>
          <a:p>
            <a:r>
              <a:rPr lang="fr-FR" dirty="0" smtClean="0"/>
              <a:t>Addition</a:t>
            </a:r>
          </a:p>
          <a:p>
            <a:pPr lvl="1"/>
            <a:r>
              <a:rPr lang="fr-FR" b="1" i="1" dirty="0">
                <a:solidFill>
                  <a:schemeClr val="accent6"/>
                </a:solidFill>
              </a:rPr>
              <a:t>+</a:t>
            </a:r>
            <a:endParaRPr lang="fr-FR" b="1" i="1" dirty="0" smtClean="0">
              <a:solidFill>
                <a:schemeClr val="accent6"/>
              </a:solidFill>
            </a:endParaRPr>
          </a:p>
          <a:p>
            <a:r>
              <a:rPr lang="fr-FR" dirty="0" smtClean="0"/>
              <a:t>Soustraction</a:t>
            </a:r>
          </a:p>
          <a:p>
            <a:pPr lvl="1"/>
            <a:r>
              <a:rPr lang="fr-FR" b="1" i="1" dirty="0">
                <a:solidFill>
                  <a:schemeClr val="accent6"/>
                </a:solidFill>
              </a:rPr>
              <a:t>-</a:t>
            </a:r>
            <a:endParaRPr lang="fr-FR" b="1" i="1" dirty="0" smtClean="0">
              <a:solidFill>
                <a:schemeClr val="accent6"/>
              </a:solidFill>
            </a:endParaRPr>
          </a:p>
          <a:p>
            <a:r>
              <a:rPr lang="fr-FR" dirty="0" smtClean="0"/>
              <a:t>Multiplication</a:t>
            </a:r>
          </a:p>
          <a:p>
            <a:pPr lvl="1"/>
            <a:r>
              <a:rPr lang="fr-FR" b="1" i="1" dirty="0">
                <a:solidFill>
                  <a:schemeClr val="accent6"/>
                </a:solidFill>
              </a:rPr>
              <a:t>*</a:t>
            </a:r>
            <a:endParaRPr lang="fr-FR" b="1" i="1" dirty="0" smtClean="0">
              <a:solidFill>
                <a:schemeClr val="accent6"/>
              </a:solidFill>
            </a:endParaRPr>
          </a:p>
          <a:p>
            <a:r>
              <a:rPr lang="fr-FR" dirty="0" smtClean="0"/>
              <a:t>Division</a:t>
            </a:r>
          </a:p>
          <a:p>
            <a:pPr lvl="1"/>
            <a:r>
              <a:rPr lang="fr-FR" b="1" i="1" dirty="0" smtClean="0">
                <a:solidFill>
                  <a:schemeClr val="accent6"/>
                </a:solidFill>
              </a:rPr>
              <a:t>/</a:t>
            </a:r>
          </a:p>
          <a:p>
            <a:r>
              <a:rPr lang="fr-FR" dirty="0" smtClean="0"/>
              <a:t>Reste (modulo)</a:t>
            </a:r>
          </a:p>
          <a:p>
            <a:pPr lvl="1"/>
            <a:r>
              <a:rPr lang="fr-FR" b="1" i="1" dirty="0">
                <a:solidFill>
                  <a:schemeClr val="accent6"/>
                </a:solidFill>
              </a:rPr>
              <a:t>%</a:t>
            </a:r>
            <a:endParaRPr lang="fr-FR" b="1" i="1" dirty="0" smtClean="0">
              <a:solidFill>
                <a:schemeClr val="accent6"/>
              </a:solidFill>
            </a:endParaRPr>
          </a:p>
        </p:txBody>
      </p:sp>
      <p:sp>
        <p:nvSpPr>
          <p:cNvPr id="4" name="Espace réservé du contenu 2"/>
          <p:cNvSpPr txBox="1">
            <a:spLocks/>
          </p:cNvSpPr>
          <p:nvPr/>
        </p:nvSpPr>
        <p:spPr>
          <a:xfrm>
            <a:off x="6881567" y="2136742"/>
            <a:ext cx="4111659"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Egalité :</a:t>
            </a:r>
          </a:p>
          <a:p>
            <a:pPr lvl="1"/>
            <a:r>
              <a:rPr lang="fr-FR" b="1" i="1" dirty="0" smtClean="0">
                <a:solidFill>
                  <a:schemeClr val="accent6"/>
                </a:solidFill>
              </a:rPr>
              <a:t>==</a:t>
            </a:r>
          </a:p>
          <a:p>
            <a:r>
              <a:rPr lang="fr-FR" dirty="0" smtClean="0"/>
              <a:t>Non :</a:t>
            </a:r>
          </a:p>
          <a:p>
            <a:pPr lvl="1"/>
            <a:r>
              <a:rPr lang="fr-FR" b="1" i="1" dirty="0">
                <a:solidFill>
                  <a:schemeClr val="accent6"/>
                </a:solidFill>
              </a:rPr>
              <a:t>!</a:t>
            </a:r>
            <a:endParaRPr lang="fr-FR" b="1" i="1" dirty="0" smtClean="0">
              <a:solidFill>
                <a:schemeClr val="accent6"/>
              </a:solidFill>
            </a:endParaRPr>
          </a:p>
          <a:p>
            <a:r>
              <a:rPr lang="fr-FR" dirty="0" smtClean="0"/>
              <a:t>Incrémentation</a:t>
            </a:r>
          </a:p>
          <a:p>
            <a:pPr lvl="1"/>
            <a:r>
              <a:rPr lang="fr-FR" b="1" i="1" dirty="0" smtClean="0">
                <a:solidFill>
                  <a:schemeClr val="accent6"/>
                </a:solidFill>
              </a:rPr>
              <a:t>++</a:t>
            </a:r>
          </a:p>
          <a:p>
            <a:pPr lvl="1"/>
            <a:r>
              <a:rPr lang="fr-FR" b="1" i="1" u="sng" dirty="0" smtClean="0">
                <a:solidFill>
                  <a:schemeClr val="tx1"/>
                </a:solidFill>
              </a:rPr>
              <a:t>Seulement post-incrémentation</a:t>
            </a:r>
          </a:p>
          <a:p>
            <a:pPr lvl="1"/>
            <a:r>
              <a:rPr lang="fr-FR" b="1" i="1" u="sng" dirty="0" smtClean="0">
                <a:solidFill>
                  <a:schemeClr val="tx1"/>
                </a:solidFill>
              </a:rPr>
              <a:t>Equivalent à :</a:t>
            </a:r>
            <a:r>
              <a:rPr lang="fr-FR" dirty="0" smtClean="0">
                <a:solidFill>
                  <a:schemeClr val="tx1"/>
                </a:solidFill>
              </a:rPr>
              <a:t> </a:t>
            </a:r>
            <a:r>
              <a:rPr lang="fr-FR" b="1" i="1" dirty="0" smtClean="0">
                <a:solidFill>
                  <a:schemeClr val="accent6"/>
                </a:solidFill>
              </a:rPr>
              <a:t>+= 1</a:t>
            </a:r>
          </a:p>
        </p:txBody>
      </p:sp>
    </p:spTree>
    <p:extLst>
      <p:ext uri="{BB962C8B-B14F-4D97-AF65-F5344CB8AC3E}">
        <p14:creationId xmlns:p14="http://schemas.microsoft.com/office/powerpoint/2010/main" val="1273552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Portée des variables</a:t>
            </a:r>
            <a:endParaRPr lang="fr-FR" dirty="0"/>
          </a:p>
        </p:txBody>
      </p:sp>
      <p:sp>
        <p:nvSpPr>
          <p:cNvPr id="6" name="Espace réservé du contenu 2"/>
          <p:cNvSpPr>
            <a:spLocks noGrp="1"/>
          </p:cNvSpPr>
          <p:nvPr>
            <p:ph idx="1"/>
          </p:nvPr>
        </p:nvSpPr>
        <p:spPr>
          <a:xfrm>
            <a:off x="2589212" y="2133600"/>
            <a:ext cx="4431790" cy="2907527"/>
          </a:xfrm>
        </p:spPr>
        <p:txBody>
          <a:bodyPr anchor="ctr">
            <a:normAutofit lnSpcReduction="10000"/>
          </a:bodyPr>
          <a:lstStyle/>
          <a:p>
            <a:r>
              <a:rPr lang="fr-FR" dirty="0" smtClean="0"/>
              <a:t>Les variables sont "visibles" au sein du bloc de code dans lequel elles sont déclarées</a:t>
            </a:r>
          </a:p>
          <a:p>
            <a:r>
              <a:rPr lang="fr-FR" b="1" i="1" dirty="0">
                <a:solidFill>
                  <a:schemeClr val="accent6"/>
                </a:solidFill>
              </a:rPr>
              <a:t>s</a:t>
            </a:r>
            <a:r>
              <a:rPr lang="fr-FR" b="1" i="1" dirty="0" smtClean="0">
                <a:solidFill>
                  <a:schemeClr val="accent6"/>
                </a:solidFill>
              </a:rPr>
              <a:t>tring01 </a:t>
            </a:r>
            <a:r>
              <a:rPr lang="fr-FR" dirty="0" smtClean="0">
                <a:solidFill>
                  <a:schemeClr val="tx1"/>
                </a:solidFill>
              </a:rPr>
              <a:t>est visible dans les deux fonctions déclarées</a:t>
            </a:r>
          </a:p>
          <a:p>
            <a:r>
              <a:rPr lang="fr-FR" b="1" i="1" dirty="0" smtClean="0">
                <a:solidFill>
                  <a:schemeClr val="accent6"/>
                </a:solidFill>
              </a:rPr>
              <a:t>string02 </a:t>
            </a:r>
            <a:r>
              <a:rPr lang="fr-FR" dirty="0" smtClean="0">
                <a:solidFill>
                  <a:schemeClr val="tx1"/>
                </a:solidFill>
              </a:rPr>
              <a:t>n'est </a:t>
            </a:r>
            <a:r>
              <a:rPr lang="fr-FR" dirty="0">
                <a:solidFill>
                  <a:schemeClr val="tx1"/>
                </a:solidFill>
              </a:rPr>
              <a:t>visible </a:t>
            </a:r>
            <a:r>
              <a:rPr lang="fr-FR" dirty="0" smtClean="0">
                <a:solidFill>
                  <a:schemeClr val="tx1"/>
                </a:solidFill>
              </a:rPr>
              <a:t>que dans la fonction </a:t>
            </a:r>
            <a:r>
              <a:rPr lang="fr-FR" b="1" i="1" dirty="0" smtClean="0">
                <a:solidFill>
                  <a:schemeClr val="accent6"/>
                </a:solidFill>
              </a:rPr>
              <a:t>main()</a:t>
            </a:r>
          </a:p>
          <a:p>
            <a:r>
              <a:rPr lang="fr-FR" dirty="0" smtClean="0">
                <a:solidFill>
                  <a:schemeClr val="tx1"/>
                </a:solidFill>
              </a:rPr>
              <a:t>La ligne 22 provoque une erreur à la compilation</a:t>
            </a:r>
            <a:endParaRPr lang="fr-FR" dirty="0">
              <a:solidFill>
                <a:schemeClr val="tx1"/>
              </a:solidFill>
            </a:endParaRPr>
          </a:p>
        </p:txBody>
      </p:sp>
      <p:pic>
        <p:nvPicPr>
          <p:cNvPr id="8" name="Image 7"/>
          <p:cNvPicPr>
            <a:picLocks noChangeAspect="1"/>
          </p:cNvPicPr>
          <p:nvPr/>
        </p:nvPicPr>
        <p:blipFill>
          <a:blip r:embed="rId2"/>
          <a:stretch>
            <a:fillRect/>
          </a:stretch>
        </p:blipFill>
        <p:spPr>
          <a:xfrm>
            <a:off x="7871791" y="888387"/>
            <a:ext cx="4123911" cy="5624443"/>
          </a:xfrm>
          <a:prstGeom prst="rect">
            <a:avLst/>
          </a:prstGeom>
        </p:spPr>
      </p:pic>
      <p:pic>
        <p:nvPicPr>
          <p:cNvPr id="3" name="Image 2"/>
          <p:cNvPicPr>
            <a:picLocks noChangeAspect="1"/>
          </p:cNvPicPr>
          <p:nvPr/>
        </p:nvPicPr>
        <p:blipFill>
          <a:blip r:embed="rId3"/>
          <a:stretch>
            <a:fillRect/>
          </a:stretch>
        </p:blipFill>
        <p:spPr>
          <a:xfrm>
            <a:off x="2745556" y="5666540"/>
            <a:ext cx="4419600" cy="257175"/>
          </a:xfrm>
          <a:prstGeom prst="rect">
            <a:avLst/>
          </a:prstGeom>
        </p:spPr>
      </p:pic>
    </p:spTree>
    <p:extLst>
      <p:ext uri="{BB962C8B-B14F-4D97-AF65-F5344CB8AC3E}">
        <p14:creationId xmlns:p14="http://schemas.microsoft.com/office/powerpoint/2010/main" val="4140522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Constantes</a:t>
            </a:r>
            <a:endParaRPr lang="fr-FR" dirty="0"/>
          </a:p>
        </p:txBody>
      </p:sp>
      <p:sp>
        <p:nvSpPr>
          <p:cNvPr id="6" name="Espace réservé du contenu 2"/>
          <p:cNvSpPr>
            <a:spLocks noGrp="1"/>
          </p:cNvSpPr>
          <p:nvPr>
            <p:ph idx="1"/>
          </p:nvPr>
        </p:nvSpPr>
        <p:spPr>
          <a:xfrm>
            <a:off x="1984913" y="1516952"/>
            <a:ext cx="4431790" cy="3777622"/>
          </a:xfrm>
        </p:spPr>
        <p:txBody>
          <a:bodyPr anchor="ctr">
            <a:normAutofit/>
          </a:bodyPr>
          <a:lstStyle/>
          <a:p>
            <a:r>
              <a:rPr lang="fr-FR" dirty="0" smtClean="0"/>
              <a:t>Go supporte les constantes</a:t>
            </a:r>
          </a:p>
          <a:p>
            <a:r>
              <a:rPr lang="fr-FR" b="1" i="1" dirty="0" smtClean="0">
                <a:solidFill>
                  <a:schemeClr val="accent6"/>
                </a:solidFill>
              </a:rPr>
              <a:t>const</a:t>
            </a:r>
            <a:r>
              <a:rPr lang="fr-FR" dirty="0" smtClean="0">
                <a:solidFill>
                  <a:schemeClr val="accent6"/>
                </a:solidFill>
              </a:rPr>
              <a:t> </a:t>
            </a:r>
            <a:r>
              <a:rPr lang="fr-FR" dirty="0" smtClean="0"/>
              <a:t>remplace </a:t>
            </a:r>
            <a:r>
              <a:rPr lang="fr-FR" b="1" i="1" dirty="0" smtClean="0">
                <a:solidFill>
                  <a:schemeClr val="accent6"/>
                </a:solidFill>
              </a:rPr>
              <a:t>var</a:t>
            </a:r>
          </a:p>
          <a:p>
            <a:r>
              <a:rPr lang="fr-FR" dirty="0" smtClean="0">
                <a:solidFill>
                  <a:schemeClr val="tx1"/>
                </a:solidFill>
              </a:rPr>
              <a:t>Variables ne pouvant être modifiées après leur création</a:t>
            </a:r>
          </a:p>
          <a:p>
            <a:r>
              <a:rPr lang="fr-FR" dirty="0" smtClean="0">
                <a:solidFill>
                  <a:schemeClr val="tx1"/>
                </a:solidFill>
              </a:rPr>
              <a:t>La ligne 13 provoque une erreur à la compilation</a:t>
            </a:r>
            <a:endParaRPr lang="fr-FR" dirty="0">
              <a:solidFill>
                <a:schemeClr val="tx1"/>
              </a:solidFill>
            </a:endParaRPr>
          </a:p>
        </p:txBody>
      </p:sp>
      <p:pic>
        <p:nvPicPr>
          <p:cNvPr id="3" name="Image 2"/>
          <p:cNvPicPr>
            <a:picLocks noChangeAspect="1"/>
          </p:cNvPicPr>
          <p:nvPr/>
        </p:nvPicPr>
        <p:blipFill>
          <a:blip r:embed="rId2"/>
          <a:stretch>
            <a:fillRect/>
          </a:stretch>
        </p:blipFill>
        <p:spPr>
          <a:xfrm>
            <a:off x="6628612" y="1516952"/>
            <a:ext cx="5343525" cy="3524250"/>
          </a:xfrm>
          <a:prstGeom prst="rect">
            <a:avLst/>
          </a:prstGeom>
        </p:spPr>
      </p:pic>
      <p:pic>
        <p:nvPicPr>
          <p:cNvPr id="4" name="Image 3"/>
          <p:cNvPicPr>
            <a:picLocks noChangeAspect="1"/>
          </p:cNvPicPr>
          <p:nvPr/>
        </p:nvPicPr>
        <p:blipFill>
          <a:blip r:embed="rId3"/>
          <a:stretch>
            <a:fillRect/>
          </a:stretch>
        </p:blipFill>
        <p:spPr>
          <a:xfrm>
            <a:off x="4200808" y="5382039"/>
            <a:ext cx="6096000" cy="304800"/>
          </a:xfrm>
          <a:prstGeom prst="rect">
            <a:avLst/>
          </a:prstGeom>
        </p:spPr>
      </p:pic>
    </p:spTree>
    <p:extLst>
      <p:ext uri="{BB962C8B-B14F-4D97-AF65-F5344CB8AC3E}">
        <p14:creationId xmlns:p14="http://schemas.microsoft.com/office/powerpoint/2010/main" val="3935992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b="1" i="1" dirty="0" smtClean="0">
                <a:solidFill>
                  <a:schemeClr val="accent6"/>
                </a:solidFill>
              </a:rPr>
              <a:t>fmt.Print(…)</a:t>
            </a:r>
            <a:r>
              <a:rPr lang="fr-FR" dirty="0" smtClean="0">
                <a:solidFill>
                  <a:schemeClr val="tx1"/>
                </a:solidFill>
              </a:rPr>
              <a:t> affiche vers la console sans caractère fin de ligne</a:t>
            </a:r>
          </a:p>
          <a:p>
            <a:r>
              <a:rPr lang="fr-FR" b="1" i="1" dirty="0" smtClean="0">
                <a:solidFill>
                  <a:schemeClr val="accent6"/>
                </a:solidFill>
              </a:rPr>
              <a:t>fmt.Println(…)</a:t>
            </a:r>
            <a:r>
              <a:rPr lang="fr-FR" dirty="0" smtClean="0">
                <a:solidFill>
                  <a:schemeClr val="tx1"/>
                </a:solidFill>
              </a:rPr>
              <a:t> affiche vers la console et ajoute un caractère fin de ligne</a:t>
            </a:r>
          </a:p>
          <a:p>
            <a:r>
              <a:rPr lang="fr-FR" b="1" i="1" dirty="0" smtClean="0">
                <a:solidFill>
                  <a:schemeClr val="accent6"/>
                </a:solidFill>
              </a:rPr>
              <a:t>fmt.Printf(…)</a:t>
            </a:r>
            <a:r>
              <a:rPr lang="fr-FR" dirty="0" smtClean="0">
                <a:solidFill>
                  <a:schemeClr val="tx1"/>
                </a:solidFill>
              </a:rPr>
              <a:t> affiche vers la console, sans caractère fin de ligne et accepte une chaine de format</a:t>
            </a:r>
          </a:p>
          <a:p>
            <a:r>
              <a:rPr lang="fr-FR" dirty="0" smtClean="0">
                <a:solidFill>
                  <a:schemeClr val="tx1"/>
                </a:solidFill>
              </a:rPr>
              <a:t>Ces fonctions retournent le nombre d'octets écrits et un code d'erreur</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6288889" y="1905000"/>
            <a:ext cx="5730749" cy="4581653"/>
          </a:xfrm>
          <a:prstGeom prst="rect">
            <a:avLst/>
          </a:prstGeom>
        </p:spPr>
      </p:pic>
    </p:spTree>
    <p:extLst>
      <p:ext uri="{BB962C8B-B14F-4D97-AF65-F5344CB8AC3E}">
        <p14:creationId xmlns:p14="http://schemas.microsoft.com/office/powerpoint/2010/main" val="837286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"Sprint"…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créent des chaines de caractères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smtClean="0">
                <a:solidFill>
                  <a:schemeClr val="tx1"/>
                </a:solidFill>
              </a:rPr>
              <a:t>Ces fonctions retournent une chaine de caractères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6456460" y="1308451"/>
            <a:ext cx="5586496" cy="5140263"/>
          </a:xfrm>
          <a:prstGeom prst="rect">
            <a:avLst/>
          </a:prstGeom>
        </p:spPr>
      </p:pic>
    </p:spTree>
    <p:extLst>
      <p:ext uri="{BB962C8B-B14F-4D97-AF65-F5344CB8AC3E}">
        <p14:creationId xmlns:p14="http://schemas.microsoft.com/office/powerpoint/2010/main" val="36471467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"Fprint"…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écrivent dans des fichiers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a:solidFill>
                  <a:schemeClr val="tx1"/>
                </a:solidFill>
              </a:rPr>
              <a:t>Ces fonctions retournent le nombre d'octets écrits et un code d'erreur</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726803" y="1274658"/>
            <a:ext cx="5166842" cy="5267545"/>
          </a:xfrm>
          <a:prstGeom prst="rect">
            <a:avLst/>
          </a:prstGeom>
        </p:spPr>
      </p:pic>
    </p:spTree>
    <p:extLst>
      <p:ext uri="{BB962C8B-B14F-4D97-AF65-F5344CB8AC3E}">
        <p14:creationId xmlns:p14="http://schemas.microsoft.com/office/powerpoint/2010/main" val="1529132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boucles</a:t>
            </a:r>
            <a:endParaRPr lang="fr-FR" dirty="0"/>
          </a:p>
        </p:txBody>
      </p:sp>
      <p:sp>
        <p:nvSpPr>
          <p:cNvPr id="3" name="Espace réservé du contenu 2"/>
          <p:cNvSpPr>
            <a:spLocks noGrp="1"/>
          </p:cNvSpPr>
          <p:nvPr>
            <p:ph idx="1"/>
          </p:nvPr>
        </p:nvSpPr>
        <p:spPr>
          <a:xfrm>
            <a:off x="1483981" y="2231952"/>
            <a:ext cx="10124923" cy="3777622"/>
          </a:xfrm>
        </p:spPr>
        <p:txBody>
          <a:bodyPr anchor="ctr"/>
          <a:lstStyle/>
          <a:p>
            <a:r>
              <a:rPr lang="fr-FR" dirty="0" smtClean="0">
                <a:solidFill>
                  <a:schemeClr val="tx1"/>
                </a:solidFill>
              </a:rPr>
              <a:t>Go ne possède qu'un type de boucle: </a:t>
            </a:r>
            <a:r>
              <a:rPr lang="fr-FR" b="1" i="1" dirty="0" smtClean="0">
                <a:solidFill>
                  <a:schemeClr val="accent6"/>
                </a:solidFill>
              </a:rPr>
              <a:t>for</a:t>
            </a:r>
          </a:p>
          <a:p>
            <a:r>
              <a:rPr lang="fr-FR" b="1" i="1" dirty="0" smtClean="0">
                <a:solidFill>
                  <a:schemeClr val="accent6"/>
                </a:solidFill>
              </a:rPr>
              <a:t>For &lt;init&gt; ; &lt;end condition&gt; ; &lt;post treatment&gt; { }</a:t>
            </a:r>
          </a:p>
          <a:p>
            <a:r>
              <a:rPr lang="fr-FR" dirty="0" smtClean="0">
                <a:solidFill>
                  <a:schemeClr val="tx1"/>
                </a:solidFill>
              </a:rPr>
              <a:t>&lt;init&gt; et &lt;post treatment&gt; sont optionnels</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7482326" y="1216550"/>
            <a:ext cx="4495734" cy="5252125"/>
          </a:xfrm>
          <a:prstGeom prst="rect">
            <a:avLst/>
          </a:prstGeom>
        </p:spPr>
      </p:pic>
    </p:spTree>
    <p:extLst>
      <p:ext uri="{BB962C8B-B14F-4D97-AF65-F5344CB8AC3E}">
        <p14:creationId xmlns:p14="http://schemas.microsoft.com/office/powerpoint/2010/main" val="912499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conditions</a:t>
            </a:r>
            <a:endParaRPr lang="fr-FR" dirty="0"/>
          </a:p>
        </p:txBody>
      </p:sp>
      <p:sp>
        <p:nvSpPr>
          <p:cNvPr id="3" name="Espace réservé du contenu 2"/>
          <p:cNvSpPr>
            <a:spLocks noGrp="1"/>
          </p:cNvSpPr>
          <p:nvPr>
            <p:ph idx="1"/>
          </p:nvPr>
        </p:nvSpPr>
        <p:spPr>
          <a:xfrm>
            <a:off x="1483982" y="2231952"/>
            <a:ext cx="4129640" cy="3777622"/>
          </a:xfrm>
        </p:spPr>
        <p:txBody>
          <a:bodyPr anchor="ctr"/>
          <a:lstStyle/>
          <a:p>
            <a:pPr algn="just"/>
            <a:r>
              <a:rPr lang="fr-FR" dirty="0" smtClean="0">
                <a:solidFill>
                  <a:schemeClr val="tx1"/>
                </a:solidFill>
              </a:rPr>
              <a:t>Comme pour les boucles, l'expression de la condition n'est pas obligatoirement entourée de </a:t>
            </a:r>
            <a:r>
              <a:rPr lang="fr-FR" b="1" i="1" dirty="0" smtClean="0">
                <a:solidFill>
                  <a:schemeClr val="accent6"/>
                </a:solidFill>
              </a:rPr>
              <a:t>( )</a:t>
            </a:r>
            <a:r>
              <a:rPr lang="fr-FR" dirty="0" smtClean="0">
                <a:solidFill>
                  <a:schemeClr val="tx1"/>
                </a:solidFill>
              </a:rPr>
              <a:t> mais les </a:t>
            </a:r>
            <a:r>
              <a:rPr lang="fr-FR" b="1" i="1" dirty="0" smtClean="0">
                <a:solidFill>
                  <a:schemeClr val="accent6"/>
                </a:solidFill>
              </a:rPr>
              <a:t>{ }</a:t>
            </a:r>
            <a:r>
              <a:rPr lang="fr-FR" dirty="0" smtClean="0">
                <a:solidFill>
                  <a:schemeClr val="tx1"/>
                </a:solidFill>
              </a:rPr>
              <a:t> le sont</a:t>
            </a:r>
          </a:p>
          <a:p>
            <a:pPr algn="just"/>
            <a:r>
              <a:rPr lang="fr-FR" dirty="0" smtClean="0">
                <a:solidFill>
                  <a:schemeClr val="tx1"/>
                </a:solidFill>
              </a:rPr>
              <a:t>La clause </a:t>
            </a:r>
            <a:r>
              <a:rPr lang="fr-FR" b="1" i="1" dirty="0" smtClean="0">
                <a:solidFill>
                  <a:schemeClr val="accent6"/>
                </a:solidFill>
              </a:rPr>
              <a:t>else</a:t>
            </a:r>
            <a:r>
              <a:rPr lang="fr-FR" dirty="0" smtClean="0">
                <a:solidFill>
                  <a:schemeClr val="accent6"/>
                </a:solidFill>
              </a:rPr>
              <a:t> </a:t>
            </a:r>
            <a:r>
              <a:rPr lang="fr-FR" dirty="0" smtClean="0">
                <a:solidFill>
                  <a:schemeClr val="tx1"/>
                </a:solidFill>
              </a:rPr>
              <a:t>est facultative</a:t>
            </a:r>
          </a:p>
          <a:p>
            <a:pPr algn="just"/>
            <a:r>
              <a:rPr lang="fr-FR" dirty="0" smtClean="0">
                <a:solidFill>
                  <a:schemeClr val="tx1"/>
                </a:solidFill>
              </a:rPr>
              <a:t>Les variables déclarées dans le bloc </a:t>
            </a:r>
            <a:r>
              <a:rPr lang="fr-FR" b="1" i="1" dirty="0" smtClean="0">
                <a:solidFill>
                  <a:schemeClr val="accent6"/>
                </a:solidFill>
              </a:rPr>
              <a:t>if</a:t>
            </a:r>
            <a:r>
              <a:rPr lang="fr-FR" dirty="0" smtClean="0">
                <a:solidFill>
                  <a:schemeClr val="tx1"/>
                </a:solidFill>
              </a:rPr>
              <a:t> ne sont pas visibles en dehors de ce bloc</a:t>
            </a:r>
            <a:endParaRPr lang="fr-FR" dirty="0">
              <a:solidFill>
                <a:schemeClr val="tx1"/>
              </a:solidFill>
            </a:endParaRPr>
          </a:p>
        </p:txBody>
      </p:sp>
      <p:pic>
        <p:nvPicPr>
          <p:cNvPr id="6" name="Image 5"/>
          <p:cNvPicPr>
            <a:picLocks noChangeAspect="1"/>
          </p:cNvPicPr>
          <p:nvPr/>
        </p:nvPicPr>
        <p:blipFill>
          <a:blip r:embed="rId2"/>
          <a:stretch>
            <a:fillRect/>
          </a:stretch>
        </p:blipFill>
        <p:spPr>
          <a:xfrm>
            <a:off x="5876425" y="2231952"/>
            <a:ext cx="6176828" cy="4242481"/>
          </a:xfrm>
          <a:prstGeom prst="rect">
            <a:avLst/>
          </a:prstGeom>
        </p:spPr>
      </p:pic>
    </p:spTree>
    <p:extLst>
      <p:ext uri="{BB962C8B-B14F-4D97-AF65-F5344CB8AC3E}">
        <p14:creationId xmlns:p14="http://schemas.microsoft.com/office/powerpoint/2010/main" val="1120945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switches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Chaque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est évalué à la suite</a:t>
            </a:r>
          </a:p>
          <a:p>
            <a:pPr algn="just"/>
            <a:r>
              <a:rPr lang="fr-FR" dirty="0" smtClean="0">
                <a:solidFill>
                  <a:schemeClr val="tx1"/>
                </a:solidFill>
              </a:rPr>
              <a:t>Seul le premier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vérifié est exécuté</a:t>
            </a:r>
          </a:p>
          <a:p>
            <a:pPr algn="just"/>
            <a:r>
              <a:rPr lang="fr-FR" dirty="0" smtClean="0">
                <a:solidFill>
                  <a:schemeClr val="tx1"/>
                </a:solidFill>
              </a:rPr>
              <a:t>Le case </a:t>
            </a:r>
            <a:r>
              <a:rPr lang="fr-FR" b="1" i="1" dirty="0" smtClean="0">
                <a:solidFill>
                  <a:schemeClr val="accent6"/>
                </a:solidFill>
              </a:rPr>
              <a:t>default</a:t>
            </a:r>
            <a:r>
              <a:rPr lang="fr-FR" dirty="0" smtClean="0">
                <a:solidFill>
                  <a:schemeClr val="accent6"/>
                </a:solidFill>
              </a:rPr>
              <a:t> </a:t>
            </a:r>
            <a:r>
              <a:rPr lang="fr-FR" dirty="0" smtClean="0">
                <a:solidFill>
                  <a:schemeClr val="tx1"/>
                </a:solidFill>
              </a:rPr>
              <a:t>est optionnel et le dernier évalué</a:t>
            </a:r>
          </a:p>
          <a:p>
            <a:pPr algn="just"/>
            <a:r>
              <a:rPr lang="fr-FR" b="1" i="1" u="sng" dirty="0" smtClean="0">
                <a:solidFill>
                  <a:schemeClr val="accent1"/>
                </a:solidFill>
              </a:rPr>
              <a:t>Pas de break</a:t>
            </a:r>
          </a:p>
          <a:p>
            <a:pPr algn="just"/>
            <a:r>
              <a:rPr lang="fr-FR" dirty="0" smtClean="0">
                <a:solidFill>
                  <a:schemeClr val="tx1"/>
                </a:solidFill>
              </a:rPr>
              <a:t>Les </a:t>
            </a:r>
            <a:r>
              <a:rPr lang="fr-FR" b="1" i="1" dirty="0" smtClean="0">
                <a:solidFill>
                  <a:schemeClr val="accent6"/>
                </a:solidFill>
              </a:rPr>
              <a:t>case</a:t>
            </a:r>
            <a:r>
              <a:rPr lang="fr-FR" dirty="0" smtClean="0">
                <a:solidFill>
                  <a:schemeClr val="tx1"/>
                </a:solidFill>
              </a:rPr>
              <a:t> ne sont pas forcément constants et les valeurs testées ne sont obligatoirement des entiers</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7466275" y="195801"/>
            <a:ext cx="4443833" cy="6320293"/>
          </a:xfrm>
          <a:prstGeom prst="rect">
            <a:avLst/>
          </a:prstGeom>
        </p:spPr>
      </p:pic>
    </p:spTree>
    <p:extLst>
      <p:ext uri="{BB962C8B-B14F-4D97-AF65-F5344CB8AC3E}">
        <p14:creationId xmlns:p14="http://schemas.microsoft.com/office/powerpoint/2010/main" val="3890914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arrays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dirty="0" smtClean="0">
                <a:solidFill>
                  <a:schemeClr val="tx1"/>
                </a:solidFill>
              </a:rPr>
              <a:t>Tableau d'un nombre fixe d'éléments de même type</a:t>
            </a:r>
          </a:p>
          <a:p>
            <a:pPr algn="just"/>
            <a:r>
              <a:rPr lang="fr-FR" dirty="0" smtClean="0">
                <a:solidFill>
                  <a:schemeClr val="tx1"/>
                </a:solidFill>
              </a:rPr>
              <a:t>Le premier élément à la position 0</a:t>
            </a:r>
          </a:p>
          <a:p>
            <a:pPr algn="just"/>
            <a:r>
              <a:rPr lang="fr-FR" dirty="0" smtClean="0">
                <a:solidFill>
                  <a:schemeClr val="tx1"/>
                </a:solidFill>
              </a:rPr>
              <a:t>La fonction </a:t>
            </a:r>
            <a:r>
              <a:rPr lang="fr-FR" b="1" i="1" dirty="0" smtClean="0">
                <a:solidFill>
                  <a:schemeClr val="accent6"/>
                </a:solidFill>
              </a:rPr>
              <a:t>len()</a:t>
            </a:r>
            <a:r>
              <a:rPr lang="fr-FR" dirty="0" smtClean="0">
                <a:solidFill>
                  <a:schemeClr val="tx1"/>
                </a:solidFill>
              </a:rPr>
              <a:t> retourne le nombre d'éléments du tableau</a:t>
            </a:r>
          </a:p>
          <a:p>
            <a:pPr algn="just"/>
            <a:r>
              <a:rPr lang="fr-FR" dirty="0" smtClean="0">
                <a:solidFill>
                  <a:schemeClr val="tx1"/>
                </a:solidFill>
              </a:rPr>
              <a:t>La fonction </a:t>
            </a:r>
            <a:r>
              <a:rPr lang="fr-FR" b="1" i="1" dirty="0" smtClean="0">
                <a:solidFill>
                  <a:schemeClr val="accent6"/>
                </a:solidFill>
              </a:rPr>
              <a:t>range</a:t>
            </a:r>
            <a:r>
              <a:rPr lang="fr-FR" dirty="0" smtClean="0">
                <a:solidFill>
                  <a:schemeClr val="tx1"/>
                </a:solidFill>
              </a:rPr>
              <a:t> permet d'itérer sur les éléments de l'</a:t>
            </a:r>
            <a:r>
              <a:rPr lang="fr-FR" dirty="0" err="1" smtClean="0">
                <a:solidFill>
                  <a:schemeClr val="tx1"/>
                </a:solidFill>
              </a:rPr>
              <a:t>array</a:t>
            </a:r>
            <a:r>
              <a:rPr lang="fr-FR" dirty="0" smtClean="0">
                <a:solidFill>
                  <a:schemeClr val="tx1"/>
                </a:solidFill>
              </a:rPr>
              <a:t> dans cet exemple</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6909682" y="624110"/>
            <a:ext cx="5172535" cy="5564677"/>
          </a:xfrm>
          <a:prstGeom prst="rect">
            <a:avLst/>
          </a:prstGeom>
        </p:spPr>
      </p:pic>
    </p:spTree>
    <p:extLst>
      <p:ext uri="{BB962C8B-B14F-4D97-AF65-F5344CB8AC3E}">
        <p14:creationId xmlns:p14="http://schemas.microsoft.com/office/powerpoint/2010/main" val="2316148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ranges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b="1" i="1" dirty="0" smtClean="0">
                <a:solidFill>
                  <a:schemeClr val="accent6"/>
                </a:solidFill>
              </a:rPr>
              <a:t>range</a:t>
            </a:r>
            <a:r>
              <a:rPr lang="fr-FR" dirty="0" smtClean="0">
                <a:solidFill>
                  <a:schemeClr val="tx1"/>
                </a:solidFill>
              </a:rPr>
              <a:t> permet d'itérer  sur les éléments d'un objets</a:t>
            </a:r>
          </a:p>
          <a:p>
            <a:pPr algn="just"/>
            <a:r>
              <a:rPr lang="fr-FR" dirty="0" smtClean="0">
                <a:solidFill>
                  <a:schemeClr val="tx1"/>
                </a:solidFill>
              </a:rPr>
              <a:t>Retourne </a:t>
            </a:r>
            <a:r>
              <a:rPr lang="fr-FR" b="1" dirty="0" smtClean="0">
                <a:solidFill>
                  <a:srgbClr val="0070C0"/>
                </a:solidFill>
              </a:rPr>
              <a:t>l'index</a:t>
            </a:r>
            <a:r>
              <a:rPr lang="fr-FR" dirty="0" smtClean="0">
                <a:solidFill>
                  <a:srgbClr val="0070C0"/>
                </a:solidFill>
              </a:rPr>
              <a:t> </a:t>
            </a:r>
            <a:r>
              <a:rPr lang="fr-FR" dirty="0" smtClean="0">
                <a:solidFill>
                  <a:schemeClr val="tx1"/>
                </a:solidFill>
              </a:rPr>
              <a:t>et la </a:t>
            </a:r>
            <a:r>
              <a:rPr lang="fr-FR" b="1" dirty="0" smtClean="0">
                <a:solidFill>
                  <a:srgbClr val="0070C0"/>
                </a:solidFill>
              </a:rPr>
              <a:t>valeur</a:t>
            </a:r>
            <a:r>
              <a:rPr lang="fr-FR" dirty="0" smtClean="0">
                <a:solidFill>
                  <a:schemeClr val="tx1"/>
                </a:solidFill>
              </a:rPr>
              <a:t> correspondante de chacun des éléments itérés</a:t>
            </a:r>
          </a:p>
          <a:p>
            <a:pPr algn="just">
              <a:buFont typeface="Wingdings 3" panose="05040102010807070707" pitchFamily="18" charset="2"/>
              <a:buChar char=""/>
            </a:pPr>
            <a:r>
              <a:rPr lang="fr-FR" b="1" i="1" dirty="0" smtClean="0">
                <a:solidFill>
                  <a:schemeClr val="accent6"/>
                </a:solidFill>
              </a:rPr>
              <a:t>_</a:t>
            </a:r>
            <a:r>
              <a:rPr lang="fr-FR" dirty="0" smtClean="0">
                <a:solidFill>
                  <a:schemeClr val="tx1"/>
                </a:solidFill>
              </a:rPr>
              <a:t> </a:t>
            </a:r>
            <a:r>
              <a:rPr lang="fr-FR" dirty="0" smtClean="0">
                <a:solidFill>
                  <a:srgbClr val="FF0000"/>
                </a:solidFill>
              </a:rPr>
              <a:t>dans la boucle </a:t>
            </a:r>
            <a:r>
              <a:rPr lang="fr-FR" b="1" i="1" dirty="0" smtClean="0">
                <a:solidFill>
                  <a:schemeClr val="accent6"/>
                </a:solidFill>
              </a:rPr>
              <a:t>for</a:t>
            </a:r>
            <a:r>
              <a:rPr lang="fr-FR" dirty="0" smtClean="0">
                <a:solidFill>
                  <a:srgbClr val="FF0000"/>
                </a:solidFill>
              </a:rPr>
              <a:t> permet de ne pas utiliser la valeur d'index retournée par range. L'ignorer simplement provoquerait une erreur de compilation</a:t>
            </a:r>
            <a:endParaRPr lang="fr-FR" dirty="0">
              <a:solidFill>
                <a:srgbClr val="FF0000"/>
              </a:solidFill>
            </a:endParaRPr>
          </a:p>
        </p:txBody>
      </p:sp>
      <p:pic>
        <p:nvPicPr>
          <p:cNvPr id="4" name="Image 3"/>
          <p:cNvPicPr>
            <a:picLocks noChangeAspect="1"/>
          </p:cNvPicPr>
          <p:nvPr/>
        </p:nvPicPr>
        <p:blipFill>
          <a:blip r:embed="rId2"/>
          <a:stretch>
            <a:fillRect/>
          </a:stretch>
        </p:blipFill>
        <p:spPr>
          <a:xfrm>
            <a:off x="6869927" y="514083"/>
            <a:ext cx="5168253" cy="5938399"/>
          </a:xfrm>
          <a:prstGeom prst="rect">
            <a:avLst/>
          </a:prstGeom>
        </p:spPr>
      </p:pic>
    </p:spTree>
    <p:extLst>
      <p:ext uri="{BB962C8B-B14F-4D97-AF65-F5344CB8AC3E}">
        <p14:creationId xmlns:p14="http://schemas.microsoft.com/office/powerpoint/2010/main" val="40607975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675861" y="1550504"/>
            <a:ext cx="5868061" cy="4638282"/>
          </a:xfrm>
        </p:spPr>
        <p:txBody>
          <a:bodyPr anchor="ctr"/>
          <a:lstStyle/>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sont basées sur les </a:t>
            </a:r>
            <a:r>
              <a:rPr lang="fr-FR" b="1" i="1" dirty="0" smtClean="0">
                <a:solidFill>
                  <a:schemeClr val="accent6"/>
                </a:solidFill>
              </a:rPr>
              <a:t>arrays</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des valeurs, pas un pointeur vers le premier élément (comme en C)</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peu flexibles</a:t>
            </a:r>
          </a:p>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n'ont pas de spécification de longueur</a:t>
            </a:r>
          </a:p>
          <a:p>
            <a:pPr algn="just"/>
            <a:r>
              <a:rPr lang="fr-FR" dirty="0" smtClean="0">
                <a:solidFill>
                  <a:schemeClr val="tx1"/>
                </a:solidFill>
              </a:rPr>
              <a:t>Elles sont déclarées comme des arrays mais sans spécifier le nombre d'éléments</a:t>
            </a:r>
          </a:p>
          <a:p>
            <a:pPr algn="just"/>
            <a:r>
              <a:rPr lang="fr-FR" dirty="0" smtClean="0">
                <a:solidFill>
                  <a:schemeClr val="tx1"/>
                </a:solidFill>
              </a:rPr>
              <a:t>Leur taille est gérée dynamiquement</a:t>
            </a:r>
          </a:p>
        </p:txBody>
      </p:sp>
      <p:pic>
        <p:nvPicPr>
          <p:cNvPr id="5" name="Image 4"/>
          <p:cNvPicPr>
            <a:picLocks noChangeAspect="1"/>
          </p:cNvPicPr>
          <p:nvPr/>
        </p:nvPicPr>
        <p:blipFill>
          <a:blip r:embed="rId2"/>
          <a:stretch>
            <a:fillRect/>
          </a:stretch>
        </p:blipFill>
        <p:spPr>
          <a:xfrm>
            <a:off x="6677895" y="1035232"/>
            <a:ext cx="5324475" cy="3762375"/>
          </a:xfrm>
          <a:prstGeom prst="rect">
            <a:avLst/>
          </a:prstGeom>
        </p:spPr>
      </p:pic>
      <p:pic>
        <p:nvPicPr>
          <p:cNvPr id="1026" name="Picture 2" descr="https://blog.golang.org/go-slices-usage-and-internals_slice-arr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9478" y="5186134"/>
            <a:ext cx="4924425" cy="647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7988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574358" y="1550504"/>
            <a:ext cx="5852160" cy="4638282"/>
          </a:xfrm>
        </p:spPr>
        <p:txBody>
          <a:bodyPr anchor="ctr"/>
          <a:lstStyle/>
          <a:p>
            <a:pPr algn="just"/>
            <a:r>
              <a:rPr lang="fr-FR" dirty="0" smtClean="0">
                <a:solidFill>
                  <a:schemeClr val="tx1"/>
                </a:solidFill>
              </a:rPr>
              <a:t>Elles peuvent être créées a l'aide de la fonction </a:t>
            </a:r>
            <a:r>
              <a:rPr lang="fr-FR" b="1" i="1" dirty="0" smtClean="0">
                <a:solidFill>
                  <a:schemeClr val="accent6"/>
                </a:solidFill>
              </a:rPr>
              <a:t>make</a:t>
            </a:r>
          </a:p>
          <a:p>
            <a:pPr algn="just"/>
            <a:r>
              <a:rPr lang="fr-FR" b="1" i="1" dirty="0">
                <a:solidFill>
                  <a:schemeClr val="accent6"/>
                </a:solidFill>
              </a:rPr>
              <a:t>m</a:t>
            </a:r>
            <a:r>
              <a:rPr lang="fr-FR" b="1" i="1" dirty="0" smtClean="0">
                <a:solidFill>
                  <a:schemeClr val="accent6"/>
                </a:solidFill>
              </a:rPr>
              <a:t>ake </a:t>
            </a:r>
            <a:r>
              <a:rPr lang="fr-FR" dirty="0" smtClean="0">
                <a:solidFill>
                  <a:schemeClr val="tx1"/>
                </a:solidFill>
              </a:rPr>
              <a:t>prend en entrée :</a:t>
            </a:r>
          </a:p>
          <a:p>
            <a:pPr lvl="1" algn="just"/>
            <a:r>
              <a:rPr lang="fr-FR" dirty="0" smtClean="0">
                <a:solidFill>
                  <a:schemeClr val="tx1"/>
                </a:solidFill>
              </a:rPr>
              <a:t>Une array</a:t>
            </a:r>
          </a:p>
          <a:p>
            <a:pPr lvl="1" algn="just"/>
            <a:r>
              <a:rPr lang="fr-FR" dirty="0" smtClean="0">
                <a:solidFill>
                  <a:schemeClr val="tx1"/>
                </a:solidFill>
              </a:rPr>
              <a:t>Une longueur</a:t>
            </a:r>
            <a:endParaRPr lang="fr-FR" dirty="0">
              <a:solidFill>
                <a:schemeClr val="tx1"/>
              </a:solidFill>
            </a:endParaRPr>
          </a:p>
          <a:p>
            <a:pPr lvl="1" algn="just"/>
            <a:r>
              <a:rPr lang="fr-FR" dirty="0" smtClean="0">
                <a:solidFill>
                  <a:schemeClr val="tx1"/>
                </a:solidFill>
              </a:rPr>
              <a:t>Une capacité</a:t>
            </a:r>
          </a:p>
          <a:p>
            <a:pPr algn="just"/>
            <a:r>
              <a:rPr lang="fr-FR" dirty="0" smtClean="0">
                <a:solidFill>
                  <a:schemeClr val="tx1"/>
                </a:solidFill>
              </a:rPr>
              <a:t>Lorsque la capacité est omise, elle à par défaut la valeur de la longueur</a:t>
            </a:r>
          </a:p>
          <a:p>
            <a:pPr algn="just"/>
            <a:r>
              <a:rPr lang="fr-FR" dirty="0" smtClean="0">
                <a:solidFill>
                  <a:schemeClr val="tx1"/>
                </a:solidFill>
              </a:rPr>
              <a:t>Une slice peut être aussi crée à partir d'une array ou d'une autre slice</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7928892" y="3515138"/>
            <a:ext cx="2190750" cy="3143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928892" y="3963973"/>
            <a:ext cx="2266950" cy="74295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928892" y="4841433"/>
            <a:ext cx="1619250" cy="323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816087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163054" y="1550504"/>
            <a:ext cx="5502441" cy="1965735"/>
          </a:xfrm>
        </p:spPr>
        <p:txBody>
          <a:bodyPr anchor="ctr"/>
          <a:lstStyle/>
          <a:p>
            <a:pPr algn="just"/>
            <a:r>
              <a:rPr lang="fr-FR" dirty="0" smtClean="0">
                <a:solidFill>
                  <a:schemeClr val="tx1"/>
                </a:solidFill>
              </a:rPr>
              <a:t>Une slice est le descripteur d'un segment d'une array, constitué d'un pointeur vers l'array, d'une longueur de segment et d'une capacité</a:t>
            </a:r>
            <a:endParaRPr lang="fr-FR" dirty="0" smtClean="0">
              <a:solidFill>
                <a:schemeClr val="accent6"/>
              </a:solidFill>
            </a:endParaRPr>
          </a:p>
        </p:txBody>
      </p:sp>
      <p:pic>
        <p:nvPicPr>
          <p:cNvPr id="2050" name="Picture 2" descr="https://blog.golang.org/go-slices-usage-and-internals_slice-stru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883" y="3516239"/>
            <a:ext cx="4924425" cy="18859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2" name="Picture 4" descr="https://blog.golang.org/go-slices-usage-and-internals_slic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547" y="3563864"/>
            <a:ext cx="4924425" cy="18383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4" name="Picture 6" descr="https://blog.golang.org/go-slices-usage-and-internals_slic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5972" y="1361589"/>
            <a:ext cx="4924425" cy="1828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Image 4"/>
          <p:cNvPicPr>
            <a:picLocks noChangeAspect="1"/>
          </p:cNvPicPr>
          <p:nvPr/>
        </p:nvPicPr>
        <p:blipFill>
          <a:blip r:embed="rId5"/>
          <a:stretch>
            <a:fillRect/>
          </a:stretch>
        </p:blipFill>
        <p:spPr>
          <a:xfrm>
            <a:off x="9037236" y="1383816"/>
            <a:ext cx="895350" cy="333375"/>
          </a:xfrm>
          <a:prstGeom prst="rect">
            <a:avLst/>
          </a:prstGeom>
        </p:spPr>
      </p:pic>
    </p:spTree>
    <p:extLst>
      <p:ext uri="{BB962C8B-B14F-4D97-AF65-F5344CB8AC3E}">
        <p14:creationId xmlns:p14="http://schemas.microsoft.com/office/powerpoint/2010/main" val="38565081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772654" y="1905000"/>
            <a:ext cx="5502441" cy="4377054"/>
          </a:xfrm>
        </p:spPr>
        <p:txBody>
          <a:bodyPr anchor="ctr">
            <a:normAutofit/>
          </a:bodyPr>
          <a:lstStyle/>
          <a:p>
            <a:pPr algn="just"/>
            <a:r>
              <a:rPr lang="fr-FR" dirty="0" smtClean="0">
                <a:solidFill>
                  <a:schemeClr val="tx1"/>
                </a:solidFill>
              </a:rPr>
              <a:t>Une opération de slice ne copie pas les données d'origine (c'est ce qui les rend efficaces) !</a:t>
            </a:r>
          </a:p>
          <a:p>
            <a:pPr algn="just"/>
            <a:r>
              <a:rPr lang="fr-FR" dirty="0" smtClean="0">
                <a:solidFill>
                  <a:schemeClr val="tx1"/>
                </a:solidFill>
              </a:rPr>
              <a:t>Modifier les éléments d'origine affecte la slice</a:t>
            </a:r>
          </a:p>
          <a:p>
            <a:pPr algn="just"/>
            <a:r>
              <a:rPr lang="fr-FR" dirty="0" smtClean="0">
                <a:solidFill>
                  <a:schemeClr val="tx1"/>
                </a:solidFill>
              </a:rPr>
              <a:t>Une slice ne peut être agrandie au delà de sa capacité.</a:t>
            </a:r>
          </a:p>
          <a:p>
            <a:pPr algn="just"/>
            <a:r>
              <a:rPr lang="fr-FR" dirty="0" smtClean="0">
                <a:solidFill>
                  <a:schemeClr val="tx1"/>
                </a:solidFill>
              </a:rPr>
              <a:t>De même, un slice ne peut être redimensionnée en dessous de zéro pour accéder aux éléments précédents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8536524" y="3464877"/>
            <a:ext cx="2705100" cy="1257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744496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pic>
        <p:nvPicPr>
          <p:cNvPr id="8" name="Image 7"/>
          <p:cNvPicPr>
            <a:picLocks noChangeAspect="1"/>
          </p:cNvPicPr>
          <p:nvPr/>
        </p:nvPicPr>
        <p:blipFill>
          <a:blip r:embed="rId2"/>
          <a:stretch>
            <a:fillRect/>
          </a:stretch>
        </p:blipFill>
        <p:spPr>
          <a:xfrm>
            <a:off x="906635" y="1715747"/>
            <a:ext cx="6054669" cy="4424080"/>
          </a:xfrm>
          <a:prstGeom prst="rect">
            <a:avLst/>
          </a:prstGeom>
        </p:spPr>
      </p:pic>
      <p:pic>
        <p:nvPicPr>
          <p:cNvPr id="9" name="Image 8"/>
          <p:cNvPicPr>
            <a:picLocks noChangeAspect="1"/>
          </p:cNvPicPr>
          <p:nvPr/>
        </p:nvPicPr>
        <p:blipFill>
          <a:blip r:embed="rId3"/>
          <a:stretch>
            <a:fillRect/>
          </a:stretch>
        </p:blipFill>
        <p:spPr>
          <a:xfrm>
            <a:off x="7219784" y="4311801"/>
            <a:ext cx="4428877" cy="1828026"/>
          </a:xfrm>
          <a:prstGeom prst="rect">
            <a:avLst/>
          </a:prstGeom>
        </p:spPr>
      </p:pic>
    </p:spTree>
    <p:extLst>
      <p:ext uri="{BB962C8B-B14F-4D97-AF65-F5344CB8AC3E}">
        <p14:creationId xmlns:p14="http://schemas.microsoft.com/office/powerpoint/2010/main" val="14294013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(growing, copying)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Pour agrandir la capacité d'une slice, on doit en créer une plus grande et copier le contenu d'origine dans la nouvelle slice</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5206464" y="1905000"/>
            <a:ext cx="6666551" cy="3588192"/>
          </a:xfrm>
          <a:prstGeom prst="rect">
            <a:avLst/>
          </a:prstGeom>
        </p:spPr>
      </p:pic>
      <p:pic>
        <p:nvPicPr>
          <p:cNvPr id="7" name="Image 6"/>
          <p:cNvPicPr>
            <a:picLocks noChangeAspect="1"/>
          </p:cNvPicPr>
          <p:nvPr/>
        </p:nvPicPr>
        <p:blipFill>
          <a:blip r:embed="rId3"/>
          <a:stretch>
            <a:fillRect/>
          </a:stretch>
        </p:blipFill>
        <p:spPr>
          <a:xfrm>
            <a:off x="5206464" y="5663896"/>
            <a:ext cx="3581400" cy="666750"/>
          </a:xfrm>
          <a:prstGeom prst="rect">
            <a:avLst/>
          </a:prstGeom>
        </p:spPr>
      </p:pic>
    </p:spTree>
    <p:extLst>
      <p:ext uri="{BB962C8B-B14F-4D97-AF65-F5344CB8AC3E}">
        <p14:creationId xmlns:p14="http://schemas.microsoft.com/office/powerpoint/2010/main" val="20700091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(appending)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Ajouter des éléments à une slice peut se faire à l'aide de la fonction </a:t>
            </a:r>
            <a:r>
              <a:rPr lang="fr-FR" b="1" i="1" dirty="0" smtClean="0">
                <a:solidFill>
                  <a:schemeClr val="accent6"/>
                </a:solidFill>
              </a:rPr>
              <a:t>append</a:t>
            </a:r>
            <a:r>
              <a:rPr lang="fr-FR" dirty="0" smtClean="0">
                <a:solidFill>
                  <a:schemeClr val="tx1"/>
                </a:solidFill>
              </a:rPr>
              <a:t> qui gère l'augmentation de la taille dynamiquement</a:t>
            </a:r>
            <a:endParaRPr lang="fr-FR" dirty="0" smtClean="0">
              <a:solidFill>
                <a:schemeClr val="accent6"/>
              </a:solidFill>
            </a:endParaRPr>
          </a:p>
        </p:txBody>
      </p:sp>
      <p:pic>
        <p:nvPicPr>
          <p:cNvPr id="3" name="Image 2"/>
          <p:cNvPicPr>
            <a:picLocks noChangeAspect="1"/>
          </p:cNvPicPr>
          <p:nvPr/>
        </p:nvPicPr>
        <p:blipFill>
          <a:blip r:embed="rId2"/>
          <a:stretch>
            <a:fillRect/>
          </a:stretch>
        </p:blipFill>
        <p:spPr>
          <a:xfrm>
            <a:off x="5383033" y="1481842"/>
            <a:ext cx="5637764" cy="3932995"/>
          </a:xfrm>
          <a:prstGeom prst="rect">
            <a:avLst/>
          </a:prstGeom>
        </p:spPr>
      </p:pic>
      <p:pic>
        <p:nvPicPr>
          <p:cNvPr id="4" name="Image 3"/>
          <p:cNvPicPr>
            <a:picLocks noChangeAspect="1"/>
          </p:cNvPicPr>
          <p:nvPr/>
        </p:nvPicPr>
        <p:blipFill>
          <a:blip r:embed="rId3"/>
          <a:stretch>
            <a:fillRect/>
          </a:stretch>
        </p:blipFill>
        <p:spPr>
          <a:xfrm>
            <a:off x="2420240" y="5543176"/>
            <a:ext cx="5781675" cy="828675"/>
          </a:xfrm>
          <a:prstGeom prst="rect">
            <a:avLst/>
          </a:prstGeom>
        </p:spPr>
      </p:pic>
    </p:spTree>
    <p:extLst>
      <p:ext uri="{BB962C8B-B14F-4D97-AF65-F5344CB8AC3E}">
        <p14:creationId xmlns:p14="http://schemas.microsoft.com/office/powerpoint/2010/main" val="29225895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sp>
        <p:nvSpPr>
          <p:cNvPr id="6" name="Espace réservé du contenu 2"/>
          <p:cNvSpPr>
            <a:spLocks noGrp="1"/>
          </p:cNvSpPr>
          <p:nvPr>
            <p:ph idx="1"/>
          </p:nvPr>
        </p:nvSpPr>
        <p:spPr>
          <a:xfrm>
            <a:off x="1883972" y="1602850"/>
            <a:ext cx="9709030" cy="2253533"/>
          </a:xfrm>
        </p:spPr>
        <p:txBody>
          <a:bodyPr anchor="ctr">
            <a:normAutofit/>
          </a:bodyPr>
          <a:lstStyle/>
          <a:p>
            <a:pPr algn="just"/>
            <a:r>
              <a:rPr lang="fr-FR" dirty="0" smtClean="0">
                <a:solidFill>
                  <a:schemeClr val="tx1"/>
                </a:solidFill>
              </a:rPr>
              <a:t>Les maps sont des ensembles non ordonnés de paires "Clé-Valeur"</a:t>
            </a:r>
          </a:p>
          <a:p>
            <a:pPr algn="just"/>
            <a:r>
              <a:rPr lang="fr-FR" dirty="0" smtClean="0">
                <a:solidFill>
                  <a:schemeClr val="tx1"/>
                </a:solidFill>
              </a:rPr>
              <a:t>Souvent appelées tableaux associatifs ou dictionnaires</a:t>
            </a:r>
          </a:p>
          <a:p>
            <a:pPr algn="just"/>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3553746" y="3070570"/>
            <a:ext cx="5943600" cy="111442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3"/>
          <a:stretch>
            <a:fillRect/>
          </a:stretch>
        </p:blipFill>
        <p:spPr>
          <a:xfrm>
            <a:off x="3553746" y="4284800"/>
            <a:ext cx="5953125" cy="111442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553746" y="5499030"/>
            <a:ext cx="5996190" cy="5996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5415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pic>
        <p:nvPicPr>
          <p:cNvPr id="3" name="Image 2"/>
          <p:cNvPicPr>
            <a:picLocks noChangeAspect="1"/>
          </p:cNvPicPr>
          <p:nvPr/>
        </p:nvPicPr>
        <p:blipFill>
          <a:blip r:embed="rId2"/>
          <a:stretch>
            <a:fillRect/>
          </a:stretch>
        </p:blipFill>
        <p:spPr>
          <a:xfrm>
            <a:off x="4628976" y="500932"/>
            <a:ext cx="4212873" cy="6174942"/>
          </a:xfrm>
          <a:prstGeom prst="rect">
            <a:avLst/>
          </a:prstGeom>
        </p:spPr>
      </p:pic>
      <p:pic>
        <p:nvPicPr>
          <p:cNvPr id="4" name="Image 3"/>
          <p:cNvPicPr>
            <a:picLocks noChangeAspect="1"/>
          </p:cNvPicPr>
          <p:nvPr/>
        </p:nvPicPr>
        <p:blipFill>
          <a:blip r:embed="rId3"/>
          <a:stretch>
            <a:fillRect/>
          </a:stretch>
        </p:blipFill>
        <p:spPr>
          <a:xfrm>
            <a:off x="9049785" y="2674207"/>
            <a:ext cx="2600325" cy="2495550"/>
          </a:xfrm>
          <a:prstGeom prst="rect">
            <a:avLst/>
          </a:prstGeom>
        </p:spPr>
      </p:pic>
    </p:spTree>
    <p:extLst>
      <p:ext uri="{BB962C8B-B14F-4D97-AF65-F5344CB8AC3E}">
        <p14:creationId xmlns:p14="http://schemas.microsoft.com/office/powerpoint/2010/main" val="31136145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 of maps</a:t>
            </a:r>
            <a:endParaRPr lang="fr-FR" dirty="0"/>
          </a:p>
        </p:txBody>
      </p:sp>
      <p:pic>
        <p:nvPicPr>
          <p:cNvPr id="7" name="Image 6"/>
          <p:cNvPicPr>
            <a:picLocks noChangeAspect="1"/>
          </p:cNvPicPr>
          <p:nvPr/>
        </p:nvPicPr>
        <p:blipFill>
          <a:blip r:embed="rId2"/>
          <a:stretch>
            <a:fillRect/>
          </a:stretch>
        </p:blipFill>
        <p:spPr>
          <a:xfrm>
            <a:off x="1844703" y="1354579"/>
            <a:ext cx="6063282" cy="4962732"/>
          </a:xfrm>
          <a:prstGeom prst="rect">
            <a:avLst/>
          </a:prstGeom>
        </p:spPr>
      </p:pic>
      <p:pic>
        <p:nvPicPr>
          <p:cNvPr id="8" name="Image 7"/>
          <p:cNvPicPr>
            <a:picLocks noChangeAspect="1"/>
          </p:cNvPicPr>
          <p:nvPr/>
        </p:nvPicPr>
        <p:blipFill>
          <a:blip r:embed="rId3"/>
          <a:stretch>
            <a:fillRect/>
          </a:stretch>
        </p:blipFill>
        <p:spPr>
          <a:xfrm>
            <a:off x="8018600" y="3621985"/>
            <a:ext cx="3629025" cy="647700"/>
          </a:xfrm>
          <a:prstGeom prst="rect">
            <a:avLst/>
          </a:prstGeom>
        </p:spPr>
      </p:pic>
    </p:spTree>
    <p:extLst>
      <p:ext uri="{BB962C8B-B14F-4D97-AF65-F5344CB8AC3E}">
        <p14:creationId xmlns:p14="http://schemas.microsoft.com/office/powerpoint/2010/main" val="2993112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pic>
        <p:nvPicPr>
          <p:cNvPr id="2" name="Image 1"/>
          <p:cNvPicPr>
            <a:picLocks noChangeAspect="1"/>
          </p:cNvPicPr>
          <p:nvPr/>
        </p:nvPicPr>
        <p:blipFill>
          <a:blip r:embed="rId2"/>
          <a:stretch>
            <a:fillRect/>
          </a:stretch>
        </p:blipFill>
        <p:spPr>
          <a:xfrm>
            <a:off x="4451970" y="2260779"/>
            <a:ext cx="3752850" cy="1247775"/>
          </a:xfrm>
          <a:prstGeom prst="rect">
            <a:avLst/>
          </a:prstGeom>
          <a:ln>
            <a:noFill/>
          </a:ln>
          <a:effectLst>
            <a:outerShdw blurRad="292100" dist="139700" dir="2700000" algn="tl" rotWithShape="0">
              <a:srgbClr val="333333">
                <a:alpha val="65000"/>
              </a:srgbClr>
            </a:outerShdw>
          </a:effectLst>
        </p:spPr>
      </p:pic>
      <p:sp>
        <p:nvSpPr>
          <p:cNvPr id="5" name="Espace réservé du contenu 2"/>
          <p:cNvSpPr>
            <a:spLocks noGrp="1"/>
          </p:cNvSpPr>
          <p:nvPr>
            <p:ph idx="1"/>
          </p:nvPr>
        </p:nvSpPr>
        <p:spPr>
          <a:xfrm>
            <a:off x="1907827" y="3864334"/>
            <a:ext cx="9652444" cy="1948070"/>
          </a:xfrm>
        </p:spPr>
        <p:txBody>
          <a:bodyPr anchor="ctr">
            <a:normAutofit/>
          </a:bodyPr>
          <a:lstStyle/>
          <a:p>
            <a:pPr algn="just"/>
            <a:r>
              <a:rPr lang="fr-FR" dirty="0" smtClean="0">
                <a:solidFill>
                  <a:schemeClr val="tx1"/>
                </a:solidFill>
              </a:rPr>
              <a:t>Portion indépendante de code possédant zéro ou plusieurs paramètres d'entrée et zéro ou plusieurs paramètres de sortie (retour)</a:t>
            </a:r>
          </a:p>
          <a:p>
            <a:pPr algn="just"/>
            <a:r>
              <a:rPr lang="fr-FR" dirty="0" smtClean="0">
                <a:solidFill>
                  <a:schemeClr val="tx1"/>
                </a:solidFill>
              </a:rPr>
              <a:t>L'ensemble des entrées et des sortie est appelé signature de la fonction</a:t>
            </a:r>
            <a:endParaRPr lang="fr-FR" dirty="0" smtClean="0">
              <a:solidFill>
                <a:schemeClr val="accent6"/>
              </a:solidFill>
            </a:endParaRPr>
          </a:p>
        </p:txBody>
      </p:sp>
    </p:spTree>
    <p:extLst>
      <p:ext uri="{BB962C8B-B14F-4D97-AF65-F5344CB8AC3E}">
        <p14:creationId xmlns:p14="http://schemas.microsoft.com/office/powerpoint/2010/main" val="36966901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5"/>
            <a:ext cx="6655242" cy="4758379"/>
          </a:xfrm>
        </p:spPr>
        <p:txBody>
          <a:bodyPr anchor="ctr">
            <a:normAutofit/>
          </a:bodyPr>
          <a:lstStyle/>
          <a:p>
            <a:pPr algn="just"/>
            <a:r>
              <a:rPr lang="fr-FR" dirty="0" smtClean="0">
                <a:solidFill>
                  <a:schemeClr val="tx1"/>
                </a:solidFill>
              </a:rPr>
              <a:t>Une fonction débute par le mot-clé </a:t>
            </a:r>
            <a:r>
              <a:rPr lang="fr-FR" b="1" i="1" dirty="0" smtClean="0">
                <a:solidFill>
                  <a:schemeClr val="accent6"/>
                </a:solidFill>
              </a:rPr>
              <a:t>func</a:t>
            </a:r>
          </a:p>
          <a:p>
            <a:pPr algn="just"/>
            <a:r>
              <a:rPr lang="fr-FR" dirty="0" smtClean="0">
                <a:solidFill>
                  <a:schemeClr val="tx1"/>
                </a:solidFill>
              </a:rPr>
              <a:t>Suivi du nom de la fonction et de ses entrées (entre parenthèses)</a:t>
            </a:r>
          </a:p>
          <a:p>
            <a:pPr algn="just"/>
            <a:r>
              <a:rPr lang="fr-FR" dirty="0" smtClean="0">
                <a:solidFill>
                  <a:schemeClr val="tx1"/>
                </a:solidFill>
              </a:rPr>
              <a:t>Suivi du type des sorties</a:t>
            </a:r>
          </a:p>
          <a:p>
            <a:pPr algn="just"/>
            <a:r>
              <a:rPr lang="fr-FR" dirty="0" smtClean="0">
                <a:solidFill>
                  <a:schemeClr val="tx1"/>
                </a:solidFill>
              </a:rPr>
              <a:t>Se termine par </a:t>
            </a:r>
            <a:r>
              <a:rPr lang="fr-FR" b="1" i="1" dirty="0" smtClean="0">
                <a:solidFill>
                  <a:schemeClr val="accent6"/>
                </a:solidFill>
              </a:rPr>
              <a:t>return</a:t>
            </a:r>
            <a:r>
              <a:rPr lang="fr-FR" dirty="0" smtClean="0">
                <a:solidFill>
                  <a:schemeClr val="tx1"/>
                </a:solidFill>
              </a:rPr>
              <a:t>, suivi des variables retournées</a:t>
            </a:r>
          </a:p>
          <a:p>
            <a:pPr algn="just"/>
            <a:r>
              <a:rPr lang="fr-FR" dirty="0" smtClean="0">
                <a:solidFill>
                  <a:schemeClr val="tx1"/>
                </a:solidFill>
              </a:rPr>
              <a:t>Le corps de la fonction est inséré entre des accolades</a:t>
            </a:r>
          </a:p>
          <a:p>
            <a:pPr algn="just"/>
            <a:r>
              <a:rPr lang="fr-FR" dirty="0" smtClean="0">
                <a:solidFill>
                  <a:schemeClr val="tx1"/>
                </a:solidFill>
              </a:rPr>
              <a:t>Le nom des paramètres peut êtres différents en la fonction appelante et la fonction appelée</a:t>
            </a:r>
          </a:p>
          <a:p>
            <a:pPr algn="just"/>
            <a:r>
              <a:rPr lang="fr-FR" dirty="0" smtClean="0">
                <a:solidFill>
                  <a:schemeClr val="tx1"/>
                </a:solidFill>
              </a:rPr>
              <a:t>Seules les valeurs sont transmises</a:t>
            </a:r>
          </a:p>
          <a:p>
            <a:pPr algn="just"/>
            <a:r>
              <a:rPr lang="fr-FR" dirty="0" smtClean="0">
                <a:solidFill>
                  <a:schemeClr val="tx1"/>
                </a:solidFill>
              </a:rPr>
              <a:t>La fonction appelée n'a pas accès aux variables de la fonction appelante</a:t>
            </a:r>
          </a:p>
        </p:txBody>
      </p:sp>
      <p:pic>
        <p:nvPicPr>
          <p:cNvPr id="4" name="Image 3"/>
          <p:cNvPicPr>
            <a:picLocks noChangeAspect="1"/>
          </p:cNvPicPr>
          <p:nvPr/>
        </p:nvPicPr>
        <p:blipFill>
          <a:blip r:embed="rId2"/>
          <a:stretch>
            <a:fillRect/>
          </a:stretch>
        </p:blipFill>
        <p:spPr>
          <a:xfrm>
            <a:off x="7788563" y="2052390"/>
            <a:ext cx="4226604" cy="3465815"/>
          </a:xfrm>
          <a:prstGeom prst="rect">
            <a:avLst/>
          </a:prstGeom>
        </p:spPr>
      </p:pic>
    </p:spTree>
    <p:extLst>
      <p:ext uri="{BB962C8B-B14F-4D97-AF65-F5344CB8AC3E}">
        <p14:creationId xmlns:p14="http://schemas.microsoft.com/office/powerpoint/2010/main" val="20248111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6"/>
            <a:ext cx="6058894" cy="1434734"/>
          </a:xfrm>
        </p:spPr>
        <p:txBody>
          <a:bodyPr anchor="ctr">
            <a:normAutofit/>
          </a:bodyPr>
          <a:lstStyle/>
          <a:p>
            <a:pPr algn="just"/>
            <a:r>
              <a:rPr lang="fr-FR" dirty="0" smtClean="0">
                <a:solidFill>
                  <a:schemeClr val="tx1"/>
                </a:solidFill>
              </a:rPr>
              <a:t>Les fonctions appelées sont insérées au sommet de la pile (stack)</a:t>
            </a:r>
          </a:p>
        </p:txBody>
      </p:sp>
      <p:pic>
        <p:nvPicPr>
          <p:cNvPr id="2" name="Image 1"/>
          <p:cNvPicPr>
            <a:picLocks noChangeAspect="1"/>
          </p:cNvPicPr>
          <p:nvPr/>
        </p:nvPicPr>
        <p:blipFill>
          <a:blip r:embed="rId2"/>
          <a:stretch>
            <a:fillRect/>
          </a:stretch>
        </p:blipFill>
        <p:spPr>
          <a:xfrm>
            <a:off x="2328177" y="2826372"/>
            <a:ext cx="4720590" cy="1078264"/>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690029" y="624110"/>
            <a:ext cx="4333875" cy="5705475"/>
          </a:xfrm>
          <a:prstGeom prst="rect">
            <a:avLst/>
          </a:prstGeom>
        </p:spPr>
      </p:pic>
      <p:pic>
        <p:nvPicPr>
          <p:cNvPr id="7" name="Image 6"/>
          <p:cNvPicPr>
            <a:picLocks noChangeAspect="1"/>
          </p:cNvPicPr>
          <p:nvPr/>
        </p:nvPicPr>
        <p:blipFill>
          <a:blip r:embed="rId4"/>
          <a:stretch>
            <a:fillRect/>
          </a:stretch>
        </p:blipFill>
        <p:spPr>
          <a:xfrm>
            <a:off x="5698166" y="4234085"/>
            <a:ext cx="1657350" cy="2095500"/>
          </a:xfrm>
          <a:prstGeom prst="rect">
            <a:avLst/>
          </a:prstGeom>
        </p:spPr>
      </p:pic>
    </p:spTree>
    <p:extLst>
      <p:ext uri="{BB962C8B-B14F-4D97-AF65-F5344CB8AC3E}">
        <p14:creationId xmlns:p14="http://schemas.microsoft.com/office/powerpoint/2010/main" val="2537457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6"/>
            <a:ext cx="5294642" cy="4976302"/>
          </a:xfrm>
        </p:spPr>
        <p:txBody>
          <a:bodyPr anchor="ctr">
            <a:normAutofit/>
          </a:bodyPr>
          <a:lstStyle/>
          <a:p>
            <a:pPr algn="just"/>
            <a:r>
              <a:rPr lang="fr-FR" dirty="0" smtClean="0">
                <a:solidFill>
                  <a:schemeClr val="tx1"/>
                </a:solidFill>
              </a:rPr>
              <a:t>Formats possibles d'appels de fonctions</a:t>
            </a:r>
          </a:p>
        </p:txBody>
      </p:sp>
      <p:pic>
        <p:nvPicPr>
          <p:cNvPr id="4" name="Image 3"/>
          <p:cNvPicPr>
            <a:picLocks noChangeAspect="1"/>
          </p:cNvPicPr>
          <p:nvPr/>
        </p:nvPicPr>
        <p:blipFill>
          <a:blip r:embed="rId2"/>
          <a:stretch>
            <a:fillRect/>
          </a:stretch>
        </p:blipFill>
        <p:spPr>
          <a:xfrm>
            <a:off x="6734755" y="398464"/>
            <a:ext cx="5247861" cy="6124844"/>
          </a:xfrm>
          <a:prstGeom prst="rect">
            <a:avLst/>
          </a:prstGeom>
        </p:spPr>
      </p:pic>
    </p:spTree>
    <p:extLst>
      <p:ext uri="{BB962C8B-B14F-4D97-AF65-F5344CB8AC3E}">
        <p14:creationId xmlns:p14="http://schemas.microsoft.com/office/powerpoint/2010/main" val="14545699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 variadiques</a:t>
            </a:r>
            <a:endParaRPr lang="fr-FR" dirty="0"/>
          </a:p>
        </p:txBody>
      </p:sp>
      <p:sp>
        <p:nvSpPr>
          <p:cNvPr id="5" name="Espace réservé du contenu 2"/>
          <p:cNvSpPr>
            <a:spLocks noGrp="1"/>
          </p:cNvSpPr>
          <p:nvPr>
            <p:ph idx="1"/>
          </p:nvPr>
        </p:nvSpPr>
        <p:spPr>
          <a:xfrm>
            <a:off x="962108" y="1547006"/>
            <a:ext cx="5294642" cy="4976302"/>
          </a:xfrm>
        </p:spPr>
        <p:txBody>
          <a:bodyPr anchor="ctr">
            <a:normAutofit/>
          </a:bodyPr>
          <a:lstStyle/>
          <a:p>
            <a:pPr algn="just"/>
            <a:r>
              <a:rPr lang="fr-FR" dirty="0" smtClean="0">
                <a:solidFill>
                  <a:schemeClr val="tx1"/>
                </a:solidFill>
              </a:rPr>
              <a:t>Fonctions acceptant un nombre variable d'arguments en entrée</a:t>
            </a:r>
          </a:p>
          <a:p>
            <a:pPr algn="just"/>
            <a:r>
              <a:rPr lang="fr-FR" dirty="0" smtClean="0">
                <a:solidFill>
                  <a:schemeClr val="tx1"/>
                </a:solidFill>
              </a:rPr>
              <a:t>L'opérateur </a:t>
            </a:r>
            <a:r>
              <a:rPr lang="fr-FR" b="1" i="1" dirty="0" smtClean="0">
                <a:solidFill>
                  <a:schemeClr val="accent6"/>
                </a:solidFill>
              </a:rPr>
              <a:t>…</a:t>
            </a:r>
            <a:r>
              <a:rPr lang="fr-FR" dirty="0" smtClean="0">
                <a:solidFill>
                  <a:schemeClr val="tx1"/>
                </a:solidFill>
              </a:rPr>
              <a:t> est utilisé pour passer et recevoir les paramètres</a:t>
            </a:r>
          </a:p>
        </p:txBody>
      </p:sp>
      <p:pic>
        <p:nvPicPr>
          <p:cNvPr id="2" name="Image 1"/>
          <p:cNvPicPr>
            <a:picLocks noChangeAspect="1"/>
          </p:cNvPicPr>
          <p:nvPr/>
        </p:nvPicPr>
        <p:blipFill>
          <a:blip r:embed="rId2"/>
          <a:stretch>
            <a:fillRect/>
          </a:stretch>
        </p:blipFill>
        <p:spPr>
          <a:xfrm>
            <a:off x="6935861" y="1363815"/>
            <a:ext cx="4865407" cy="3399017"/>
          </a:xfrm>
          <a:prstGeom prst="rect">
            <a:avLst/>
          </a:prstGeom>
        </p:spPr>
      </p:pic>
      <p:pic>
        <p:nvPicPr>
          <p:cNvPr id="6" name="Image 5"/>
          <p:cNvPicPr>
            <a:picLocks noChangeAspect="1"/>
          </p:cNvPicPr>
          <p:nvPr/>
        </p:nvPicPr>
        <p:blipFill>
          <a:blip r:embed="rId3"/>
          <a:stretch>
            <a:fillRect/>
          </a:stretch>
        </p:blipFill>
        <p:spPr>
          <a:xfrm>
            <a:off x="6935861" y="4933950"/>
            <a:ext cx="1114425" cy="647700"/>
          </a:xfrm>
          <a:prstGeom prst="rect">
            <a:avLst/>
          </a:prstGeom>
        </p:spPr>
      </p:pic>
    </p:spTree>
    <p:extLst>
      <p:ext uri="{BB962C8B-B14F-4D97-AF65-F5344CB8AC3E}">
        <p14:creationId xmlns:p14="http://schemas.microsoft.com/office/powerpoint/2010/main" val="13651547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6329238" cy="4976302"/>
          </a:xfrm>
        </p:spPr>
        <p:txBody>
          <a:bodyPr anchor="ctr">
            <a:normAutofit/>
          </a:bodyPr>
          <a:lstStyle/>
          <a:p>
            <a:pPr algn="just"/>
            <a:r>
              <a:rPr lang="fr-FR" dirty="0" smtClean="0">
                <a:solidFill>
                  <a:schemeClr val="tx1"/>
                </a:solidFill>
              </a:rPr>
              <a:t>Il est possible de créer une fonction à l'intérieur d'une fonction</a:t>
            </a:r>
          </a:p>
          <a:p>
            <a:pPr algn="just"/>
            <a:r>
              <a:rPr lang="fr-FR" b="1" i="1" dirty="0" smtClean="0">
                <a:solidFill>
                  <a:schemeClr val="accent6"/>
                </a:solidFill>
              </a:rPr>
              <a:t>add</a:t>
            </a:r>
            <a:r>
              <a:rPr lang="fr-FR" dirty="0" smtClean="0">
                <a:solidFill>
                  <a:schemeClr val="accent6"/>
                </a:solidFill>
              </a:rPr>
              <a:t> </a:t>
            </a:r>
            <a:r>
              <a:rPr lang="fr-FR" dirty="0" smtClean="0">
                <a:solidFill>
                  <a:schemeClr val="tx1"/>
                </a:solidFill>
              </a:rPr>
              <a:t>est une variable locale qui a pour signature </a:t>
            </a:r>
            <a:r>
              <a:rPr lang="fr-FR" b="1" i="1" dirty="0" smtClean="0">
                <a:solidFill>
                  <a:schemeClr val="accent6"/>
                </a:solidFill>
              </a:rPr>
              <a:t>func(int,</a:t>
            </a:r>
            <a:r>
              <a:rPr lang="fr-FR" b="1" i="1" dirty="0" smtClean="0">
                <a:solidFill>
                  <a:schemeClr val="tx1"/>
                </a:solidFill>
              </a:rPr>
              <a:t> </a:t>
            </a:r>
            <a:r>
              <a:rPr lang="fr-FR" b="1" i="1" dirty="0" smtClean="0">
                <a:solidFill>
                  <a:schemeClr val="accent6"/>
                </a:solidFill>
              </a:rPr>
              <a:t>int)</a:t>
            </a:r>
            <a:r>
              <a:rPr lang="fr-FR" b="1" i="1" dirty="0" smtClean="0">
                <a:solidFill>
                  <a:schemeClr val="tx1"/>
                </a:solidFill>
              </a:rPr>
              <a:t> </a:t>
            </a:r>
            <a:r>
              <a:rPr lang="fr-FR" b="1" i="1" dirty="0" smtClean="0">
                <a:solidFill>
                  <a:schemeClr val="accent6"/>
                </a:solidFill>
              </a:rPr>
              <a:t>int</a:t>
            </a:r>
          </a:p>
          <a:p>
            <a:pPr algn="just"/>
            <a:r>
              <a:rPr lang="fr-FR" dirty="0" smtClean="0">
                <a:solidFill>
                  <a:schemeClr val="tx1"/>
                </a:solidFill>
              </a:rPr>
              <a:t>Deux </a:t>
            </a:r>
            <a:r>
              <a:rPr lang="fr-FR" b="1" i="1" dirty="0" smtClean="0">
                <a:solidFill>
                  <a:schemeClr val="accent6"/>
                </a:solidFill>
              </a:rPr>
              <a:t>int</a:t>
            </a:r>
            <a:r>
              <a:rPr lang="fr-FR" dirty="0" smtClean="0">
                <a:solidFill>
                  <a:schemeClr val="accent6"/>
                </a:solidFill>
              </a:rPr>
              <a:t> </a:t>
            </a:r>
            <a:r>
              <a:rPr lang="fr-FR" dirty="0" smtClean="0">
                <a:solidFill>
                  <a:schemeClr val="tx1"/>
                </a:solidFill>
              </a:rPr>
              <a:t>en entrée et un </a:t>
            </a:r>
            <a:r>
              <a:rPr lang="fr-FR" b="1" i="1" dirty="0" smtClean="0">
                <a:solidFill>
                  <a:schemeClr val="accent6"/>
                </a:solidFill>
              </a:rPr>
              <a:t>int</a:t>
            </a:r>
            <a:r>
              <a:rPr lang="fr-FR" dirty="0" smtClean="0">
                <a:solidFill>
                  <a:schemeClr val="accent6"/>
                </a:solidFill>
              </a:rPr>
              <a:t> </a:t>
            </a:r>
            <a:r>
              <a:rPr lang="fr-FR" dirty="0" smtClean="0">
                <a:solidFill>
                  <a:schemeClr val="tx1"/>
                </a:solidFill>
              </a:rPr>
              <a:t>en sortie</a:t>
            </a:r>
          </a:p>
          <a:p>
            <a:pPr algn="just"/>
            <a:r>
              <a:rPr lang="fr-FR" dirty="0" smtClean="0">
                <a:solidFill>
                  <a:schemeClr val="tx1"/>
                </a:solidFill>
              </a:rPr>
              <a:t>Une fonction ainsi définie à accès aux autre variables locales</a:t>
            </a:r>
          </a:p>
        </p:txBody>
      </p:sp>
      <p:pic>
        <p:nvPicPr>
          <p:cNvPr id="4" name="Image 3"/>
          <p:cNvPicPr>
            <a:picLocks noChangeAspect="1"/>
          </p:cNvPicPr>
          <p:nvPr/>
        </p:nvPicPr>
        <p:blipFill>
          <a:blip r:embed="rId2"/>
          <a:stretch>
            <a:fillRect/>
          </a:stretch>
        </p:blipFill>
        <p:spPr>
          <a:xfrm>
            <a:off x="7809408" y="3176479"/>
            <a:ext cx="3981450" cy="1247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608127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6329238" cy="4976302"/>
          </a:xfrm>
        </p:spPr>
        <p:txBody>
          <a:bodyPr anchor="ctr">
            <a:normAutofit/>
          </a:bodyPr>
          <a:lstStyle/>
          <a:p>
            <a:pPr algn="just"/>
            <a:r>
              <a:rPr lang="fr-FR" b="1" i="1" dirty="0" smtClean="0">
                <a:solidFill>
                  <a:schemeClr val="accent6"/>
                </a:solidFill>
              </a:rPr>
              <a:t>increment</a:t>
            </a:r>
            <a:r>
              <a:rPr lang="fr-FR" dirty="0" smtClean="0">
                <a:solidFill>
                  <a:schemeClr val="tx1"/>
                </a:solidFill>
              </a:rPr>
              <a:t> ajoute 1 à la variable </a:t>
            </a:r>
            <a:r>
              <a:rPr lang="fr-FR" b="1" i="1" dirty="0" smtClean="0">
                <a:solidFill>
                  <a:schemeClr val="accent6"/>
                </a:solidFill>
              </a:rPr>
              <a:t>x</a:t>
            </a:r>
            <a:r>
              <a:rPr lang="fr-FR" dirty="0" smtClean="0">
                <a:solidFill>
                  <a:schemeClr val="tx1"/>
                </a:solidFill>
              </a:rPr>
              <a:t> qui est définie dans le scope de la fonction main</a:t>
            </a:r>
          </a:p>
          <a:p>
            <a:pPr algn="just"/>
            <a:r>
              <a:rPr lang="fr-FR" dirty="0" smtClean="0">
                <a:solidFill>
                  <a:schemeClr val="tx1"/>
                </a:solidFill>
              </a:rPr>
              <a:t>La variable </a:t>
            </a:r>
            <a:r>
              <a:rPr lang="fr-FR" b="1" i="1" dirty="0" smtClean="0">
                <a:solidFill>
                  <a:schemeClr val="accent6"/>
                </a:solidFill>
              </a:rPr>
              <a:t>x</a:t>
            </a:r>
            <a:r>
              <a:rPr lang="fr-FR" dirty="0" smtClean="0">
                <a:solidFill>
                  <a:schemeClr val="tx1"/>
                </a:solidFill>
              </a:rPr>
              <a:t> peut être accédée et modifiée par la fonction </a:t>
            </a:r>
            <a:r>
              <a:rPr lang="fr-FR" b="1" i="1" dirty="0" smtClean="0">
                <a:solidFill>
                  <a:schemeClr val="accent6"/>
                </a:solidFill>
              </a:rPr>
              <a:t>increment</a:t>
            </a:r>
          </a:p>
          <a:p>
            <a:pPr algn="just"/>
            <a:r>
              <a:rPr lang="fr-FR" dirty="0" smtClean="0">
                <a:solidFill>
                  <a:schemeClr val="tx1"/>
                </a:solidFill>
              </a:rPr>
              <a:t>C'est ainsi qu'au premier appel, 1 est affiché et qu'au second appel, 2 est affiché</a:t>
            </a:r>
          </a:p>
          <a:p>
            <a:pPr algn="just"/>
            <a:r>
              <a:rPr lang="fr-FR" b="1" i="1" dirty="0" smtClean="0">
                <a:solidFill>
                  <a:schemeClr val="accent6"/>
                </a:solidFill>
              </a:rPr>
              <a:t>increment</a:t>
            </a:r>
            <a:r>
              <a:rPr lang="fr-FR" dirty="0" smtClean="0">
                <a:solidFill>
                  <a:schemeClr val="tx1"/>
                </a:solidFill>
              </a:rPr>
              <a:t> et </a:t>
            </a:r>
            <a:r>
              <a:rPr lang="fr-FR" b="1" i="1" dirty="0" smtClean="0">
                <a:solidFill>
                  <a:schemeClr val="accent6"/>
                </a:solidFill>
              </a:rPr>
              <a:t>x</a:t>
            </a:r>
            <a:r>
              <a:rPr lang="fr-FR" dirty="0" smtClean="0">
                <a:solidFill>
                  <a:schemeClr val="tx1"/>
                </a:solidFill>
              </a:rPr>
              <a:t> forment se que l'on appelle une </a:t>
            </a:r>
            <a:r>
              <a:rPr lang="fr-FR" b="1" i="1" dirty="0" smtClean="0">
                <a:solidFill>
                  <a:schemeClr val="accent6"/>
                </a:solidFill>
              </a:rPr>
              <a:t>closure</a:t>
            </a:r>
          </a:p>
        </p:txBody>
      </p:sp>
      <p:pic>
        <p:nvPicPr>
          <p:cNvPr id="2" name="Image 1"/>
          <p:cNvPicPr>
            <a:picLocks noChangeAspect="1"/>
          </p:cNvPicPr>
          <p:nvPr/>
        </p:nvPicPr>
        <p:blipFill>
          <a:blip r:embed="rId2"/>
          <a:stretch>
            <a:fillRect/>
          </a:stretch>
        </p:blipFill>
        <p:spPr>
          <a:xfrm>
            <a:off x="7942566" y="2970475"/>
            <a:ext cx="3971925" cy="1743075"/>
          </a:xfrm>
          <a:prstGeom prst="rect">
            <a:avLst/>
          </a:prstGeom>
        </p:spPr>
      </p:pic>
    </p:spTree>
    <p:extLst>
      <p:ext uri="{BB962C8B-B14F-4D97-AF65-F5344CB8AC3E}">
        <p14:creationId xmlns:p14="http://schemas.microsoft.com/office/powerpoint/2010/main" val="35602355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5049078" cy="4976302"/>
          </a:xfrm>
        </p:spPr>
        <p:txBody>
          <a:bodyPr anchor="ctr">
            <a:normAutofit/>
          </a:bodyPr>
          <a:lstStyle/>
          <a:p>
            <a:pPr algn="just"/>
            <a:r>
              <a:rPr lang="fr-FR" dirty="0" smtClean="0">
                <a:solidFill>
                  <a:schemeClr val="tx1"/>
                </a:solidFill>
              </a:rPr>
              <a:t>Une manière d'utiliser une closure est d'écrire une fonction qui retourne une fonction qui, lorsqu'elle est appelée, peut générer une séquence de nombres</a:t>
            </a:r>
          </a:p>
          <a:p>
            <a:pPr algn="just"/>
            <a:r>
              <a:rPr lang="fr-FR" b="1" i="1" dirty="0" smtClean="0">
                <a:solidFill>
                  <a:schemeClr val="accent6"/>
                </a:solidFill>
              </a:rPr>
              <a:t>i</a:t>
            </a:r>
            <a:r>
              <a:rPr lang="fr-FR" dirty="0" smtClean="0">
                <a:solidFill>
                  <a:schemeClr val="tx1"/>
                </a:solidFill>
              </a:rPr>
              <a:t> est une variable locale de </a:t>
            </a:r>
            <a:r>
              <a:rPr lang="fr-FR" b="1" i="1" dirty="0" smtClean="0">
                <a:solidFill>
                  <a:schemeClr val="accent6"/>
                </a:solidFill>
              </a:rPr>
              <a:t>makeEvenGenerator</a:t>
            </a:r>
            <a:r>
              <a:rPr lang="fr-FR" dirty="0" smtClean="0">
                <a:solidFill>
                  <a:schemeClr val="accent6"/>
                </a:solidFill>
              </a:rPr>
              <a:t> </a:t>
            </a:r>
            <a:r>
              <a:rPr lang="fr-FR" dirty="0" smtClean="0">
                <a:solidFill>
                  <a:schemeClr val="tx1"/>
                </a:solidFill>
              </a:rPr>
              <a:t>qui retourne elle-même une fonction (dite anonyme) ayant accès à </a:t>
            </a:r>
            <a:r>
              <a:rPr lang="fr-FR" b="1" i="1" dirty="0" smtClean="0">
                <a:solidFill>
                  <a:schemeClr val="accent6"/>
                </a:solidFill>
              </a:rPr>
              <a:t>i</a:t>
            </a:r>
          </a:p>
        </p:txBody>
      </p:sp>
      <p:pic>
        <p:nvPicPr>
          <p:cNvPr id="4" name="Image 3"/>
          <p:cNvPicPr>
            <a:picLocks noChangeAspect="1"/>
          </p:cNvPicPr>
          <p:nvPr/>
        </p:nvPicPr>
        <p:blipFill>
          <a:blip r:embed="rId2"/>
          <a:stretch>
            <a:fillRect/>
          </a:stretch>
        </p:blipFill>
        <p:spPr>
          <a:xfrm>
            <a:off x="6789917" y="624110"/>
            <a:ext cx="5238750" cy="4695825"/>
          </a:xfrm>
          <a:prstGeom prst="rect">
            <a:avLst/>
          </a:prstGeom>
        </p:spPr>
      </p:pic>
      <p:pic>
        <p:nvPicPr>
          <p:cNvPr id="6" name="Image 5"/>
          <p:cNvPicPr>
            <a:picLocks noChangeAspect="1"/>
          </p:cNvPicPr>
          <p:nvPr/>
        </p:nvPicPr>
        <p:blipFill>
          <a:blip r:embed="rId3"/>
          <a:stretch>
            <a:fillRect/>
          </a:stretch>
        </p:blipFill>
        <p:spPr>
          <a:xfrm>
            <a:off x="6789917" y="5504133"/>
            <a:ext cx="647700" cy="1019175"/>
          </a:xfrm>
          <a:prstGeom prst="rect">
            <a:avLst/>
          </a:prstGeom>
        </p:spPr>
      </p:pic>
    </p:spTree>
    <p:extLst>
      <p:ext uri="{BB962C8B-B14F-4D97-AF65-F5344CB8AC3E}">
        <p14:creationId xmlns:p14="http://schemas.microsoft.com/office/powerpoint/2010/main" val="32490728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a:t>
            </a:r>
            <a:endParaRPr lang="fr-FR" dirty="0"/>
          </a:p>
        </p:txBody>
      </p:sp>
      <p:sp>
        <p:nvSpPr>
          <p:cNvPr id="5" name="Espace réservé du contenu 2"/>
          <p:cNvSpPr>
            <a:spLocks noGrp="1"/>
          </p:cNvSpPr>
          <p:nvPr>
            <p:ph idx="1"/>
          </p:nvPr>
        </p:nvSpPr>
        <p:spPr>
          <a:xfrm>
            <a:off x="962108" y="1547006"/>
            <a:ext cx="5049078" cy="4976302"/>
          </a:xfrm>
        </p:spPr>
        <p:txBody>
          <a:bodyPr anchor="ctr">
            <a:normAutofit/>
          </a:bodyPr>
          <a:lstStyle/>
          <a:p>
            <a:pPr algn="just"/>
            <a:r>
              <a:rPr lang="fr-FR" dirty="0" smtClean="0">
                <a:solidFill>
                  <a:schemeClr val="tx1"/>
                </a:solidFill>
              </a:rPr>
              <a:t>Go supporte les appels de fonctions récursifs (une fonction s'appelant elle même)</a:t>
            </a:r>
            <a:endParaRPr lang="fr-FR" b="1" i="1" dirty="0" smtClean="0">
              <a:solidFill>
                <a:schemeClr val="accent6"/>
              </a:solidFill>
            </a:endParaRPr>
          </a:p>
        </p:txBody>
      </p:sp>
      <p:pic>
        <p:nvPicPr>
          <p:cNvPr id="2" name="Image 1"/>
          <p:cNvPicPr>
            <a:picLocks noChangeAspect="1"/>
          </p:cNvPicPr>
          <p:nvPr/>
        </p:nvPicPr>
        <p:blipFill>
          <a:blip r:embed="rId2"/>
          <a:stretch>
            <a:fillRect/>
          </a:stretch>
        </p:blipFill>
        <p:spPr>
          <a:xfrm>
            <a:off x="6472362" y="1275727"/>
            <a:ext cx="5188060" cy="3363238"/>
          </a:xfrm>
          <a:prstGeom prst="rect">
            <a:avLst/>
          </a:prstGeom>
        </p:spPr>
      </p:pic>
      <p:pic>
        <p:nvPicPr>
          <p:cNvPr id="7" name="Image 6"/>
          <p:cNvPicPr>
            <a:picLocks noChangeAspect="1"/>
          </p:cNvPicPr>
          <p:nvPr/>
        </p:nvPicPr>
        <p:blipFill>
          <a:blip r:embed="rId3"/>
          <a:stretch>
            <a:fillRect/>
          </a:stretch>
        </p:blipFill>
        <p:spPr>
          <a:xfrm>
            <a:off x="6472362" y="4807971"/>
            <a:ext cx="3562350" cy="247650"/>
          </a:xfrm>
          <a:prstGeom prst="rect">
            <a:avLst/>
          </a:prstGeom>
        </p:spPr>
      </p:pic>
    </p:spTree>
    <p:extLst>
      <p:ext uri="{BB962C8B-B14F-4D97-AF65-F5344CB8AC3E}">
        <p14:creationId xmlns:p14="http://schemas.microsoft.com/office/powerpoint/2010/main" val="27380761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 (exemple: 3!)</a:t>
            </a:r>
            <a:endParaRPr lang="fr-FR" dirty="0"/>
          </a:p>
        </p:txBody>
      </p:sp>
      <p:sp>
        <p:nvSpPr>
          <p:cNvPr id="8" name="Rectangle 7"/>
          <p:cNvSpPr/>
          <p:nvPr/>
        </p:nvSpPr>
        <p:spPr>
          <a:xfrm>
            <a:off x="1981335" y="431754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9" name="Rectangle 8"/>
          <p:cNvSpPr/>
          <p:nvPr/>
        </p:nvSpPr>
        <p:spPr>
          <a:xfrm>
            <a:off x="3930730" y="43175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0" name="Rectangle 9"/>
          <p:cNvSpPr/>
          <p:nvPr/>
        </p:nvSpPr>
        <p:spPr>
          <a:xfrm>
            <a:off x="3930730" y="363635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1" name="Rectangle 10"/>
          <p:cNvSpPr/>
          <p:nvPr/>
        </p:nvSpPr>
        <p:spPr>
          <a:xfrm>
            <a:off x="4905096" y="431754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2" name="Rectangle 11"/>
          <p:cNvSpPr/>
          <p:nvPr/>
        </p:nvSpPr>
        <p:spPr>
          <a:xfrm>
            <a:off x="4905096" y="36363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3" name="Rectangle 12"/>
          <p:cNvSpPr/>
          <p:nvPr/>
        </p:nvSpPr>
        <p:spPr>
          <a:xfrm>
            <a:off x="4905096" y="331829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endParaRPr lang="fr-FR" sz="800" dirty="0"/>
          </a:p>
        </p:txBody>
      </p:sp>
      <p:sp>
        <p:nvSpPr>
          <p:cNvPr id="14" name="Rectangle 13"/>
          <p:cNvSpPr/>
          <p:nvPr/>
        </p:nvSpPr>
        <p:spPr>
          <a:xfrm>
            <a:off x="5880125" y="431754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5" name="Rectangle 14"/>
          <p:cNvSpPr/>
          <p:nvPr/>
        </p:nvSpPr>
        <p:spPr>
          <a:xfrm>
            <a:off x="5880125" y="3636353"/>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6" name="Rectangle 15"/>
          <p:cNvSpPr/>
          <p:nvPr/>
        </p:nvSpPr>
        <p:spPr>
          <a:xfrm>
            <a:off x="5880125" y="331829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endParaRPr lang="fr-FR" sz="800" dirty="0"/>
          </a:p>
        </p:txBody>
      </p:sp>
      <p:sp>
        <p:nvSpPr>
          <p:cNvPr id="17" name="Rectangle 16"/>
          <p:cNvSpPr/>
          <p:nvPr/>
        </p:nvSpPr>
        <p:spPr>
          <a:xfrm>
            <a:off x="5880125" y="3000242"/>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(0)</a:t>
            </a:r>
          </a:p>
          <a:p>
            <a:pPr algn="ctr"/>
            <a:r>
              <a:rPr lang="fr-FR" sz="800" dirty="0" smtClean="0"/>
              <a:t>Return 1</a:t>
            </a:r>
            <a:endParaRPr lang="fr-FR" sz="800" dirty="0"/>
          </a:p>
        </p:txBody>
      </p:sp>
      <p:sp>
        <p:nvSpPr>
          <p:cNvPr id="18" name="Rectangle 17"/>
          <p:cNvSpPr/>
          <p:nvPr/>
        </p:nvSpPr>
        <p:spPr>
          <a:xfrm>
            <a:off x="6855154" y="431754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9" name="Rectangle 18"/>
          <p:cNvSpPr/>
          <p:nvPr/>
        </p:nvSpPr>
        <p:spPr>
          <a:xfrm>
            <a:off x="6855154" y="3636352"/>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20" name="Rectangle 19"/>
          <p:cNvSpPr/>
          <p:nvPr/>
        </p:nvSpPr>
        <p:spPr>
          <a:xfrm>
            <a:off x="6855154" y="331829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p>
          <a:p>
            <a:pPr algn="ctr"/>
            <a:r>
              <a:rPr lang="fr-FR" sz="800" dirty="0" smtClean="0"/>
              <a:t>Return 1*1=1</a:t>
            </a:r>
            <a:endParaRPr lang="fr-FR" sz="800" dirty="0"/>
          </a:p>
        </p:txBody>
      </p:sp>
      <p:sp>
        <p:nvSpPr>
          <p:cNvPr id="26" name="Rectangle 25"/>
          <p:cNvSpPr/>
          <p:nvPr/>
        </p:nvSpPr>
        <p:spPr>
          <a:xfrm>
            <a:off x="7826538" y="430959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27" name="Rectangle 26"/>
          <p:cNvSpPr/>
          <p:nvPr/>
        </p:nvSpPr>
        <p:spPr>
          <a:xfrm>
            <a:off x="7826538" y="365224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p>
          <a:p>
            <a:pPr algn="ctr"/>
            <a:r>
              <a:rPr lang="fr-FR" sz="800" dirty="0" smtClean="0"/>
              <a:t>Return 2*1=2</a:t>
            </a:r>
            <a:endParaRPr lang="fr-FR" sz="800" dirty="0"/>
          </a:p>
        </p:txBody>
      </p:sp>
      <p:sp>
        <p:nvSpPr>
          <p:cNvPr id="29" name="Rectangle 28"/>
          <p:cNvSpPr/>
          <p:nvPr/>
        </p:nvSpPr>
        <p:spPr>
          <a:xfrm>
            <a:off x="9765330" y="430958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30" name="Rectangle 29"/>
          <p:cNvSpPr/>
          <p:nvPr/>
        </p:nvSpPr>
        <p:spPr>
          <a:xfrm>
            <a:off x="3930730" y="3961066"/>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2" name="Rectangle 31"/>
          <p:cNvSpPr/>
          <p:nvPr/>
        </p:nvSpPr>
        <p:spPr>
          <a:xfrm>
            <a:off x="4905096"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3" name="Rectangle 32"/>
          <p:cNvSpPr/>
          <p:nvPr/>
        </p:nvSpPr>
        <p:spPr>
          <a:xfrm>
            <a:off x="5879462"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4" name="Rectangle 33"/>
          <p:cNvSpPr/>
          <p:nvPr/>
        </p:nvSpPr>
        <p:spPr>
          <a:xfrm>
            <a:off x="6854491"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5" name="Rectangle 34"/>
          <p:cNvSpPr/>
          <p:nvPr/>
        </p:nvSpPr>
        <p:spPr>
          <a:xfrm>
            <a:off x="7825212"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7" name="Rectangle 36"/>
          <p:cNvSpPr/>
          <p:nvPr/>
        </p:nvSpPr>
        <p:spPr>
          <a:xfrm>
            <a:off x="2955701" y="4317550"/>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38" name="Rectangle 37"/>
          <p:cNvSpPr/>
          <p:nvPr/>
        </p:nvSpPr>
        <p:spPr>
          <a:xfrm>
            <a:off x="2955701" y="396106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9" name="Rectangle 38"/>
          <p:cNvSpPr/>
          <p:nvPr/>
        </p:nvSpPr>
        <p:spPr>
          <a:xfrm>
            <a:off x="8795934" y="430958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40" name="Rectangle 39"/>
          <p:cNvSpPr/>
          <p:nvPr/>
        </p:nvSpPr>
        <p:spPr>
          <a:xfrm>
            <a:off x="8795934" y="397031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p>
          <a:p>
            <a:pPr algn="ctr"/>
            <a:r>
              <a:rPr lang="fr-FR" sz="800" dirty="0" smtClean="0"/>
              <a:t>Return 3*2=6</a:t>
            </a:r>
            <a:endParaRPr lang="fr-FR" sz="800" dirty="0"/>
          </a:p>
        </p:txBody>
      </p:sp>
    </p:spTree>
    <p:extLst>
      <p:ext uri="{BB962C8B-B14F-4D97-AF65-F5344CB8AC3E}">
        <p14:creationId xmlns:p14="http://schemas.microsoft.com/office/powerpoint/2010/main" val="83269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6" grpId="0" animBg="1"/>
      <p:bldP spid="27" grpId="0" animBg="1"/>
      <p:bldP spid="29" grpId="0" animBg="1"/>
      <p:bldP spid="30" grpId="0" animBg="1"/>
      <p:bldP spid="32" grpId="0" animBg="1"/>
      <p:bldP spid="33" grpId="0" animBg="1"/>
      <p:bldP spid="34" grpId="0" animBg="1"/>
      <p:bldP spid="35" grpId="0" animBg="1"/>
      <p:bldP spid="37" grpId="0" animBg="1"/>
      <p:bldP spid="38" grpId="0" animBg="1"/>
      <p:bldP spid="39" grpId="0" animBg="1"/>
      <p:bldP spid="4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 (Suite de Syracuse)</a:t>
            </a:r>
            <a:endParaRPr lang="fr-FR" dirty="0"/>
          </a:p>
        </p:txBody>
      </p:sp>
      <p:pic>
        <p:nvPicPr>
          <p:cNvPr id="2" name="Image 1"/>
          <p:cNvPicPr>
            <a:picLocks noChangeAspect="1"/>
          </p:cNvPicPr>
          <p:nvPr/>
        </p:nvPicPr>
        <p:blipFill>
          <a:blip r:embed="rId2"/>
          <a:stretch>
            <a:fillRect/>
          </a:stretch>
        </p:blipFill>
        <p:spPr>
          <a:xfrm>
            <a:off x="4773825" y="2059388"/>
            <a:ext cx="4549884" cy="2734585"/>
          </a:xfrm>
          <a:prstGeom prst="rect">
            <a:avLst/>
          </a:prstGeom>
        </p:spPr>
      </p:pic>
      <p:pic>
        <p:nvPicPr>
          <p:cNvPr id="4" name="Image 3"/>
          <p:cNvPicPr>
            <a:picLocks noChangeAspect="1"/>
          </p:cNvPicPr>
          <p:nvPr/>
        </p:nvPicPr>
        <p:blipFill>
          <a:blip r:embed="rId3"/>
          <a:stretch>
            <a:fillRect/>
          </a:stretch>
        </p:blipFill>
        <p:spPr>
          <a:xfrm>
            <a:off x="3838842" y="5526778"/>
            <a:ext cx="6419850" cy="257175"/>
          </a:xfrm>
          <a:prstGeom prst="rect">
            <a:avLst/>
          </a:prstGeom>
        </p:spPr>
      </p:pic>
    </p:spTree>
    <p:extLst>
      <p:ext uri="{BB962C8B-B14F-4D97-AF65-F5344CB8AC3E}">
        <p14:creationId xmlns:p14="http://schemas.microsoft.com/office/powerpoint/2010/main" val="41881584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defers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des fonctions dont l'exécution est différée jusqu’à la fin de l'exécution de sa fonction parente (appelante)</a:t>
            </a:r>
          </a:p>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empilées dans la pile d'appels</a:t>
            </a:r>
          </a:p>
          <a:p>
            <a:pPr algn="just"/>
            <a:r>
              <a:rPr lang="fr-FR" dirty="0" smtClean="0">
                <a:solidFill>
                  <a:schemeClr val="tx1"/>
                </a:solidFill>
              </a:rPr>
              <a:t>Quand la fonction retourne, ces defers sont exécutées dans l'ordre LIFO</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6941654" y="2523424"/>
            <a:ext cx="5067300" cy="3486150"/>
          </a:xfrm>
          <a:prstGeom prst="rect">
            <a:avLst/>
          </a:prstGeom>
        </p:spPr>
      </p:pic>
    </p:spTree>
    <p:extLst>
      <p:ext uri="{BB962C8B-B14F-4D97-AF65-F5344CB8AC3E}">
        <p14:creationId xmlns:p14="http://schemas.microsoft.com/office/powerpoint/2010/main" val="358781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defers</a:t>
            </a:r>
            <a:endParaRPr lang="fr-FR" dirty="0"/>
          </a:p>
        </p:txBody>
      </p:sp>
      <p:sp>
        <p:nvSpPr>
          <p:cNvPr id="3" name="Espace réservé du contenu 2"/>
          <p:cNvSpPr>
            <a:spLocks noGrp="1"/>
          </p:cNvSpPr>
          <p:nvPr>
            <p:ph idx="1"/>
          </p:nvPr>
        </p:nvSpPr>
        <p:spPr>
          <a:xfrm>
            <a:off x="1483981" y="2231952"/>
            <a:ext cx="10101069" cy="3023860"/>
          </a:xfrm>
        </p:spPr>
        <p:txBody>
          <a:bodyPr anchor="ctr"/>
          <a:lstStyle/>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souvent utilisées lorsqu'une ressource a besoin d'être libérée en fin de traitement</a:t>
            </a:r>
          </a:p>
          <a:p>
            <a:pPr algn="just"/>
            <a:r>
              <a:rPr lang="fr-FR" dirty="0" smtClean="0">
                <a:solidFill>
                  <a:schemeClr val="tx1"/>
                </a:solidFill>
              </a:rPr>
              <a:t>Dans l'exemple, ceci apporte trois avantages majeurs :</a:t>
            </a:r>
          </a:p>
          <a:p>
            <a:pPr lvl="1" algn="just"/>
            <a:r>
              <a:rPr lang="fr-FR" dirty="0" smtClean="0">
                <a:solidFill>
                  <a:schemeClr val="tx1"/>
                </a:solidFill>
              </a:rPr>
              <a:t>Garder l'appel de </a:t>
            </a:r>
            <a:r>
              <a:rPr lang="fr-FR" b="1" i="1" dirty="0" smtClean="0">
                <a:solidFill>
                  <a:schemeClr val="accent6"/>
                </a:solidFill>
              </a:rPr>
              <a:t>close</a:t>
            </a:r>
            <a:r>
              <a:rPr lang="fr-FR" dirty="0" smtClean="0">
                <a:solidFill>
                  <a:schemeClr val="tx1"/>
                </a:solidFill>
              </a:rPr>
              <a:t> près de l'</a:t>
            </a:r>
            <a:r>
              <a:rPr lang="fr-FR" b="1" i="1" dirty="0" smtClean="0">
                <a:solidFill>
                  <a:schemeClr val="accent6"/>
                </a:solidFill>
              </a:rPr>
              <a:t>open</a:t>
            </a:r>
            <a:r>
              <a:rPr lang="fr-FR" dirty="0" smtClean="0">
                <a:solidFill>
                  <a:schemeClr val="tx1"/>
                </a:solidFill>
              </a:rPr>
              <a:t> de façon à rendre le code plus clair</a:t>
            </a:r>
          </a:p>
          <a:p>
            <a:pPr lvl="1" algn="just"/>
            <a:r>
              <a:rPr lang="fr-FR" dirty="0" smtClean="0">
                <a:solidFill>
                  <a:schemeClr val="tx1"/>
                </a:solidFill>
              </a:rPr>
              <a:t>Si la fonction à des return multiples, la defer sera appelée dans tous les cas</a:t>
            </a:r>
          </a:p>
          <a:p>
            <a:pPr lvl="1" algn="just"/>
            <a:r>
              <a:rPr lang="fr-FR" dirty="0" smtClean="0">
                <a:solidFill>
                  <a:schemeClr val="tx1"/>
                </a:solidFill>
              </a:rPr>
              <a:t>Les fonctions différées seront appelée même en cas de </a:t>
            </a:r>
            <a:r>
              <a:rPr lang="fr-FR" b="1" i="1" dirty="0" smtClean="0">
                <a:solidFill>
                  <a:schemeClr val="accent6"/>
                </a:solidFill>
              </a:rPr>
              <a:t>panic</a:t>
            </a:r>
          </a:p>
          <a:p>
            <a:pPr algn="just"/>
            <a:endParaRPr lang="fr-FR" dirty="0">
              <a:solidFill>
                <a:schemeClr val="tx1"/>
              </a:solidFill>
            </a:endParaRPr>
          </a:p>
        </p:txBody>
      </p:sp>
      <p:pic>
        <p:nvPicPr>
          <p:cNvPr id="5" name="Image 4"/>
          <p:cNvPicPr>
            <a:picLocks noChangeAspect="1"/>
          </p:cNvPicPr>
          <p:nvPr/>
        </p:nvPicPr>
        <p:blipFill>
          <a:blip r:embed="rId2"/>
          <a:stretch>
            <a:fillRect/>
          </a:stretch>
        </p:blipFill>
        <p:spPr>
          <a:xfrm>
            <a:off x="4076107" y="5255812"/>
            <a:ext cx="4019550"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40011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Panic et recover</a:t>
            </a:r>
            <a:endParaRPr lang="fr-FR" dirty="0"/>
          </a:p>
        </p:txBody>
      </p:sp>
      <p:sp>
        <p:nvSpPr>
          <p:cNvPr id="3" name="Espace réservé du contenu 2"/>
          <p:cNvSpPr>
            <a:spLocks noGrp="1"/>
          </p:cNvSpPr>
          <p:nvPr>
            <p:ph idx="1"/>
          </p:nvPr>
        </p:nvSpPr>
        <p:spPr>
          <a:xfrm>
            <a:off x="1483982" y="1550505"/>
            <a:ext cx="5807364" cy="4929808"/>
          </a:xfrm>
        </p:spPr>
        <p:txBody>
          <a:bodyPr anchor="ctr">
            <a:normAutofit/>
          </a:bodyPr>
          <a:lstStyle/>
          <a:p>
            <a:pPr algn="just"/>
            <a:r>
              <a:rPr lang="fr-FR" dirty="0" smtClean="0">
                <a:solidFill>
                  <a:schemeClr val="tx1"/>
                </a:solidFill>
              </a:rPr>
              <a:t>Les </a:t>
            </a:r>
            <a:r>
              <a:rPr lang="fr-FR" b="1" i="1" dirty="0" smtClean="0">
                <a:solidFill>
                  <a:schemeClr val="accent6"/>
                </a:solidFill>
              </a:rPr>
              <a:t>panic</a:t>
            </a:r>
            <a:r>
              <a:rPr lang="fr-FR" dirty="0" smtClean="0">
                <a:solidFill>
                  <a:schemeClr val="tx1"/>
                </a:solidFill>
              </a:rPr>
              <a:t> sont déclenchées par des runtime erreurs</a:t>
            </a:r>
            <a:endParaRPr lang="fr-FR" b="1" i="1" dirty="0" smtClean="0">
              <a:solidFill>
                <a:schemeClr val="accent6"/>
              </a:solidFill>
            </a:endParaRPr>
          </a:p>
          <a:p>
            <a:pPr algn="just"/>
            <a:r>
              <a:rPr lang="fr-FR" dirty="0" smtClean="0">
                <a:solidFill>
                  <a:schemeClr val="tx1"/>
                </a:solidFill>
              </a:rPr>
              <a:t>On peut les gérer par la fonction standard </a:t>
            </a:r>
            <a:r>
              <a:rPr lang="fr-FR" b="1" i="1" dirty="0" smtClean="0">
                <a:solidFill>
                  <a:schemeClr val="accent6"/>
                </a:solidFill>
              </a:rPr>
              <a:t>recover</a:t>
            </a:r>
          </a:p>
          <a:p>
            <a:pPr algn="just"/>
            <a:r>
              <a:rPr lang="fr-FR" b="1" i="1" dirty="0">
                <a:solidFill>
                  <a:schemeClr val="accent6"/>
                </a:solidFill>
              </a:rPr>
              <a:t>r</a:t>
            </a:r>
            <a:r>
              <a:rPr lang="fr-FR" b="1" i="1" dirty="0" smtClean="0">
                <a:solidFill>
                  <a:schemeClr val="accent6"/>
                </a:solidFill>
              </a:rPr>
              <a:t>ecover</a:t>
            </a:r>
            <a:r>
              <a:rPr lang="fr-FR" dirty="0" smtClean="0">
                <a:solidFill>
                  <a:schemeClr val="tx1"/>
                </a:solidFill>
              </a:rPr>
              <a:t> intercepte la </a:t>
            </a:r>
            <a:r>
              <a:rPr lang="fr-FR" b="1" i="1" dirty="0" smtClean="0">
                <a:solidFill>
                  <a:schemeClr val="accent6"/>
                </a:solidFill>
              </a:rPr>
              <a:t>panic</a:t>
            </a:r>
            <a:r>
              <a:rPr lang="fr-FR" dirty="0" smtClean="0">
                <a:solidFill>
                  <a:schemeClr val="tx1"/>
                </a:solidFill>
              </a:rPr>
              <a:t> et retourne la valeur qui a été passée à l'appel de </a:t>
            </a:r>
            <a:r>
              <a:rPr lang="fr-FR" b="1" i="1" dirty="0" smtClean="0">
                <a:solidFill>
                  <a:schemeClr val="accent6"/>
                </a:solidFill>
              </a:rPr>
              <a:t>panic</a:t>
            </a:r>
          </a:p>
          <a:p>
            <a:pPr algn="just"/>
            <a:r>
              <a:rPr lang="fr-FR" dirty="0" smtClean="0">
                <a:solidFill>
                  <a:schemeClr val="tx1"/>
                </a:solidFill>
              </a:rPr>
              <a:t>On pourrait être tenté de l'utiliser comme dans l'exemple, mais l'appel à </a:t>
            </a:r>
            <a:r>
              <a:rPr lang="fr-FR" b="1" i="1" dirty="0" smtClean="0">
                <a:solidFill>
                  <a:schemeClr val="accent6"/>
                </a:solidFill>
              </a:rPr>
              <a:t>recover</a:t>
            </a:r>
            <a:r>
              <a:rPr lang="fr-FR" dirty="0" smtClean="0">
                <a:solidFill>
                  <a:schemeClr val="tx1"/>
                </a:solidFill>
              </a:rPr>
              <a:t> ne sera jamais effectué car l'appel à </a:t>
            </a:r>
            <a:r>
              <a:rPr lang="fr-FR" b="1" i="1" dirty="0" smtClean="0">
                <a:solidFill>
                  <a:schemeClr val="accent6"/>
                </a:solidFill>
              </a:rPr>
              <a:t>panic</a:t>
            </a:r>
            <a:r>
              <a:rPr lang="fr-FR" dirty="0" smtClean="0">
                <a:solidFill>
                  <a:schemeClr val="tx1"/>
                </a:solidFill>
              </a:rPr>
              <a:t> stoppe immédiatement l'exécution de la fonction</a:t>
            </a:r>
          </a:p>
          <a:p>
            <a:pPr algn="just"/>
            <a:r>
              <a:rPr lang="fr-FR" dirty="0" smtClean="0">
                <a:solidFill>
                  <a:schemeClr val="tx1"/>
                </a:solidFill>
              </a:rPr>
              <a:t>A la place, on doit coupler la </a:t>
            </a:r>
            <a:r>
              <a:rPr lang="fr-FR" b="1" i="1" dirty="0" smtClean="0">
                <a:solidFill>
                  <a:schemeClr val="accent6"/>
                </a:solidFill>
              </a:rPr>
              <a:t>panic</a:t>
            </a:r>
            <a:r>
              <a:rPr lang="fr-FR" dirty="0" smtClean="0">
                <a:solidFill>
                  <a:schemeClr val="tx1"/>
                </a:solidFill>
              </a:rPr>
              <a:t> avec un </a:t>
            </a:r>
            <a:r>
              <a:rPr lang="fr-FR" b="1" i="1" dirty="0" smtClean="0">
                <a:solidFill>
                  <a:schemeClr val="accent6"/>
                </a:solidFill>
              </a:rPr>
              <a:t>defer</a:t>
            </a:r>
            <a:endParaRPr lang="fr-FR" b="1" i="1" dirty="0">
              <a:solidFill>
                <a:schemeClr val="accent6"/>
              </a:solidFill>
            </a:endParaRPr>
          </a:p>
        </p:txBody>
      </p:sp>
      <p:pic>
        <p:nvPicPr>
          <p:cNvPr id="4" name="Image 3"/>
          <p:cNvPicPr>
            <a:picLocks noChangeAspect="1"/>
          </p:cNvPicPr>
          <p:nvPr/>
        </p:nvPicPr>
        <p:blipFill>
          <a:blip r:embed="rId2"/>
          <a:stretch>
            <a:fillRect/>
          </a:stretch>
        </p:blipFill>
        <p:spPr>
          <a:xfrm>
            <a:off x="7829632" y="2040628"/>
            <a:ext cx="3981450" cy="174307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810582" y="4101921"/>
            <a:ext cx="4019550" cy="2105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365276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Panic et recover</a:t>
            </a:r>
            <a:endParaRPr lang="fr-FR" dirty="0"/>
          </a:p>
        </p:txBody>
      </p:sp>
      <p:pic>
        <p:nvPicPr>
          <p:cNvPr id="7" name="Image 6"/>
          <p:cNvPicPr>
            <a:picLocks noChangeAspect="1"/>
          </p:cNvPicPr>
          <p:nvPr/>
        </p:nvPicPr>
        <p:blipFill>
          <a:blip r:embed="rId2"/>
          <a:stretch>
            <a:fillRect/>
          </a:stretch>
        </p:blipFill>
        <p:spPr>
          <a:xfrm>
            <a:off x="828054" y="1516669"/>
            <a:ext cx="6162675" cy="4524375"/>
          </a:xfrm>
          <a:prstGeom prst="rect">
            <a:avLst/>
          </a:prstGeom>
        </p:spPr>
      </p:pic>
      <p:pic>
        <p:nvPicPr>
          <p:cNvPr id="8" name="Image 7"/>
          <p:cNvPicPr>
            <a:picLocks noChangeAspect="1"/>
          </p:cNvPicPr>
          <p:nvPr/>
        </p:nvPicPr>
        <p:blipFill>
          <a:blip r:embed="rId3"/>
          <a:stretch>
            <a:fillRect/>
          </a:stretch>
        </p:blipFill>
        <p:spPr>
          <a:xfrm>
            <a:off x="7267036" y="3602644"/>
            <a:ext cx="4352925" cy="2438400"/>
          </a:xfrm>
          <a:prstGeom prst="rect">
            <a:avLst/>
          </a:prstGeom>
        </p:spPr>
      </p:pic>
    </p:spTree>
    <p:extLst>
      <p:ext uri="{BB962C8B-B14F-4D97-AF65-F5344CB8AC3E}">
        <p14:creationId xmlns:p14="http://schemas.microsoft.com/office/powerpoint/2010/main" val="16906526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Pointeurs</a:t>
            </a:r>
            <a:endParaRPr lang="fr-FR" dirty="0"/>
          </a:p>
        </p:txBody>
      </p:sp>
      <p:sp>
        <p:nvSpPr>
          <p:cNvPr id="3" name="Espace réservé du contenu 2"/>
          <p:cNvSpPr>
            <a:spLocks noGrp="1"/>
          </p:cNvSpPr>
          <p:nvPr>
            <p:ph idx="1"/>
          </p:nvPr>
        </p:nvSpPr>
        <p:spPr>
          <a:xfrm>
            <a:off x="482600" y="1550505"/>
            <a:ext cx="5816600" cy="4929808"/>
          </a:xfrm>
        </p:spPr>
        <p:txBody>
          <a:bodyPr anchor="ctr">
            <a:normAutofit/>
          </a:bodyPr>
          <a:lstStyle/>
          <a:p>
            <a:pPr algn="just"/>
            <a:r>
              <a:rPr lang="fr-FR" dirty="0" smtClean="0">
                <a:solidFill>
                  <a:schemeClr val="tx1"/>
                </a:solidFill>
              </a:rPr>
              <a:t>Lorsque l'on appelle une fonction qui attend un argument, cet argument est </a:t>
            </a:r>
            <a:r>
              <a:rPr lang="fr-FR" b="1" i="1" dirty="0" smtClean="0">
                <a:solidFill>
                  <a:schemeClr val="tx1"/>
                </a:solidFill>
              </a:rPr>
              <a:t>copié</a:t>
            </a:r>
            <a:r>
              <a:rPr lang="fr-FR" dirty="0" smtClean="0">
                <a:solidFill>
                  <a:schemeClr val="tx1"/>
                </a:solidFill>
              </a:rPr>
              <a:t> dans la fonction</a:t>
            </a:r>
          </a:p>
          <a:p>
            <a:pPr algn="just"/>
            <a:r>
              <a:rPr lang="fr-FR" dirty="0" smtClean="0">
                <a:solidFill>
                  <a:schemeClr val="tx1"/>
                </a:solidFill>
              </a:rPr>
              <a:t>Dans ce programme, la fonction </a:t>
            </a:r>
            <a:r>
              <a:rPr lang="fr-FR" b="1" i="1" dirty="0" smtClean="0">
                <a:solidFill>
                  <a:schemeClr val="accent6"/>
                </a:solidFill>
              </a:rPr>
              <a:t>setToZero </a:t>
            </a:r>
            <a:r>
              <a:rPr lang="fr-FR" dirty="0" smtClean="0">
                <a:solidFill>
                  <a:schemeClr val="tx1"/>
                </a:solidFill>
              </a:rPr>
              <a:t>ne modifiera pas la variable originale définie dans </a:t>
            </a:r>
            <a:r>
              <a:rPr lang="fr-FR" b="1" i="1" dirty="0" smtClean="0">
                <a:solidFill>
                  <a:schemeClr val="accent6"/>
                </a:solidFill>
              </a:rPr>
              <a:t>main()</a:t>
            </a:r>
          </a:p>
          <a:p>
            <a:pPr algn="just"/>
            <a:r>
              <a:rPr lang="fr-FR" dirty="0" smtClean="0">
                <a:solidFill>
                  <a:schemeClr val="tx1"/>
                </a:solidFill>
              </a:rPr>
              <a:t>Mais que faire si nous avions souhaité le faire ?</a:t>
            </a:r>
          </a:p>
          <a:p>
            <a:pPr algn="just"/>
            <a:r>
              <a:rPr lang="fr-FR" dirty="0" smtClean="0">
                <a:solidFill>
                  <a:schemeClr val="tx1"/>
                </a:solidFill>
              </a:rPr>
              <a:t>Une façon de faire serait d'utiliser un type de donnée particulier : un pointeur</a:t>
            </a:r>
          </a:p>
          <a:p>
            <a:pPr algn="just"/>
            <a:r>
              <a:rPr lang="fr-FR" dirty="0" smtClean="0">
                <a:solidFill>
                  <a:schemeClr val="tx1"/>
                </a:solidFill>
              </a:rPr>
              <a:t>Un pointeur identifie l'emplacement mémoire où la valeur est stockée plutôt que la valeur elle-même</a:t>
            </a:r>
          </a:p>
          <a:p>
            <a:pPr algn="just"/>
            <a:r>
              <a:rPr lang="fr-FR" dirty="0" smtClean="0">
                <a:solidFill>
                  <a:schemeClr val="tx1"/>
                </a:solidFill>
              </a:rPr>
              <a:t>En utilisant un pointeur (</a:t>
            </a:r>
            <a:r>
              <a:rPr lang="fr-FR" b="1" i="1" dirty="0" smtClean="0">
                <a:solidFill>
                  <a:schemeClr val="accent6"/>
                </a:solidFill>
              </a:rPr>
              <a:t>*int8</a:t>
            </a:r>
            <a:r>
              <a:rPr lang="fr-FR" dirty="0" smtClean="0">
                <a:solidFill>
                  <a:schemeClr val="tx1"/>
                </a:solidFill>
              </a:rPr>
              <a:t>), la fonction </a:t>
            </a:r>
            <a:r>
              <a:rPr lang="fr-FR" b="1" i="1" dirty="0" smtClean="0">
                <a:solidFill>
                  <a:schemeClr val="accent6"/>
                </a:solidFill>
              </a:rPr>
              <a:t>setToOne </a:t>
            </a:r>
            <a:r>
              <a:rPr lang="fr-FR" dirty="0" smtClean="0">
                <a:solidFill>
                  <a:schemeClr val="tx1"/>
                </a:solidFill>
              </a:rPr>
              <a:t>est capable de modifier la variable d'origine</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591300" y="1228863"/>
            <a:ext cx="5272087" cy="4878647"/>
          </a:xfrm>
          <a:prstGeom prst="rect">
            <a:avLst/>
          </a:prstGeom>
        </p:spPr>
      </p:pic>
    </p:spTree>
    <p:extLst>
      <p:ext uri="{BB962C8B-B14F-4D97-AF65-F5344CB8AC3E}">
        <p14:creationId xmlns:p14="http://schemas.microsoft.com/office/powerpoint/2010/main" val="31730031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Pointeurs (opérateurs * et &amp;)</a:t>
            </a:r>
            <a:endParaRPr lang="fr-FR" dirty="0"/>
          </a:p>
        </p:txBody>
      </p:sp>
      <p:sp>
        <p:nvSpPr>
          <p:cNvPr id="3" name="Espace réservé du contenu 2"/>
          <p:cNvSpPr>
            <a:spLocks noGrp="1"/>
          </p:cNvSpPr>
          <p:nvPr>
            <p:ph idx="1"/>
          </p:nvPr>
        </p:nvSpPr>
        <p:spPr>
          <a:xfrm>
            <a:off x="1524000" y="1550505"/>
            <a:ext cx="9980612" cy="4929808"/>
          </a:xfrm>
        </p:spPr>
        <p:txBody>
          <a:bodyPr anchor="ctr">
            <a:normAutofit/>
          </a:bodyPr>
          <a:lstStyle/>
          <a:p>
            <a:pPr algn="just"/>
            <a:r>
              <a:rPr lang="fr-FR" dirty="0" smtClean="0">
                <a:solidFill>
                  <a:schemeClr val="tx1"/>
                </a:solidFill>
              </a:rPr>
              <a:t>En Go, le pointeur est représenté par </a:t>
            </a:r>
            <a:r>
              <a:rPr lang="fr-FR" b="1" i="1" dirty="0" smtClean="0">
                <a:solidFill>
                  <a:schemeClr val="accent6"/>
                </a:solidFill>
              </a:rPr>
              <a:t>*</a:t>
            </a:r>
            <a:r>
              <a:rPr lang="fr-FR" dirty="0" smtClean="0">
                <a:solidFill>
                  <a:schemeClr val="tx1"/>
                </a:solidFill>
              </a:rPr>
              <a:t> (astérisque) suivi du type de la variable stockée</a:t>
            </a:r>
          </a:p>
          <a:p>
            <a:pPr algn="just"/>
            <a:r>
              <a:rPr lang="fr-FR" dirty="0" smtClean="0">
                <a:solidFill>
                  <a:schemeClr val="tx1"/>
                </a:solidFill>
              </a:rPr>
              <a:t>Dans la fonction setToOne, xPtr</a:t>
            </a:r>
            <a:r>
              <a:rPr lang="fr-FR" dirty="0">
                <a:solidFill>
                  <a:schemeClr val="tx1"/>
                </a:solidFill>
              </a:rPr>
              <a:t> </a:t>
            </a:r>
            <a:r>
              <a:rPr lang="fr-FR" dirty="0" smtClean="0">
                <a:solidFill>
                  <a:schemeClr val="tx1"/>
                </a:solidFill>
              </a:rPr>
              <a:t>est un pointeur vers un </a:t>
            </a:r>
            <a:r>
              <a:rPr lang="fr-FR" b="1" i="1" dirty="0" smtClean="0">
                <a:solidFill>
                  <a:schemeClr val="accent6"/>
                </a:solidFill>
              </a:rPr>
              <a:t>int8</a:t>
            </a:r>
          </a:p>
          <a:p>
            <a:pPr algn="just"/>
            <a:r>
              <a:rPr lang="fr-FR" dirty="0" smtClean="0">
                <a:solidFill>
                  <a:schemeClr val="tx1"/>
                </a:solidFill>
              </a:rPr>
              <a:t>* est aussi utilisé pour déréférencer les variables de type pointeur</a:t>
            </a:r>
          </a:p>
          <a:p>
            <a:pPr algn="just"/>
            <a:r>
              <a:rPr lang="fr-FR" dirty="0" smtClean="0">
                <a:solidFill>
                  <a:schemeClr val="tx1"/>
                </a:solidFill>
              </a:rPr>
              <a:t>Le déréférencement nous donne accès à la valeur référencée par le pointeur</a:t>
            </a:r>
          </a:p>
          <a:p>
            <a:pPr algn="just"/>
            <a:r>
              <a:rPr lang="fr-FR" dirty="0" smtClean="0">
                <a:solidFill>
                  <a:schemeClr val="tx1"/>
                </a:solidFill>
              </a:rPr>
              <a:t>Lorsque l'on écrit </a:t>
            </a:r>
            <a:r>
              <a:rPr lang="fr-FR" b="1" i="1" dirty="0" smtClean="0">
                <a:solidFill>
                  <a:schemeClr val="accent6"/>
                </a:solidFill>
              </a:rPr>
              <a:t>*xPtr = 0</a:t>
            </a:r>
            <a:r>
              <a:rPr lang="fr-FR" dirty="0" smtClean="0">
                <a:solidFill>
                  <a:schemeClr val="tx1"/>
                </a:solidFill>
              </a:rPr>
              <a:t>, nous disons "Stocker l'</a:t>
            </a:r>
            <a:r>
              <a:rPr lang="fr-FR" b="1" i="1" dirty="0" smtClean="0">
                <a:solidFill>
                  <a:schemeClr val="accent6"/>
                </a:solidFill>
              </a:rPr>
              <a:t>int8</a:t>
            </a:r>
            <a:r>
              <a:rPr lang="fr-FR" dirty="0" smtClean="0">
                <a:solidFill>
                  <a:schemeClr val="tx1"/>
                </a:solidFill>
              </a:rPr>
              <a:t> de valeur 0 dans l'emplacement mémoire indiqué par </a:t>
            </a:r>
            <a:r>
              <a:rPr lang="fr-FR" b="1" i="1" dirty="0" smtClean="0">
                <a:solidFill>
                  <a:schemeClr val="accent6"/>
                </a:solidFill>
              </a:rPr>
              <a:t>xPtr</a:t>
            </a:r>
            <a:r>
              <a:rPr lang="fr-FR" dirty="0" smtClean="0">
                <a:solidFill>
                  <a:schemeClr val="tx1"/>
                </a:solidFill>
              </a:rPr>
              <a:t>"</a:t>
            </a:r>
          </a:p>
          <a:p>
            <a:pPr algn="just"/>
            <a:r>
              <a:rPr lang="fr-FR" dirty="0" smtClean="0">
                <a:solidFill>
                  <a:schemeClr val="tx1"/>
                </a:solidFill>
              </a:rPr>
              <a:t>Si nous essayons xPtr = 0, nous aurons une erreur de compilation car xPtr n'est pas un entier (int8) mais un pointeur vers un entier (*int8) qui ne peut recevoir qu'un autre pointeur vers un entier</a:t>
            </a:r>
          </a:p>
          <a:p>
            <a:pPr algn="just"/>
            <a:r>
              <a:rPr lang="fr-FR" dirty="0" smtClean="0">
                <a:solidFill>
                  <a:schemeClr val="tx1"/>
                </a:solidFill>
              </a:rPr>
              <a:t>Enfin, nous utilisons l'opérateur &amp; pour trouver l'adresse de stockage d'une variable</a:t>
            </a:r>
          </a:p>
          <a:p>
            <a:pPr algn="just"/>
            <a:r>
              <a:rPr lang="fr-FR" dirty="0" smtClean="0">
                <a:solidFill>
                  <a:schemeClr val="tx1"/>
                </a:solidFill>
              </a:rPr>
              <a:t>&amp;x retourne un *int8 (pointeur vers un int8) car x est un entier (int8)</a:t>
            </a:r>
          </a:p>
          <a:p>
            <a:pPr algn="just"/>
            <a:r>
              <a:rPr lang="fr-FR" dirty="0" smtClean="0">
                <a:solidFill>
                  <a:schemeClr val="tx1"/>
                </a:solidFill>
              </a:rPr>
              <a:t>&amp;x et xPtr font référence au même </a:t>
            </a:r>
            <a:r>
              <a:rPr lang="fr-FR" smtClean="0">
                <a:solidFill>
                  <a:schemeClr val="tx1"/>
                </a:solidFill>
              </a:rPr>
              <a:t>emplacement mémoire</a:t>
            </a:r>
            <a:endParaRPr lang="fr-FR" dirty="0">
              <a:solidFill>
                <a:schemeClr val="accent6"/>
              </a:solidFill>
            </a:endParaRPr>
          </a:p>
        </p:txBody>
      </p:sp>
    </p:spTree>
    <p:extLst>
      <p:ext uri="{BB962C8B-B14F-4D97-AF65-F5344CB8AC3E}">
        <p14:creationId xmlns:p14="http://schemas.microsoft.com/office/powerpoint/2010/main" val="271111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Structures</a:t>
            </a:r>
            <a:endParaRPr lang="fr-FR" dirty="0"/>
          </a:p>
        </p:txBody>
      </p:sp>
      <p:sp>
        <p:nvSpPr>
          <p:cNvPr id="3" name="Espace réservé du contenu 2"/>
          <p:cNvSpPr>
            <a:spLocks noGrp="1"/>
          </p:cNvSpPr>
          <p:nvPr>
            <p:ph idx="1"/>
          </p:nvPr>
        </p:nvSpPr>
        <p:spPr>
          <a:xfrm>
            <a:off x="482600" y="1550505"/>
            <a:ext cx="5816600" cy="4929808"/>
          </a:xfrm>
        </p:spPr>
        <p:txBody>
          <a:bodyPr anchor="ctr">
            <a:normAutofit/>
          </a:bodyPr>
          <a:lstStyle/>
          <a:p>
            <a:pPr algn="just"/>
            <a:r>
              <a:rPr lang="fr-FR" dirty="0" smtClean="0">
                <a:solidFill>
                  <a:schemeClr val="tx1"/>
                </a:solidFill>
              </a:rPr>
              <a:t>Considérons le programme ci-contre</a:t>
            </a:r>
          </a:p>
          <a:p>
            <a:pPr algn="just"/>
            <a:r>
              <a:rPr lang="fr-FR" dirty="0" smtClean="0">
                <a:solidFill>
                  <a:schemeClr val="tx1"/>
                </a:solidFill>
              </a:rPr>
              <a:t>Garder une trace de toutes les coordonnées des formes rend le programme difficile à lire et à comprendre ce qu'il fait</a:t>
            </a:r>
          </a:p>
          <a:p>
            <a:pPr algn="just"/>
            <a:r>
              <a:rPr lang="fr-FR" dirty="0" smtClean="0">
                <a:solidFill>
                  <a:schemeClr val="tx1"/>
                </a:solidFill>
              </a:rPr>
              <a:t>Il finira, au fil de ses extensions de fonctionnalités, par mener à des erreurs</a:t>
            </a:r>
            <a:endParaRPr lang="fr-FR" dirty="0">
              <a:solidFill>
                <a:schemeClr val="accent6"/>
              </a:solidFill>
            </a:endParaRPr>
          </a:p>
        </p:txBody>
      </p:sp>
      <p:pic>
        <p:nvPicPr>
          <p:cNvPr id="4" name="Image 3"/>
          <p:cNvPicPr>
            <a:picLocks noChangeAspect="1"/>
          </p:cNvPicPr>
          <p:nvPr/>
        </p:nvPicPr>
        <p:blipFill>
          <a:blip r:embed="rId2"/>
          <a:stretch>
            <a:fillRect/>
          </a:stretch>
        </p:blipFill>
        <p:spPr>
          <a:xfrm>
            <a:off x="6634764" y="835963"/>
            <a:ext cx="5227174" cy="5421713"/>
          </a:xfrm>
          <a:prstGeom prst="rect">
            <a:avLst/>
          </a:prstGeom>
        </p:spPr>
      </p:pic>
    </p:spTree>
    <p:extLst>
      <p:ext uri="{BB962C8B-B14F-4D97-AF65-F5344CB8AC3E}">
        <p14:creationId xmlns:p14="http://schemas.microsoft.com/office/powerpoint/2010/main" val="414685092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Structures</a:t>
            </a:r>
            <a:endParaRPr lang="fr-FR" dirty="0"/>
          </a:p>
        </p:txBody>
      </p:sp>
      <p:sp>
        <p:nvSpPr>
          <p:cNvPr id="3" name="Espace réservé du contenu 2"/>
          <p:cNvSpPr>
            <a:spLocks noGrp="1"/>
          </p:cNvSpPr>
          <p:nvPr>
            <p:ph idx="1"/>
          </p:nvPr>
        </p:nvSpPr>
        <p:spPr>
          <a:xfrm>
            <a:off x="482600" y="1550505"/>
            <a:ext cx="6880308" cy="4929808"/>
          </a:xfrm>
        </p:spPr>
        <p:txBody>
          <a:bodyPr anchor="ctr">
            <a:normAutofit/>
          </a:bodyPr>
          <a:lstStyle/>
          <a:p>
            <a:pPr algn="just"/>
            <a:r>
              <a:rPr lang="fr-FR" dirty="0" smtClean="0">
                <a:solidFill>
                  <a:schemeClr val="tx1"/>
                </a:solidFill>
              </a:rPr>
              <a:t>Le mot-clé </a:t>
            </a:r>
            <a:r>
              <a:rPr lang="fr-FR" b="1" i="1" dirty="0" smtClean="0">
                <a:solidFill>
                  <a:schemeClr val="accent6"/>
                </a:solidFill>
              </a:rPr>
              <a:t>type</a:t>
            </a:r>
            <a:r>
              <a:rPr lang="fr-FR" dirty="0" smtClean="0">
                <a:solidFill>
                  <a:schemeClr val="accent6"/>
                </a:solidFill>
              </a:rPr>
              <a:t> </a:t>
            </a:r>
            <a:r>
              <a:rPr lang="fr-FR" dirty="0" smtClean="0">
                <a:solidFill>
                  <a:schemeClr val="tx1"/>
                </a:solidFill>
              </a:rPr>
              <a:t>introduit un nouveau type de donnée</a:t>
            </a:r>
          </a:p>
          <a:p>
            <a:pPr algn="just"/>
            <a:r>
              <a:rPr lang="fr-FR" dirty="0" smtClean="0">
                <a:solidFill>
                  <a:schemeClr val="tx1"/>
                </a:solidFill>
              </a:rPr>
              <a:t>Il est suivi du nom (</a:t>
            </a:r>
            <a:r>
              <a:rPr lang="fr-FR" b="1" i="1" dirty="0" smtClean="0">
                <a:solidFill>
                  <a:schemeClr val="accent6"/>
                </a:solidFill>
              </a:rPr>
              <a:t>Circle</a:t>
            </a:r>
            <a:r>
              <a:rPr lang="fr-FR" dirty="0" smtClean="0">
                <a:solidFill>
                  <a:schemeClr val="accent6"/>
                </a:solidFill>
              </a:rPr>
              <a:t> </a:t>
            </a:r>
            <a:r>
              <a:rPr lang="fr-FR" dirty="0" smtClean="0">
                <a:solidFill>
                  <a:schemeClr val="tx1"/>
                </a:solidFill>
              </a:rPr>
              <a:t>ou </a:t>
            </a:r>
            <a:r>
              <a:rPr lang="fr-FR" b="1" i="1" dirty="0" smtClean="0">
                <a:solidFill>
                  <a:schemeClr val="accent6"/>
                </a:solidFill>
              </a:rPr>
              <a:t>Rectangle</a:t>
            </a:r>
            <a:r>
              <a:rPr lang="fr-FR" dirty="0" smtClean="0">
                <a:solidFill>
                  <a:schemeClr val="tx1"/>
                </a:solidFill>
              </a:rPr>
              <a:t>)</a:t>
            </a:r>
          </a:p>
          <a:p>
            <a:pPr algn="just"/>
            <a:r>
              <a:rPr lang="fr-FR" dirty="0" smtClean="0">
                <a:solidFill>
                  <a:schemeClr val="tx1"/>
                </a:solidFill>
              </a:rPr>
              <a:t>Le mot-clé </a:t>
            </a:r>
            <a:r>
              <a:rPr lang="fr-FR" b="1" i="1" dirty="0" smtClean="0">
                <a:solidFill>
                  <a:schemeClr val="accent6"/>
                </a:solidFill>
              </a:rPr>
              <a:t>struct</a:t>
            </a:r>
            <a:r>
              <a:rPr lang="fr-FR" dirty="0" smtClean="0">
                <a:solidFill>
                  <a:schemeClr val="accent6"/>
                </a:solidFill>
              </a:rPr>
              <a:t> </a:t>
            </a:r>
            <a:r>
              <a:rPr lang="fr-FR" dirty="0" smtClean="0">
                <a:solidFill>
                  <a:schemeClr val="tx1"/>
                </a:solidFill>
              </a:rPr>
              <a:t>et le bloc (entre accolades) contenant la liste des champs de la nouvelle structure</a:t>
            </a:r>
          </a:p>
          <a:p>
            <a:pPr algn="just"/>
            <a:r>
              <a:rPr lang="fr-FR" dirty="0" smtClean="0">
                <a:solidFill>
                  <a:schemeClr val="tx1"/>
                </a:solidFill>
              </a:rPr>
              <a:t>Chaque champ à un nom et un type</a:t>
            </a:r>
          </a:p>
          <a:p>
            <a:pPr algn="just"/>
            <a:r>
              <a:rPr lang="fr-FR" b="1" i="1" dirty="0" smtClean="0">
                <a:solidFill>
                  <a:schemeClr val="accent6"/>
                </a:solidFill>
              </a:rPr>
              <a:t>c := Circle{x:0, y:0, r:1}</a:t>
            </a:r>
            <a:r>
              <a:rPr lang="fr-FR" dirty="0" smtClean="0">
                <a:solidFill>
                  <a:schemeClr val="tx1"/>
                </a:solidFill>
              </a:rPr>
              <a:t> déclare et initialise la structure</a:t>
            </a:r>
          </a:p>
          <a:p>
            <a:pPr algn="just"/>
            <a:r>
              <a:rPr lang="fr-FR" b="1" i="1" dirty="0" smtClean="0">
                <a:solidFill>
                  <a:schemeClr val="accent6"/>
                </a:solidFill>
              </a:rPr>
              <a:t>x := new(Rectangle) </a:t>
            </a:r>
            <a:r>
              <a:rPr lang="fr-FR" dirty="0" smtClean="0">
                <a:solidFill>
                  <a:schemeClr val="tx1"/>
                </a:solidFill>
              </a:rPr>
              <a:t>aurait déclaré et initialisé une variable de type </a:t>
            </a:r>
            <a:r>
              <a:rPr lang="fr-FR" i="1" dirty="0" smtClean="0">
                <a:solidFill>
                  <a:schemeClr val="accent6"/>
                </a:solidFill>
              </a:rPr>
              <a:t>Rectangle</a:t>
            </a:r>
            <a:r>
              <a:rPr lang="fr-FR" dirty="0" smtClean="0">
                <a:solidFill>
                  <a:schemeClr val="accent6"/>
                </a:solidFill>
              </a:rPr>
              <a:t> </a:t>
            </a:r>
            <a:r>
              <a:rPr lang="fr-FR" dirty="0" smtClean="0">
                <a:solidFill>
                  <a:schemeClr val="tx1"/>
                </a:solidFill>
              </a:rPr>
              <a:t>mais aurait retourné un pointeur (</a:t>
            </a:r>
            <a:r>
              <a:rPr lang="fr-FR" b="1" i="1" dirty="0" smtClean="0">
                <a:solidFill>
                  <a:schemeClr val="accent6"/>
                </a:solidFill>
              </a:rPr>
              <a:t>*Rectangle</a:t>
            </a:r>
            <a:r>
              <a:rPr lang="fr-FR" dirty="0" smtClean="0">
                <a:solidFill>
                  <a:schemeClr val="tx1"/>
                </a:solidFill>
              </a:rPr>
              <a:t>) et non pas une variable de type </a:t>
            </a:r>
            <a:r>
              <a:rPr lang="fr-FR" b="1" i="1" dirty="0" smtClean="0">
                <a:solidFill>
                  <a:schemeClr val="accent6"/>
                </a:solidFill>
              </a:rPr>
              <a:t>Rectangle</a:t>
            </a:r>
            <a:endParaRPr lang="fr-FR" b="1" i="1" dirty="0">
              <a:solidFill>
                <a:schemeClr val="accent6"/>
              </a:solidFill>
            </a:endParaRPr>
          </a:p>
        </p:txBody>
      </p:sp>
      <p:pic>
        <p:nvPicPr>
          <p:cNvPr id="5" name="Image 4"/>
          <p:cNvPicPr>
            <a:picLocks noChangeAspect="1"/>
          </p:cNvPicPr>
          <p:nvPr/>
        </p:nvPicPr>
        <p:blipFill>
          <a:blip r:embed="rId2"/>
          <a:stretch>
            <a:fillRect/>
          </a:stretch>
        </p:blipFill>
        <p:spPr>
          <a:xfrm>
            <a:off x="7555576" y="624110"/>
            <a:ext cx="4423251" cy="5800477"/>
          </a:xfrm>
          <a:prstGeom prst="rect">
            <a:avLst/>
          </a:prstGeom>
        </p:spPr>
      </p:pic>
      <p:pic>
        <p:nvPicPr>
          <p:cNvPr id="6" name="Image 5"/>
          <p:cNvPicPr>
            <a:picLocks noChangeAspect="1"/>
          </p:cNvPicPr>
          <p:nvPr/>
        </p:nvPicPr>
        <p:blipFill>
          <a:blip r:embed="rId3"/>
          <a:stretch>
            <a:fillRect/>
          </a:stretch>
        </p:blipFill>
        <p:spPr>
          <a:xfrm>
            <a:off x="2240777" y="6005487"/>
            <a:ext cx="4991100" cy="419100"/>
          </a:xfrm>
          <a:prstGeom prst="rect">
            <a:avLst/>
          </a:prstGeom>
        </p:spPr>
      </p:pic>
    </p:spTree>
    <p:extLst>
      <p:ext uri="{BB962C8B-B14F-4D97-AF65-F5344CB8AC3E}">
        <p14:creationId xmlns:p14="http://schemas.microsoft.com/office/powerpoint/2010/main" val="325680323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Méthodes</a:t>
            </a:r>
            <a:endParaRPr lang="fr-FR" dirty="0"/>
          </a:p>
        </p:txBody>
      </p:sp>
      <p:sp>
        <p:nvSpPr>
          <p:cNvPr id="3" name="Espace réservé du contenu 2"/>
          <p:cNvSpPr>
            <a:spLocks noGrp="1"/>
          </p:cNvSpPr>
          <p:nvPr>
            <p:ph idx="1"/>
          </p:nvPr>
        </p:nvSpPr>
        <p:spPr>
          <a:xfrm>
            <a:off x="482600" y="1550505"/>
            <a:ext cx="6880308" cy="4929808"/>
          </a:xfrm>
        </p:spPr>
        <p:txBody>
          <a:bodyPr anchor="ctr">
            <a:normAutofit/>
          </a:bodyPr>
          <a:lstStyle/>
          <a:p>
            <a:pPr algn="just"/>
            <a:r>
              <a:rPr lang="fr-FR" dirty="0" smtClean="0">
                <a:solidFill>
                  <a:schemeClr val="tx1"/>
                </a:solidFill>
              </a:rPr>
              <a:t>Le programme est devenu plus lisible mais on peut encore l'améliorer en utilisant un type de fonction particulier : une méthode</a:t>
            </a:r>
          </a:p>
          <a:p>
            <a:pPr algn="just"/>
            <a:r>
              <a:rPr lang="fr-FR" dirty="0" smtClean="0">
                <a:solidFill>
                  <a:schemeClr val="tx1"/>
                </a:solidFill>
              </a:rPr>
              <a:t>Entre le mot-clé </a:t>
            </a:r>
            <a:r>
              <a:rPr lang="fr-FR" b="1" i="1" dirty="0" smtClean="0">
                <a:solidFill>
                  <a:schemeClr val="accent6"/>
                </a:solidFill>
              </a:rPr>
              <a:t>func</a:t>
            </a:r>
            <a:r>
              <a:rPr lang="fr-FR" dirty="0" smtClean="0">
                <a:solidFill>
                  <a:schemeClr val="tx1"/>
                </a:solidFill>
              </a:rPr>
              <a:t> et le nom de la fonction, on insère un récepteur</a:t>
            </a:r>
          </a:p>
          <a:p>
            <a:pPr algn="just"/>
            <a:r>
              <a:rPr lang="fr-FR" dirty="0" smtClean="0">
                <a:solidFill>
                  <a:schemeClr val="tx1"/>
                </a:solidFill>
              </a:rPr>
              <a:t>Le récepteur est semblable à un paramètre (il a un nom et un type) mais en créant la fonction de cette manière, cela nous permet de pouvoir l'appeler en utilisant l'opérateur </a:t>
            </a:r>
            <a:r>
              <a:rPr lang="fr-FR" b="1" i="1" dirty="0" smtClean="0">
                <a:solidFill>
                  <a:schemeClr val="accent6"/>
                </a:solidFill>
              </a:rPr>
              <a:t>.</a:t>
            </a:r>
            <a:r>
              <a:rPr lang="fr-FR" dirty="0" smtClean="0">
                <a:solidFill>
                  <a:schemeClr val="tx1"/>
                </a:solidFill>
              </a:rPr>
              <a:t> (point)</a:t>
            </a:r>
            <a:endParaRPr lang="fr-FR" dirty="0">
              <a:solidFill>
                <a:schemeClr val="accent6"/>
              </a:solidFill>
            </a:endParaRPr>
          </a:p>
        </p:txBody>
      </p:sp>
      <p:pic>
        <p:nvPicPr>
          <p:cNvPr id="4" name="Image 3"/>
          <p:cNvPicPr>
            <a:picLocks noChangeAspect="1"/>
          </p:cNvPicPr>
          <p:nvPr/>
        </p:nvPicPr>
        <p:blipFill>
          <a:blip r:embed="rId2"/>
          <a:stretch>
            <a:fillRect/>
          </a:stretch>
        </p:blipFill>
        <p:spPr>
          <a:xfrm>
            <a:off x="7459988" y="1001865"/>
            <a:ext cx="4596106" cy="5208104"/>
          </a:xfrm>
          <a:prstGeom prst="rect">
            <a:avLst/>
          </a:prstGeom>
        </p:spPr>
      </p:pic>
      <p:pic>
        <p:nvPicPr>
          <p:cNvPr id="7" name="Image 6"/>
          <p:cNvPicPr>
            <a:picLocks noChangeAspect="1"/>
          </p:cNvPicPr>
          <p:nvPr/>
        </p:nvPicPr>
        <p:blipFill>
          <a:blip r:embed="rId3"/>
          <a:stretch>
            <a:fillRect/>
          </a:stretch>
        </p:blipFill>
        <p:spPr>
          <a:xfrm>
            <a:off x="3543383" y="5762294"/>
            <a:ext cx="3819525" cy="447675"/>
          </a:xfrm>
          <a:prstGeom prst="rect">
            <a:avLst/>
          </a:prstGeom>
        </p:spPr>
      </p:pic>
    </p:spTree>
    <p:extLst>
      <p:ext uri="{BB962C8B-B14F-4D97-AF65-F5344CB8AC3E}">
        <p14:creationId xmlns:p14="http://schemas.microsoft.com/office/powerpoint/2010/main" val="6243813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incorporés</a:t>
            </a:r>
            <a:endParaRPr lang="fr-FR" dirty="0"/>
          </a:p>
        </p:txBody>
      </p:sp>
      <p:sp>
        <p:nvSpPr>
          <p:cNvPr id="3" name="Espace réservé du contenu 2"/>
          <p:cNvSpPr>
            <a:spLocks noGrp="1"/>
          </p:cNvSpPr>
          <p:nvPr>
            <p:ph idx="1"/>
          </p:nvPr>
        </p:nvSpPr>
        <p:spPr>
          <a:xfrm>
            <a:off x="482600" y="1550505"/>
            <a:ext cx="5767125" cy="3299791"/>
          </a:xfrm>
        </p:spPr>
        <p:txBody>
          <a:bodyPr anchor="ctr">
            <a:normAutofit/>
          </a:bodyPr>
          <a:lstStyle/>
          <a:p>
            <a:pPr algn="just"/>
            <a:r>
              <a:rPr lang="fr-FR" dirty="0" smtClean="0">
                <a:solidFill>
                  <a:schemeClr val="tx1"/>
                </a:solidFill>
              </a:rPr>
              <a:t>Les champs d'une structure matérialisent une relation &lt;</a:t>
            </a:r>
            <a:r>
              <a:rPr lang="fr-FR" b="1" i="1" dirty="0" smtClean="0">
                <a:solidFill>
                  <a:schemeClr val="accent6"/>
                </a:solidFill>
              </a:rPr>
              <a:t>objet</a:t>
            </a:r>
            <a:r>
              <a:rPr lang="fr-FR" dirty="0" smtClean="0">
                <a:solidFill>
                  <a:schemeClr val="tx1"/>
                </a:solidFill>
              </a:rPr>
              <a:t>&gt; possède &lt;</a:t>
            </a:r>
            <a:r>
              <a:rPr lang="fr-FR" b="1" i="1" dirty="0" smtClean="0">
                <a:solidFill>
                  <a:schemeClr val="accent6"/>
                </a:solidFill>
              </a:rPr>
              <a:t>attribut</a:t>
            </a:r>
            <a:r>
              <a:rPr lang="fr-FR" dirty="0" smtClean="0">
                <a:solidFill>
                  <a:schemeClr val="tx1"/>
                </a:solidFill>
              </a:rPr>
              <a:t>&gt;</a:t>
            </a:r>
          </a:p>
          <a:p>
            <a:pPr algn="just"/>
            <a:r>
              <a:rPr lang="fr-FR" dirty="0" smtClean="0">
                <a:solidFill>
                  <a:schemeClr val="tx1"/>
                </a:solidFill>
              </a:rPr>
              <a:t>Un parallélogramme </a:t>
            </a:r>
            <a:r>
              <a:rPr lang="fr-FR" b="1" dirty="0" smtClean="0">
                <a:solidFill>
                  <a:schemeClr val="tx1"/>
                </a:solidFill>
              </a:rPr>
              <a:t>ne possède pas</a:t>
            </a:r>
            <a:r>
              <a:rPr lang="fr-FR" dirty="0" smtClean="0">
                <a:solidFill>
                  <a:schemeClr val="tx1"/>
                </a:solidFill>
              </a:rPr>
              <a:t> de rectangle mais </a:t>
            </a:r>
            <a:r>
              <a:rPr lang="fr-FR" b="1" dirty="0" smtClean="0">
                <a:solidFill>
                  <a:schemeClr val="tx1"/>
                </a:solidFill>
              </a:rPr>
              <a:t>est une</a:t>
            </a:r>
            <a:r>
              <a:rPr lang="fr-FR" dirty="0" smtClean="0">
                <a:solidFill>
                  <a:schemeClr val="tx1"/>
                </a:solidFill>
              </a:rPr>
              <a:t> forme rectangulaire </a:t>
            </a:r>
            <a:r>
              <a:rPr lang="fr-FR" b="1" dirty="0" smtClean="0">
                <a:solidFill>
                  <a:schemeClr val="tx1"/>
                </a:solidFill>
              </a:rPr>
              <a:t>possédant</a:t>
            </a:r>
            <a:r>
              <a:rPr lang="fr-FR" dirty="0" smtClean="0">
                <a:solidFill>
                  <a:schemeClr val="tx1"/>
                </a:solidFill>
              </a:rPr>
              <a:t> une hauteur</a:t>
            </a:r>
          </a:p>
          <a:p>
            <a:pPr algn="just"/>
            <a:r>
              <a:rPr lang="fr-FR" dirty="0" smtClean="0">
                <a:solidFill>
                  <a:schemeClr val="tx1"/>
                </a:solidFill>
              </a:rPr>
              <a:t>Go supporte ce type de relation : les types incorporés ou les champs anonymes</a:t>
            </a:r>
            <a:endParaRPr lang="fr-FR" dirty="0">
              <a:solidFill>
                <a:schemeClr val="accent6"/>
              </a:solidFill>
            </a:endParaRPr>
          </a:p>
        </p:txBody>
      </p:sp>
      <p:pic>
        <p:nvPicPr>
          <p:cNvPr id="4" name="Image 3"/>
          <p:cNvPicPr>
            <a:picLocks noChangeAspect="1"/>
          </p:cNvPicPr>
          <p:nvPr/>
        </p:nvPicPr>
        <p:blipFill>
          <a:blip r:embed="rId2"/>
          <a:stretch>
            <a:fillRect/>
          </a:stretch>
        </p:blipFill>
        <p:spPr>
          <a:xfrm>
            <a:off x="6630820" y="1179710"/>
            <a:ext cx="5441910" cy="5356261"/>
          </a:xfrm>
          <a:prstGeom prst="rect">
            <a:avLst/>
          </a:prstGeom>
        </p:spPr>
      </p:pic>
      <p:pic>
        <p:nvPicPr>
          <p:cNvPr id="7" name="Image 6"/>
          <p:cNvPicPr>
            <a:picLocks noChangeAspect="1"/>
          </p:cNvPicPr>
          <p:nvPr/>
        </p:nvPicPr>
        <p:blipFill>
          <a:blip r:embed="rId3"/>
          <a:stretch>
            <a:fillRect/>
          </a:stretch>
        </p:blipFill>
        <p:spPr>
          <a:xfrm>
            <a:off x="2592925" y="6107346"/>
            <a:ext cx="3895725" cy="428625"/>
          </a:xfrm>
          <a:prstGeom prst="rect">
            <a:avLst/>
          </a:prstGeom>
        </p:spPr>
      </p:pic>
    </p:spTree>
    <p:extLst>
      <p:ext uri="{BB962C8B-B14F-4D97-AF65-F5344CB8AC3E}">
        <p14:creationId xmlns:p14="http://schemas.microsoft.com/office/powerpoint/2010/main" val="135166644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Interfaces</a:t>
            </a:r>
            <a:endParaRPr lang="fr-FR" dirty="0"/>
          </a:p>
        </p:txBody>
      </p:sp>
      <p:sp>
        <p:nvSpPr>
          <p:cNvPr id="3" name="Espace réservé du contenu 2"/>
          <p:cNvSpPr>
            <a:spLocks noGrp="1"/>
          </p:cNvSpPr>
          <p:nvPr>
            <p:ph idx="1"/>
          </p:nvPr>
        </p:nvSpPr>
        <p:spPr>
          <a:xfrm>
            <a:off x="906448" y="1550505"/>
            <a:ext cx="10598163" cy="4810538"/>
          </a:xfrm>
        </p:spPr>
        <p:txBody>
          <a:bodyPr anchor="ctr">
            <a:normAutofit/>
          </a:bodyPr>
          <a:lstStyle/>
          <a:p>
            <a:pPr algn="just"/>
            <a:r>
              <a:rPr lang="fr-FR" dirty="0" smtClean="0">
                <a:solidFill>
                  <a:schemeClr val="tx1"/>
                </a:solidFill>
              </a:rPr>
              <a:t>Une interface est à la fois un ensemble de méthodes et un type</a:t>
            </a:r>
          </a:p>
          <a:p>
            <a:pPr algn="just"/>
            <a:r>
              <a:rPr lang="fr-FR" dirty="0" smtClean="0">
                <a:solidFill>
                  <a:schemeClr val="tx1"/>
                </a:solidFill>
              </a:rPr>
              <a:t>Plutôt que de construire les abstractions en fonction de la nature des informations que nos types peuvent gérer, nous construisons nos abstractions en fonction des actions que nos types peuvent effectuer</a:t>
            </a:r>
          </a:p>
          <a:p>
            <a:pPr algn="just"/>
            <a:r>
              <a:rPr lang="fr-FR" dirty="0" smtClean="0">
                <a:solidFill>
                  <a:schemeClr val="tx1"/>
                </a:solidFill>
              </a:rPr>
              <a:t>Un enfant peut parler, un homme ou une femme peuvent parler</a:t>
            </a:r>
          </a:p>
          <a:p>
            <a:pPr algn="just"/>
            <a:r>
              <a:rPr lang="fr-FR" dirty="0" smtClean="0">
                <a:solidFill>
                  <a:schemeClr val="tx1"/>
                </a:solidFill>
              </a:rPr>
              <a:t>L'interface "Humain" peut parler</a:t>
            </a:r>
          </a:p>
          <a:p>
            <a:pPr algn="just"/>
            <a:r>
              <a:rPr lang="fr-FR" dirty="0" smtClean="0">
                <a:solidFill>
                  <a:schemeClr val="tx1"/>
                </a:solidFill>
              </a:rPr>
              <a:t>Toutes les entités pouvant parler seront du type "humain"</a:t>
            </a:r>
            <a:endParaRPr lang="fr-FR" dirty="0">
              <a:solidFill>
                <a:schemeClr val="tx1"/>
              </a:solidFill>
            </a:endParaRPr>
          </a:p>
        </p:txBody>
      </p:sp>
    </p:spTree>
    <p:extLst>
      <p:ext uri="{BB962C8B-B14F-4D97-AF65-F5344CB8AC3E}">
        <p14:creationId xmlns:p14="http://schemas.microsoft.com/office/powerpoint/2010/main" val="11621747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Interfaces</a:t>
            </a:r>
            <a:endParaRPr lang="fr-FR" dirty="0"/>
          </a:p>
        </p:txBody>
      </p:sp>
      <p:pic>
        <p:nvPicPr>
          <p:cNvPr id="8" name="Image 7"/>
          <p:cNvPicPr>
            <a:picLocks noChangeAspect="1"/>
          </p:cNvPicPr>
          <p:nvPr/>
        </p:nvPicPr>
        <p:blipFill>
          <a:blip r:embed="rId2"/>
          <a:stretch>
            <a:fillRect/>
          </a:stretch>
        </p:blipFill>
        <p:spPr>
          <a:xfrm>
            <a:off x="3865035" y="1526650"/>
            <a:ext cx="4630974" cy="5017604"/>
          </a:xfrm>
          <a:prstGeom prst="rect">
            <a:avLst/>
          </a:prstGeom>
        </p:spPr>
      </p:pic>
    </p:spTree>
    <p:extLst>
      <p:ext uri="{BB962C8B-B14F-4D97-AF65-F5344CB8AC3E}">
        <p14:creationId xmlns:p14="http://schemas.microsoft.com/office/powerpoint/2010/main" val="4637917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Interfaces</a:t>
            </a:r>
            <a:endParaRPr lang="fr-FR" dirty="0"/>
          </a:p>
        </p:txBody>
      </p:sp>
      <p:pic>
        <p:nvPicPr>
          <p:cNvPr id="7" name="Image 6"/>
          <p:cNvPicPr>
            <a:picLocks noChangeAspect="1"/>
          </p:cNvPicPr>
          <p:nvPr/>
        </p:nvPicPr>
        <p:blipFill>
          <a:blip r:embed="rId2"/>
          <a:stretch>
            <a:fillRect/>
          </a:stretch>
        </p:blipFill>
        <p:spPr>
          <a:xfrm>
            <a:off x="5339462" y="822892"/>
            <a:ext cx="4117747" cy="5808428"/>
          </a:xfrm>
          <a:prstGeom prst="rect">
            <a:avLst/>
          </a:prstGeom>
        </p:spPr>
      </p:pic>
    </p:spTree>
    <p:extLst>
      <p:ext uri="{BB962C8B-B14F-4D97-AF65-F5344CB8AC3E}">
        <p14:creationId xmlns:p14="http://schemas.microsoft.com/office/powerpoint/2010/main" val="12125062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Interfaces</a:t>
            </a:r>
            <a:endParaRPr lang="fr-FR" dirty="0"/>
          </a:p>
        </p:txBody>
      </p:sp>
      <p:pic>
        <p:nvPicPr>
          <p:cNvPr id="5" name="Image 4"/>
          <p:cNvPicPr>
            <a:picLocks noChangeAspect="1"/>
          </p:cNvPicPr>
          <p:nvPr/>
        </p:nvPicPr>
        <p:blipFill>
          <a:blip r:embed="rId2"/>
          <a:stretch>
            <a:fillRect/>
          </a:stretch>
        </p:blipFill>
        <p:spPr>
          <a:xfrm>
            <a:off x="2231070" y="1841994"/>
            <a:ext cx="4715726" cy="3668467"/>
          </a:xfrm>
          <a:prstGeom prst="rect">
            <a:avLst/>
          </a:prstGeom>
        </p:spPr>
      </p:pic>
      <p:pic>
        <p:nvPicPr>
          <p:cNvPr id="6" name="Image 5"/>
          <p:cNvPicPr>
            <a:picLocks noChangeAspect="1"/>
          </p:cNvPicPr>
          <p:nvPr/>
        </p:nvPicPr>
        <p:blipFill>
          <a:blip r:embed="rId3"/>
          <a:stretch>
            <a:fillRect/>
          </a:stretch>
        </p:blipFill>
        <p:spPr>
          <a:xfrm>
            <a:off x="7530449" y="270344"/>
            <a:ext cx="2706001" cy="6118528"/>
          </a:xfrm>
          <a:prstGeom prst="rect">
            <a:avLst/>
          </a:prstGeom>
        </p:spPr>
      </p:pic>
    </p:spTree>
    <p:extLst>
      <p:ext uri="{BB962C8B-B14F-4D97-AF65-F5344CB8AC3E}">
        <p14:creationId xmlns:p14="http://schemas.microsoft.com/office/powerpoint/2010/main" val="223283145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Goroutines</a:t>
            </a:r>
            <a:endParaRPr lang="fr-FR" dirty="0"/>
          </a:p>
        </p:txBody>
      </p:sp>
      <p:sp>
        <p:nvSpPr>
          <p:cNvPr id="3" name="Espace réservé du contenu 2"/>
          <p:cNvSpPr>
            <a:spLocks noGrp="1"/>
          </p:cNvSpPr>
          <p:nvPr>
            <p:ph idx="1"/>
          </p:nvPr>
        </p:nvSpPr>
        <p:spPr>
          <a:xfrm>
            <a:off x="906448" y="1550505"/>
            <a:ext cx="10598163" cy="4474738"/>
          </a:xfrm>
        </p:spPr>
        <p:txBody>
          <a:bodyPr anchor="ctr">
            <a:normAutofit/>
          </a:bodyPr>
          <a:lstStyle/>
          <a:p>
            <a:pPr algn="just"/>
            <a:r>
              <a:rPr lang="fr-FR" dirty="0" smtClean="0">
                <a:solidFill>
                  <a:schemeClr val="tx1"/>
                </a:solidFill>
              </a:rPr>
              <a:t>Les grands programmes sont souvent composés de "sous-programmes"</a:t>
            </a:r>
          </a:p>
          <a:p>
            <a:pPr algn="just"/>
            <a:r>
              <a:rPr lang="fr-FR" dirty="0" smtClean="0">
                <a:solidFill>
                  <a:schemeClr val="tx1"/>
                </a:solidFill>
              </a:rPr>
              <a:t>Un serveur web, par exemple, gère les requêtes faites par des navigateurs et leur renvoie des pages HTML en réponse</a:t>
            </a:r>
          </a:p>
          <a:p>
            <a:pPr algn="just"/>
            <a:r>
              <a:rPr lang="fr-FR" dirty="0" smtClean="0">
                <a:solidFill>
                  <a:schemeClr val="tx1"/>
                </a:solidFill>
              </a:rPr>
              <a:t>Chaque requête est gérée comme un petit programme</a:t>
            </a:r>
          </a:p>
          <a:p>
            <a:pPr algn="just"/>
            <a:r>
              <a:rPr lang="fr-FR" dirty="0" smtClean="0">
                <a:solidFill>
                  <a:schemeClr val="tx1"/>
                </a:solidFill>
              </a:rPr>
              <a:t>Il serait idéal que chacun de ces programmes soient capables d'exécuter leur composants plus petits en même temps</a:t>
            </a:r>
          </a:p>
          <a:p>
            <a:pPr algn="just"/>
            <a:r>
              <a:rPr lang="fr-FR" dirty="0" smtClean="0">
                <a:solidFill>
                  <a:schemeClr val="tx1"/>
                </a:solidFill>
              </a:rPr>
              <a:t>Progresser sur plus d'une tâche à la fois est connu sous le terme concurrence</a:t>
            </a:r>
          </a:p>
          <a:p>
            <a:pPr algn="just"/>
            <a:r>
              <a:rPr lang="fr-FR" dirty="0" smtClean="0">
                <a:solidFill>
                  <a:schemeClr val="tx1"/>
                </a:solidFill>
              </a:rPr>
              <a:t>Go supporte nativement la concurrence en utilisant les "goroutines" et les "channels"</a:t>
            </a:r>
            <a:endParaRPr lang="fr-FR" dirty="0">
              <a:solidFill>
                <a:schemeClr val="accent6"/>
              </a:solidFill>
            </a:endParaRPr>
          </a:p>
        </p:txBody>
      </p:sp>
    </p:spTree>
    <p:extLst>
      <p:ext uri="{BB962C8B-B14F-4D97-AF65-F5344CB8AC3E}">
        <p14:creationId xmlns:p14="http://schemas.microsoft.com/office/powerpoint/2010/main" val="332730517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Goroutines</a:t>
            </a:r>
            <a:endParaRPr lang="fr-FR" dirty="0"/>
          </a:p>
        </p:txBody>
      </p:sp>
      <p:pic>
        <p:nvPicPr>
          <p:cNvPr id="5" name="Image 4"/>
          <p:cNvPicPr>
            <a:picLocks noChangeAspect="1"/>
          </p:cNvPicPr>
          <p:nvPr/>
        </p:nvPicPr>
        <p:blipFill>
          <a:blip r:embed="rId2"/>
          <a:stretch>
            <a:fillRect/>
          </a:stretch>
        </p:blipFill>
        <p:spPr>
          <a:xfrm>
            <a:off x="1579245" y="1337642"/>
            <a:ext cx="5010150" cy="5295900"/>
          </a:xfrm>
          <a:prstGeom prst="rect">
            <a:avLst/>
          </a:prstGeom>
        </p:spPr>
      </p:pic>
      <p:pic>
        <p:nvPicPr>
          <p:cNvPr id="6" name="Image 5"/>
          <p:cNvPicPr>
            <a:picLocks noChangeAspect="1"/>
          </p:cNvPicPr>
          <p:nvPr/>
        </p:nvPicPr>
        <p:blipFill>
          <a:blip r:embed="rId3"/>
          <a:stretch>
            <a:fillRect/>
          </a:stretch>
        </p:blipFill>
        <p:spPr>
          <a:xfrm>
            <a:off x="8442007" y="2788381"/>
            <a:ext cx="2257425" cy="2124075"/>
          </a:xfrm>
          <a:prstGeom prst="rect">
            <a:avLst/>
          </a:prstGeom>
        </p:spPr>
      </p:pic>
    </p:spTree>
    <p:extLst>
      <p:ext uri="{BB962C8B-B14F-4D97-AF65-F5344CB8AC3E}">
        <p14:creationId xmlns:p14="http://schemas.microsoft.com/office/powerpoint/2010/main" val="200213994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Channels</a:t>
            </a:r>
            <a:endParaRPr lang="fr-FR" dirty="0"/>
          </a:p>
        </p:txBody>
      </p:sp>
      <p:sp>
        <p:nvSpPr>
          <p:cNvPr id="7" name="Espace réservé du contenu 2"/>
          <p:cNvSpPr>
            <a:spLocks noGrp="1"/>
          </p:cNvSpPr>
          <p:nvPr>
            <p:ph idx="1"/>
          </p:nvPr>
        </p:nvSpPr>
        <p:spPr>
          <a:xfrm>
            <a:off x="906448" y="1550505"/>
            <a:ext cx="10598163" cy="4474738"/>
          </a:xfrm>
        </p:spPr>
        <p:txBody>
          <a:bodyPr anchor="ctr">
            <a:normAutofit/>
          </a:bodyPr>
          <a:lstStyle/>
          <a:p>
            <a:pPr algn="just"/>
            <a:r>
              <a:rPr lang="fr-FR" dirty="0" smtClean="0">
                <a:solidFill>
                  <a:schemeClr val="tx1"/>
                </a:solidFill>
              </a:rPr>
              <a:t>Les channels (canaux) fournissent un moyen de communiquer entre deux Goroutine et de synchroniser leur exécution</a:t>
            </a:r>
          </a:p>
          <a:p>
            <a:pPr algn="just"/>
            <a:r>
              <a:rPr lang="fr-FR" dirty="0" smtClean="0">
                <a:solidFill>
                  <a:schemeClr val="tx1"/>
                </a:solidFill>
              </a:rPr>
              <a:t>Un type channel est représenté par le mot-clé channel suivi du type de donnée qui circulent dans le canal</a:t>
            </a:r>
          </a:p>
          <a:p>
            <a:pPr algn="just"/>
            <a:r>
              <a:rPr lang="fr-FR" dirty="0" smtClean="0">
                <a:solidFill>
                  <a:schemeClr val="tx1"/>
                </a:solidFill>
              </a:rPr>
              <a:t>Le symbole "&lt;-" est utilisé pour envoyer et recevoir des données dans le canal</a:t>
            </a:r>
          </a:p>
          <a:p>
            <a:pPr algn="just"/>
            <a:r>
              <a:rPr lang="fr-FR" b="1" i="1" dirty="0" smtClean="0">
                <a:solidFill>
                  <a:schemeClr val="accent6"/>
                </a:solidFill>
              </a:rPr>
              <a:t>chan &lt;- "sending"</a:t>
            </a:r>
            <a:r>
              <a:rPr lang="fr-FR" dirty="0" smtClean="0">
                <a:solidFill>
                  <a:schemeClr val="tx1"/>
                </a:solidFill>
              </a:rPr>
              <a:t> envoie la chaine de caractères dans le canal</a:t>
            </a:r>
          </a:p>
          <a:p>
            <a:pPr algn="just"/>
            <a:r>
              <a:rPr lang="fr-FR" b="1" i="1" dirty="0" smtClean="0">
                <a:solidFill>
                  <a:schemeClr val="accent6"/>
                </a:solidFill>
              </a:rPr>
              <a:t>message &lt;- channel</a:t>
            </a:r>
            <a:r>
              <a:rPr lang="fr-FR" dirty="0" smtClean="0">
                <a:solidFill>
                  <a:schemeClr val="tx1"/>
                </a:solidFill>
              </a:rPr>
              <a:t> prélève le premier élément du canal</a:t>
            </a:r>
            <a:endParaRPr lang="fr-FR" dirty="0">
              <a:solidFill>
                <a:schemeClr val="tx1"/>
              </a:solidFill>
            </a:endParaRPr>
          </a:p>
        </p:txBody>
      </p:sp>
    </p:spTree>
    <p:extLst>
      <p:ext uri="{BB962C8B-B14F-4D97-AF65-F5344CB8AC3E}">
        <p14:creationId xmlns:p14="http://schemas.microsoft.com/office/powerpoint/2010/main" val="365684237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Channels</a:t>
            </a:r>
            <a:endParaRPr lang="fr-FR" dirty="0"/>
          </a:p>
        </p:txBody>
      </p:sp>
      <p:sp>
        <p:nvSpPr>
          <p:cNvPr id="7" name="Espace réservé du contenu 2"/>
          <p:cNvSpPr>
            <a:spLocks noGrp="1"/>
          </p:cNvSpPr>
          <p:nvPr>
            <p:ph idx="1"/>
          </p:nvPr>
        </p:nvSpPr>
        <p:spPr>
          <a:xfrm>
            <a:off x="906448" y="1550505"/>
            <a:ext cx="5716989" cy="4474738"/>
          </a:xfrm>
        </p:spPr>
        <p:txBody>
          <a:bodyPr anchor="ctr">
            <a:normAutofit/>
          </a:bodyPr>
          <a:lstStyle/>
          <a:p>
            <a:pPr algn="just"/>
            <a:r>
              <a:rPr lang="fr-FR" dirty="0" smtClean="0">
                <a:solidFill>
                  <a:schemeClr val="tx1"/>
                </a:solidFill>
              </a:rPr>
              <a:t>Dans le programme ci-contre, le canal est synchronisé</a:t>
            </a:r>
          </a:p>
          <a:p>
            <a:pPr algn="just"/>
            <a:r>
              <a:rPr lang="fr-FR" dirty="0" smtClean="0">
                <a:solidFill>
                  <a:schemeClr val="tx1"/>
                </a:solidFill>
              </a:rPr>
              <a:t>Quand </a:t>
            </a:r>
            <a:r>
              <a:rPr lang="fr-FR" b="1" i="1" dirty="0" smtClean="0">
                <a:solidFill>
                  <a:schemeClr val="accent6"/>
                </a:solidFill>
              </a:rPr>
              <a:t>send</a:t>
            </a:r>
            <a:r>
              <a:rPr lang="fr-FR" dirty="0" smtClean="0">
                <a:solidFill>
                  <a:schemeClr val="tx1"/>
                </a:solidFill>
              </a:rPr>
              <a:t> tente d'écrire dans le canal, il attend jusqu'à ce que </a:t>
            </a:r>
            <a:r>
              <a:rPr lang="fr-FR" b="1" i="1" dirty="0" smtClean="0">
                <a:solidFill>
                  <a:schemeClr val="accent6"/>
                </a:solidFill>
              </a:rPr>
              <a:t>receive</a:t>
            </a:r>
            <a:r>
              <a:rPr lang="fr-FR" dirty="0" smtClean="0">
                <a:solidFill>
                  <a:schemeClr val="tx1"/>
                </a:solidFill>
              </a:rPr>
              <a:t> soit prêt à recevoir (mode bloquant)</a:t>
            </a:r>
          </a:p>
        </p:txBody>
      </p:sp>
      <p:pic>
        <p:nvPicPr>
          <p:cNvPr id="3" name="Image 2"/>
          <p:cNvPicPr>
            <a:picLocks noChangeAspect="1"/>
          </p:cNvPicPr>
          <p:nvPr/>
        </p:nvPicPr>
        <p:blipFill>
          <a:blip r:embed="rId2"/>
          <a:stretch>
            <a:fillRect/>
          </a:stretch>
        </p:blipFill>
        <p:spPr>
          <a:xfrm>
            <a:off x="6846072" y="1306862"/>
            <a:ext cx="5122131" cy="5247827"/>
          </a:xfrm>
          <a:prstGeom prst="rect">
            <a:avLst/>
          </a:prstGeom>
        </p:spPr>
      </p:pic>
    </p:spTree>
    <p:extLst>
      <p:ext uri="{BB962C8B-B14F-4D97-AF65-F5344CB8AC3E}">
        <p14:creationId xmlns:p14="http://schemas.microsoft.com/office/powerpoint/2010/main" val="409374169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Channels</a:t>
            </a:r>
            <a:endParaRPr lang="fr-FR" dirty="0"/>
          </a:p>
        </p:txBody>
      </p:sp>
      <p:sp>
        <p:nvSpPr>
          <p:cNvPr id="7" name="Espace réservé du contenu 2"/>
          <p:cNvSpPr>
            <a:spLocks noGrp="1"/>
          </p:cNvSpPr>
          <p:nvPr>
            <p:ph idx="1"/>
          </p:nvPr>
        </p:nvSpPr>
        <p:spPr>
          <a:xfrm>
            <a:off x="906448" y="1550505"/>
            <a:ext cx="5716989" cy="4474738"/>
          </a:xfrm>
        </p:spPr>
        <p:txBody>
          <a:bodyPr anchor="ctr">
            <a:normAutofit/>
          </a:bodyPr>
          <a:lstStyle/>
          <a:p>
            <a:pPr algn="just"/>
            <a:r>
              <a:rPr lang="fr-FR" dirty="0" smtClean="0">
                <a:solidFill>
                  <a:schemeClr val="tx1"/>
                </a:solidFill>
              </a:rPr>
              <a:t>Par défaut, il est possible de lire et écrire de chaque côté du canal</a:t>
            </a:r>
          </a:p>
          <a:p>
            <a:pPr algn="just"/>
            <a:r>
              <a:rPr lang="fr-FR" dirty="0" smtClean="0">
                <a:solidFill>
                  <a:schemeClr val="tx1"/>
                </a:solidFill>
              </a:rPr>
              <a:t>Il est possible de limiter cette possibilité en spécialisant en entrée (écriture) ou sortie (lecture) l'utilisation du canal</a:t>
            </a:r>
          </a:p>
          <a:p>
            <a:pPr algn="just"/>
            <a:r>
              <a:rPr lang="fr-FR" b="1" i="1" dirty="0">
                <a:solidFill>
                  <a:schemeClr val="accent6"/>
                </a:solidFill>
              </a:rPr>
              <a:t>s</a:t>
            </a:r>
            <a:r>
              <a:rPr lang="fr-FR" b="1" i="1" dirty="0" smtClean="0">
                <a:solidFill>
                  <a:schemeClr val="accent6"/>
                </a:solidFill>
              </a:rPr>
              <a:t>end</a:t>
            </a:r>
            <a:r>
              <a:rPr lang="fr-FR" dirty="0" smtClean="0">
                <a:solidFill>
                  <a:schemeClr val="tx1"/>
                </a:solidFill>
              </a:rPr>
              <a:t> ne peut plus que écrire, </a:t>
            </a:r>
            <a:r>
              <a:rPr lang="fr-FR" b="1" i="1" dirty="0" smtClean="0">
                <a:solidFill>
                  <a:schemeClr val="accent6"/>
                </a:solidFill>
              </a:rPr>
              <a:t>receive</a:t>
            </a:r>
            <a:r>
              <a:rPr lang="fr-FR" dirty="0" smtClean="0">
                <a:solidFill>
                  <a:schemeClr val="tx1"/>
                </a:solidFill>
              </a:rPr>
              <a:t> ne peut plus que lire</a:t>
            </a:r>
          </a:p>
        </p:txBody>
      </p:sp>
      <p:pic>
        <p:nvPicPr>
          <p:cNvPr id="4" name="Image 3"/>
          <p:cNvPicPr>
            <a:picLocks noChangeAspect="1"/>
          </p:cNvPicPr>
          <p:nvPr/>
        </p:nvPicPr>
        <p:blipFill>
          <a:blip r:embed="rId2"/>
          <a:stretch>
            <a:fillRect/>
          </a:stretch>
        </p:blipFill>
        <p:spPr>
          <a:xfrm>
            <a:off x="6921297" y="1399430"/>
            <a:ext cx="5100951" cy="5163253"/>
          </a:xfrm>
          <a:prstGeom prst="rect">
            <a:avLst/>
          </a:prstGeom>
        </p:spPr>
      </p:pic>
    </p:spTree>
    <p:extLst>
      <p:ext uri="{BB962C8B-B14F-4D97-AF65-F5344CB8AC3E}">
        <p14:creationId xmlns:p14="http://schemas.microsoft.com/office/powerpoint/2010/main" val="189515271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Channels</a:t>
            </a:r>
            <a:endParaRPr lang="fr-FR" dirty="0"/>
          </a:p>
        </p:txBody>
      </p:sp>
      <p:sp>
        <p:nvSpPr>
          <p:cNvPr id="7" name="Espace réservé du contenu 2"/>
          <p:cNvSpPr>
            <a:spLocks noGrp="1"/>
          </p:cNvSpPr>
          <p:nvPr>
            <p:ph idx="1"/>
          </p:nvPr>
        </p:nvSpPr>
        <p:spPr>
          <a:xfrm>
            <a:off x="906448" y="1550505"/>
            <a:ext cx="5716989" cy="4474738"/>
          </a:xfrm>
        </p:spPr>
        <p:txBody>
          <a:bodyPr anchor="ctr">
            <a:normAutofit lnSpcReduction="10000"/>
          </a:bodyPr>
          <a:lstStyle/>
          <a:p>
            <a:pPr algn="just"/>
            <a:r>
              <a:rPr lang="fr-FR" dirty="0" smtClean="0">
                <a:solidFill>
                  <a:schemeClr val="tx1"/>
                </a:solidFill>
              </a:rPr>
              <a:t>Go possède une instruction spéciale appelée </a:t>
            </a:r>
            <a:r>
              <a:rPr lang="fr-FR" b="1" i="1" dirty="0" smtClean="0">
                <a:solidFill>
                  <a:schemeClr val="accent6"/>
                </a:solidFill>
              </a:rPr>
              <a:t>select</a:t>
            </a:r>
            <a:r>
              <a:rPr lang="fr-FR" dirty="0" smtClean="0">
                <a:solidFill>
                  <a:schemeClr val="tx1"/>
                </a:solidFill>
              </a:rPr>
              <a:t> qui fonctionne comme un </a:t>
            </a:r>
            <a:r>
              <a:rPr lang="fr-FR" b="1" i="1" dirty="0" smtClean="0">
                <a:solidFill>
                  <a:schemeClr val="accent6"/>
                </a:solidFill>
              </a:rPr>
              <a:t>switch</a:t>
            </a:r>
            <a:r>
              <a:rPr lang="fr-FR" dirty="0" smtClean="0">
                <a:solidFill>
                  <a:schemeClr val="tx1"/>
                </a:solidFill>
              </a:rPr>
              <a:t>, mais pour les </a:t>
            </a:r>
            <a:r>
              <a:rPr lang="fr-FR" b="1" i="1" dirty="0" smtClean="0">
                <a:solidFill>
                  <a:schemeClr val="accent6"/>
                </a:solidFill>
              </a:rPr>
              <a:t>channel</a:t>
            </a:r>
          </a:p>
          <a:p>
            <a:pPr algn="just"/>
            <a:r>
              <a:rPr lang="fr-FR" dirty="0" smtClean="0">
                <a:solidFill>
                  <a:schemeClr val="tx1"/>
                </a:solidFill>
              </a:rPr>
              <a:t>Ce programme affiche "from 1" toutes les 500ms et "from 2" toutes les 200ms</a:t>
            </a:r>
          </a:p>
          <a:p>
            <a:pPr algn="just"/>
            <a:r>
              <a:rPr lang="fr-FR" b="1" i="1" dirty="0" smtClean="0">
                <a:solidFill>
                  <a:schemeClr val="accent6"/>
                </a:solidFill>
              </a:rPr>
              <a:t>select</a:t>
            </a:r>
            <a:r>
              <a:rPr lang="fr-FR" dirty="0" smtClean="0">
                <a:solidFill>
                  <a:schemeClr val="tx1"/>
                </a:solidFill>
              </a:rPr>
              <a:t> choisi le premier </a:t>
            </a:r>
            <a:r>
              <a:rPr lang="fr-FR" b="1" i="1" dirty="0" smtClean="0">
                <a:solidFill>
                  <a:schemeClr val="accent6"/>
                </a:solidFill>
              </a:rPr>
              <a:t>channel</a:t>
            </a:r>
            <a:r>
              <a:rPr lang="fr-FR" dirty="0" smtClean="0">
                <a:solidFill>
                  <a:schemeClr val="tx1"/>
                </a:solidFill>
              </a:rPr>
              <a:t> disponible et le lit (également possible en écriture)</a:t>
            </a:r>
          </a:p>
          <a:p>
            <a:pPr algn="just"/>
            <a:r>
              <a:rPr lang="fr-FR" dirty="0" smtClean="0">
                <a:solidFill>
                  <a:schemeClr val="tx1"/>
                </a:solidFill>
              </a:rPr>
              <a:t>Si plusieurs </a:t>
            </a:r>
            <a:r>
              <a:rPr lang="fr-FR" b="1" i="1" dirty="0" smtClean="0">
                <a:solidFill>
                  <a:schemeClr val="accent6"/>
                </a:solidFill>
              </a:rPr>
              <a:t>channel</a:t>
            </a:r>
            <a:r>
              <a:rPr lang="fr-FR" dirty="0" smtClean="0">
                <a:solidFill>
                  <a:schemeClr val="tx1"/>
                </a:solidFill>
              </a:rPr>
              <a:t> sont disponible, </a:t>
            </a:r>
            <a:r>
              <a:rPr lang="fr-FR" b="1" i="1" dirty="0" smtClean="0">
                <a:solidFill>
                  <a:schemeClr val="accent6"/>
                </a:solidFill>
              </a:rPr>
              <a:t>select</a:t>
            </a:r>
            <a:r>
              <a:rPr lang="fr-FR" dirty="0" smtClean="0">
                <a:solidFill>
                  <a:schemeClr val="tx1"/>
                </a:solidFill>
              </a:rPr>
              <a:t> en choisi un au hasard</a:t>
            </a:r>
          </a:p>
          <a:p>
            <a:pPr algn="just"/>
            <a:r>
              <a:rPr lang="fr-FR" dirty="0" smtClean="0">
                <a:solidFill>
                  <a:schemeClr val="tx1"/>
                </a:solidFill>
              </a:rPr>
              <a:t>Si aucun </a:t>
            </a:r>
            <a:r>
              <a:rPr lang="fr-FR" b="1" i="1" dirty="0" smtClean="0">
                <a:solidFill>
                  <a:schemeClr val="accent6"/>
                </a:solidFill>
              </a:rPr>
              <a:t>channel</a:t>
            </a:r>
            <a:r>
              <a:rPr lang="fr-FR" dirty="0" smtClean="0">
                <a:solidFill>
                  <a:schemeClr val="tx1"/>
                </a:solidFill>
              </a:rPr>
              <a:t> n'est disponible, </a:t>
            </a:r>
            <a:r>
              <a:rPr lang="fr-FR" b="1" i="1" dirty="0" smtClean="0">
                <a:solidFill>
                  <a:schemeClr val="accent6"/>
                </a:solidFill>
              </a:rPr>
              <a:t>select</a:t>
            </a:r>
            <a:r>
              <a:rPr lang="fr-FR" dirty="0" smtClean="0">
                <a:solidFill>
                  <a:schemeClr val="tx1"/>
                </a:solidFill>
              </a:rPr>
              <a:t> attend jusqu’à ce qu'un des </a:t>
            </a:r>
            <a:r>
              <a:rPr lang="fr-FR" b="1" i="1" dirty="0" smtClean="0">
                <a:solidFill>
                  <a:schemeClr val="accent6"/>
                </a:solidFill>
              </a:rPr>
              <a:t>channel</a:t>
            </a:r>
            <a:r>
              <a:rPr lang="fr-FR" dirty="0" smtClean="0">
                <a:solidFill>
                  <a:schemeClr val="tx1"/>
                </a:solidFill>
              </a:rPr>
              <a:t> soit disponible</a:t>
            </a:r>
          </a:p>
          <a:p>
            <a:pPr algn="just"/>
            <a:r>
              <a:rPr lang="fr-FR" dirty="0" smtClean="0">
                <a:solidFill>
                  <a:schemeClr val="tx1"/>
                </a:solidFill>
              </a:rPr>
              <a:t>Une clause </a:t>
            </a:r>
            <a:r>
              <a:rPr lang="fr-FR" b="1" i="1" dirty="0" smtClean="0">
                <a:solidFill>
                  <a:schemeClr val="accent6"/>
                </a:solidFill>
              </a:rPr>
              <a:t>default</a:t>
            </a:r>
            <a:r>
              <a:rPr lang="fr-FR" dirty="0" smtClean="0">
                <a:solidFill>
                  <a:schemeClr val="tx1"/>
                </a:solidFill>
              </a:rPr>
              <a:t> peut être utilisée pour une action si aucun </a:t>
            </a:r>
            <a:r>
              <a:rPr lang="fr-FR" b="1" i="1" dirty="0" smtClean="0">
                <a:solidFill>
                  <a:schemeClr val="accent6"/>
                </a:solidFill>
              </a:rPr>
              <a:t>channel</a:t>
            </a:r>
            <a:r>
              <a:rPr lang="fr-FR" dirty="0" smtClean="0">
                <a:solidFill>
                  <a:schemeClr val="tx1"/>
                </a:solidFill>
              </a:rPr>
              <a:t> n'est disponible</a:t>
            </a:r>
          </a:p>
        </p:txBody>
      </p:sp>
      <p:pic>
        <p:nvPicPr>
          <p:cNvPr id="3" name="Image 2"/>
          <p:cNvPicPr>
            <a:picLocks noChangeAspect="1"/>
          </p:cNvPicPr>
          <p:nvPr/>
        </p:nvPicPr>
        <p:blipFill>
          <a:blip r:embed="rId2"/>
          <a:stretch>
            <a:fillRect/>
          </a:stretch>
        </p:blipFill>
        <p:spPr>
          <a:xfrm>
            <a:off x="7283395" y="698717"/>
            <a:ext cx="4062909" cy="5806610"/>
          </a:xfrm>
          <a:prstGeom prst="rect">
            <a:avLst/>
          </a:prstGeom>
        </p:spPr>
      </p:pic>
    </p:spTree>
    <p:extLst>
      <p:ext uri="{BB962C8B-B14F-4D97-AF65-F5344CB8AC3E}">
        <p14:creationId xmlns:p14="http://schemas.microsoft.com/office/powerpoint/2010/main" val="343467968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Packages et workspace</a:t>
            </a:r>
            <a:endParaRPr lang="fr-FR" dirty="0"/>
          </a:p>
        </p:txBody>
      </p:sp>
      <p:graphicFrame>
        <p:nvGraphicFramePr>
          <p:cNvPr id="10" name="Diagramme 9"/>
          <p:cNvGraphicFramePr/>
          <p:nvPr>
            <p:extLst>
              <p:ext uri="{D42A27DB-BD31-4B8C-83A1-F6EECF244321}">
                <p14:modId xmlns:p14="http://schemas.microsoft.com/office/powerpoint/2010/main" val="1583353405"/>
              </p:ext>
            </p:extLst>
          </p:nvPr>
        </p:nvGraphicFramePr>
        <p:xfrm>
          <a:off x="1383527" y="1463040"/>
          <a:ext cx="10360550" cy="50490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Bulle ronde 2"/>
          <p:cNvSpPr/>
          <p:nvPr/>
        </p:nvSpPr>
        <p:spPr>
          <a:xfrm>
            <a:off x="2278849" y="1344135"/>
            <a:ext cx="1168842" cy="437322"/>
          </a:xfrm>
          <a:prstGeom prst="wedgeEllipseCallout">
            <a:avLst>
              <a:gd name="adj1" fmla="val 28147"/>
              <a:gd name="adj2" fmla="val 100682"/>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000" dirty="0" smtClean="0"/>
              <a:t>$GOBIN</a:t>
            </a:r>
            <a:endParaRPr lang="fr-FR" sz="1000" dirty="0"/>
          </a:p>
        </p:txBody>
      </p:sp>
      <p:sp>
        <p:nvSpPr>
          <p:cNvPr id="5" name="Bulle ronde 4"/>
          <p:cNvSpPr/>
          <p:nvPr/>
        </p:nvSpPr>
        <p:spPr>
          <a:xfrm>
            <a:off x="1452712" y="2745456"/>
            <a:ext cx="1140213" cy="437322"/>
          </a:xfrm>
          <a:prstGeom prst="wedgeEllipseCallout">
            <a:avLst>
              <a:gd name="adj1" fmla="val 50994"/>
              <a:gd name="adj2" fmla="val 111591"/>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000" dirty="0" smtClean="0"/>
              <a:t>$GOPATH</a:t>
            </a:r>
            <a:endParaRPr lang="fr-FR" sz="1000" dirty="0"/>
          </a:p>
        </p:txBody>
      </p:sp>
      <p:sp>
        <p:nvSpPr>
          <p:cNvPr id="6" name="Bulle ronde 5"/>
          <p:cNvSpPr/>
          <p:nvPr/>
        </p:nvSpPr>
        <p:spPr>
          <a:xfrm>
            <a:off x="7601446" y="2182931"/>
            <a:ext cx="1311965" cy="437322"/>
          </a:xfrm>
          <a:prstGeom prst="wedgeEllipseCallout">
            <a:avLst>
              <a:gd name="adj1" fmla="val -30282"/>
              <a:gd name="adj2" fmla="val 95227"/>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fr-FR" sz="1000" dirty="0" smtClean="0"/>
              <a:t>Object file</a:t>
            </a:r>
            <a:endParaRPr lang="fr-FR" sz="1000" dirty="0"/>
          </a:p>
        </p:txBody>
      </p:sp>
      <p:sp>
        <p:nvSpPr>
          <p:cNvPr id="7" name="Bulle ronde 6"/>
          <p:cNvSpPr/>
          <p:nvPr/>
        </p:nvSpPr>
        <p:spPr>
          <a:xfrm>
            <a:off x="10035870" y="3550257"/>
            <a:ext cx="1311965" cy="437322"/>
          </a:xfrm>
          <a:prstGeom prst="wedgeEllipseCallout">
            <a:avLst>
              <a:gd name="adj1" fmla="val -30282"/>
              <a:gd name="adj2" fmla="val 95227"/>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fr-FR" sz="1000" dirty="0" smtClean="0"/>
              <a:t>source file</a:t>
            </a:r>
            <a:endParaRPr lang="fr-FR" sz="1000" dirty="0"/>
          </a:p>
        </p:txBody>
      </p:sp>
    </p:spTree>
    <p:extLst>
      <p:ext uri="{BB962C8B-B14F-4D97-AF65-F5344CB8AC3E}">
        <p14:creationId xmlns:p14="http://schemas.microsoft.com/office/powerpoint/2010/main" val="362095315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Tests</a:t>
            </a:r>
            <a:endParaRPr lang="fr-FR" dirty="0"/>
          </a:p>
        </p:txBody>
      </p:sp>
      <p:sp>
        <p:nvSpPr>
          <p:cNvPr id="7" name="Espace réservé du contenu 2"/>
          <p:cNvSpPr>
            <a:spLocks noGrp="1"/>
          </p:cNvSpPr>
          <p:nvPr>
            <p:ph idx="1"/>
          </p:nvPr>
        </p:nvSpPr>
        <p:spPr>
          <a:xfrm>
            <a:off x="906448" y="1550505"/>
            <a:ext cx="5136543" cy="4474738"/>
          </a:xfrm>
        </p:spPr>
        <p:txBody>
          <a:bodyPr anchor="ctr">
            <a:normAutofit/>
          </a:bodyPr>
          <a:lstStyle/>
          <a:p>
            <a:pPr algn="just"/>
            <a:r>
              <a:rPr lang="fr-FR" dirty="0" smtClean="0">
                <a:solidFill>
                  <a:schemeClr val="tx1"/>
                </a:solidFill>
              </a:rPr>
              <a:t>Go intègre nativement des outils de test unitaires</a:t>
            </a:r>
          </a:p>
          <a:p>
            <a:pPr algn="just"/>
            <a:r>
              <a:rPr lang="fr-FR" dirty="0" smtClean="0">
                <a:solidFill>
                  <a:schemeClr val="tx1"/>
                </a:solidFill>
              </a:rPr>
              <a:t>Une bonne pratique (TDD) est de commencer par écrire des tests et d'ensuite implémenter les fonctions testées</a:t>
            </a:r>
          </a:p>
          <a:p>
            <a:pPr algn="just"/>
            <a:r>
              <a:rPr lang="fr-FR" dirty="0" smtClean="0">
                <a:solidFill>
                  <a:schemeClr val="tx1"/>
                </a:solidFill>
              </a:rPr>
              <a:t>Commençons par écrire un test (testings_test.go)</a:t>
            </a:r>
          </a:p>
          <a:p>
            <a:pPr algn="just"/>
            <a:r>
              <a:rPr lang="fr-FR" dirty="0" smtClean="0">
                <a:solidFill>
                  <a:schemeClr val="tx1"/>
                </a:solidFill>
              </a:rPr>
              <a:t>Lançons les tests sans avoir créé la fonction à tester…</a:t>
            </a:r>
            <a:endParaRPr lang="fr-FR" dirty="0" smtClean="0">
              <a:solidFill>
                <a:schemeClr val="tx1"/>
              </a:solidFill>
            </a:endParaRPr>
          </a:p>
        </p:txBody>
      </p:sp>
      <p:pic>
        <p:nvPicPr>
          <p:cNvPr id="4" name="Image 3"/>
          <p:cNvPicPr>
            <a:picLocks noChangeAspect="1"/>
          </p:cNvPicPr>
          <p:nvPr/>
        </p:nvPicPr>
        <p:blipFill>
          <a:blip r:embed="rId2"/>
          <a:stretch>
            <a:fillRect/>
          </a:stretch>
        </p:blipFill>
        <p:spPr>
          <a:xfrm>
            <a:off x="6191746" y="3029447"/>
            <a:ext cx="5867400" cy="2085975"/>
          </a:xfrm>
          <a:prstGeom prst="rect">
            <a:avLst/>
          </a:prstGeom>
        </p:spPr>
      </p:pic>
      <p:pic>
        <p:nvPicPr>
          <p:cNvPr id="5" name="Image 4"/>
          <p:cNvPicPr>
            <a:picLocks noChangeAspect="1"/>
          </p:cNvPicPr>
          <p:nvPr/>
        </p:nvPicPr>
        <p:blipFill>
          <a:blip r:embed="rId3"/>
          <a:stretch>
            <a:fillRect/>
          </a:stretch>
        </p:blipFill>
        <p:spPr>
          <a:xfrm>
            <a:off x="4267696" y="5253718"/>
            <a:ext cx="7791450" cy="771525"/>
          </a:xfrm>
          <a:prstGeom prst="rect">
            <a:avLst/>
          </a:prstGeom>
        </p:spPr>
      </p:pic>
    </p:spTree>
    <p:extLst>
      <p:ext uri="{BB962C8B-B14F-4D97-AF65-F5344CB8AC3E}">
        <p14:creationId xmlns:p14="http://schemas.microsoft.com/office/powerpoint/2010/main" val="475256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Tests</a:t>
            </a:r>
            <a:endParaRPr lang="fr-FR" dirty="0"/>
          </a:p>
        </p:txBody>
      </p:sp>
      <p:sp>
        <p:nvSpPr>
          <p:cNvPr id="7" name="Espace réservé du contenu 2"/>
          <p:cNvSpPr>
            <a:spLocks noGrp="1"/>
          </p:cNvSpPr>
          <p:nvPr>
            <p:ph idx="1"/>
          </p:nvPr>
        </p:nvSpPr>
        <p:spPr>
          <a:xfrm>
            <a:off x="906448" y="1550505"/>
            <a:ext cx="5136543" cy="4474738"/>
          </a:xfrm>
        </p:spPr>
        <p:txBody>
          <a:bodyPr anchor="ctr">
            <a:normAutofit/>
          </a:bodyPr>
          <a:lstStyle/>
          <a:p>
            <a:pPr algn="just"/>
            <a:r>
              <a:rPr lang="fr-FR" dirty="0" smtClean="0">
                <a:solidFill>
                  <a:schemeClr val="tx1"/>
                </a:solidFill>
              </a:rPr>
              <a:t>Implémentons partiellement la fonction à tester et relançons le test…</a:t>
            </a:r>
            <a:endParaRPr lang="fr-FR" dirty="0" smtClean="0">
              <a:solidFill>
                <a:schemeClr val="tx1"/>
              </a:solidFill>
            </a:endParaRPr>
          </a:p>
        </p:txBody>
      </p:sp>
      <p:pic>
        <p:nvPicPr>
          <p:cNvPr id="3" name="Image 2"/>
          <p:cNvPicPr>
            <a:picLocks noChangeAspect="1"/>
          </p:cNvPicPr>
          <p:nvPr/>
        </p:nvPicPr>
        <p:blipFill>
          <a:blip r:embed="rId2"/>
          <a:stretch>
            <a:fillRect/>
          </a:stretch>
        </p:blipFill>
        <p:spPr>
          <a:xfrm>
            <a:off x="7231172" y="2365265"/>
            <a:ext cx="3343275" cy="2000250"/>
          </a:xfrm>
          <a:prstGeom prst="rect">
            <a:avLst/>
          </a:prstGeom>
        </p:spPr>
      </p:pic>
      <p:pic>
        <p:nvPicPr>
          <p:cNvPr id="6" name="Image 5"/>
          <p:cNvPicPr>
            <a:picLocks noChangeAspect="1"/>
          </p:cNvPicPr>
          <p:nvPr/>
        </p:nvPicPr>
        <p:blipFill>
          <a:blip r:embed="rId3"/>
          <a:stretch>
            <a:fillRect/>
          </a:stretch>
        </p:blipFill>
        <p:spPr>
          <a:xfrm>
            <a:off x="2773472" y="4560570"/>
            <a:ext cx="7800975" cy="1028700"/>
          </a:xfrm>
          <a:prstGeom prst="rect">
            <a:avLst/>
          </a:prstGeom>
        </p:spPr>
      </p:pic>
    </p:spTree>
    <p:extLst>
      <p:ext uri="{BB962C8B-B14F-4D97-AF65-F5344CB8AC3E}">
        <p14:creationId xmlns:p14="http://schemas.microsoft.com/office/powerpoint/2010/main" val="30582388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Tests</a:t>
            </a:r>
            <a:endParaRPr lang="fr-FR" dirty="0"/>
          </a:p>
        </p:txBody>
      </p:sp>
      <p:sp>
        <p:nvSpPr>
          <p:cNvPr id="7" name="Espace réservé du contenu 2"/>
          <p:cNvSpPr>
            <a:spLocks noGrp="1"/>
          </p:cNvSpPr>
          <p:nvPr>
            <p:ph idx="1"/>
          </p:nvPr>
        </p:nvSpPr>
        <p:spPr>
          <a:xfrm>
            <a:off x="906448" y="1550505"/>
            <a:ext cx="5136543" cy="4474738"/>
          </a:xfrm>
        </p:spPr>
        <p:txBody>
          <a:bodyPr anchor="ctr">
            <a:normAutofit/>
          </a:bodyPr>
          <a:lstStyle/>
          <a:p>
            <a:pPr algn="just"/>
            <a:r>
              <a:rPr lang="fr-FR" dirty="0" smtClean="0">
                <a:solidFill>
                  <a:schemeClr val="tx1"/>
                </a:solidFill>
              </a:rPr>
              <a:t>Implémentons complètement la fonction à tester et relançons le test…</a:t>
            </a:r>
            <a:endParaRPr lang="fr-FR" dirty="0" smtClean="0">
              <a:solidFill>
                <a:schemeClr val="tx1"/>
              </a:solidFill>
            </a:endParaRPr>
          </a:p>
        </p:txBody>
      </p:sp>
      <p:pic>
        <p:nvPicPr>
          <p:cNvPr id="4" name="Image 3"/>
          <p:cNvPicPr>
            <a:picLocks noChangeAspect="1"/>
          </p:cNvPicPr>
          <p:nvPr/>
        </p:nvPicPr>
        <p:blipFill>
          <a:blip r:embed="rId2"/>
          <a:stretch>
            <a:fillRect/>
          </a:stretch>
        </p:blipFill>
        <p:spPr>
          <a:xfrm>
            <a:off x="7884753" y="2336607"/>
            <a:ext cx="3324225" cy="1962150"/>
          </a:xfrm>
          <a:prstGeom prst="rect">
            <a:avLst/>
          </a:prstGeom>
        </p:spPr>
      </p:pic>
      <p:pic>
        <p:nvPicPr>
          <p:cNvPr id="5" name="Image 4"/>
          <p:cNvPicPr>
            <a:picLocks noChangeAspect="1"/>
          </p:cNvPicPr>
          <p:nvPr/>
        </p:nvPicPr>
        <p:blipFill>
          <a:blip r:embed="rId3"/>
          <a:stretch>
            <a:fillRect/>
          </a:stretch>
        </p:blipFill>
        <p:spPr>
          <a:xfrm>
            <a:off x="3427053" y="4730364"/>
            <a:ext cx="7781925" cy="609600"/>
          </a:xfrm>
          <a:prstGeom prst="rect">
            <a:avLst/>
          </a:prstGeom>
        </p:spPr>
      </p:pic>
    </p:spTree>
    <p:extLst>
      <p:ext uri="{BB962C8B-B14F-4D97-AF65-F5344CB8AC3E}">
        <p14:creationId xmlns:p14="http://schemas.microsoft.com/office/powerpoint/2010/main" val="161729783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Tests</a:t>
            </a:r>
            <a:endParaRPr lang="fr-FR" dirty="0"/>
          </a:p>
        </p:txBody>
      </p:sp>
      <p:sp>
        <p:nvSpPr>
          <p:cNvPr id="7" name="Espace réservé du contenu 2"/>
          <p:cNvSpPr>
            <a:spLocks noGrp="1"/>
          </p:cNvSpPr>
          <p:nvPr>
            <p:ph idx="1"/>
          </p:nvPr>
        </p:nvSpPr>
        <p:spPr>
          <a:xfrm>
            <a:off x="906448" y="5987332"/>
            <a:ext cx="4405023" cy="395037"/>
          </a:xfrm>
        </p:spPr>
        <p:txBody>
          <a:bodyPr anchor="ctr">
            <a:normAutofit/>
          </a:bodyPr>
          <a:lstStyle/>
          <a:p>
            <a:pPr algn="just"/>
            <a:r>
              <a:rPr lang="fr-FR" dirty="0" smtClean="0">
                <a:solidFill>
                  <a:schemeClr val="tx1"/>
                </a:solidFill>
              </a:rPr>
              <a:t>Ajoutons une fonction et son test…</a:t>
            </a:r>
            <a:endParaRPr lang="fr-FR" dirty="0" smtClean="0">
              <a:solidFill>
                <a:schemeClr val="tx1"/>
              </a:solidFill>
            </a:endParaRPr>
          </a:p>
        </p:txBody>
      </p:sp>
      <p:pic>
        <p:nvPicPr>
          <p:cNvPr id="3" name="Image 2"/>
          <p:cNvPicPr>
            <a:picLocks noChangeAspect="1"/>
          </p:cNvPicPr>
          <p:nvPr/>
        </p:nvPicPr>
        <p:blipFill>
          <a:blip r:embed="rId2"/>
          <a:stretch>
            <a:fillRect/>
          </a:stretch>
        </p:blipFill>
        <p:spPr>
          <a:xfrm>
            <a:off x="1789112" y="1770717"/>
            <a:ext cx="3362325" cy="2571750"/>
          </a:xfrm>
          <a:prstGeom prst="rect">
            <a:avLst/>
          </a:prstGeom>
        </p:spPr>
      </p:pic>
      <p:pic>
        <p:nvPicPr>
          <p:cNvPr id="6" name="Image 5"/>
          <p:cNvPicPr>
            <a:picLocks noChangeAspect="1"/>
          </p:cNvPicPr>
          <p:nvPr/>
        </p:nvPicPr>
        <p:blipFill>
          <a:blip r:embed="rId3"/>
          <a:stretch>
            <a:fillRect/>
          </a:stretch>
        </p:blipFill>
        <p:spPr>
          <a:xfrm>
            <a:off x="5258255" y="980142"/>
            <a:ext cx="6353175" cy="3362325"/>
          </a:xfrm>
          <a:prstGeom prst="rect">
            <a:avLst/>
          </a:prstGeom>
        </p:spPr>
      </p:pic>
      <p:pic>
        <p:nvPicPr>
          <p:cNvPr id="8" name="Image 7"/>
          <p:cNvPicPr>
            <a:picLocks noChangeAspect="1"/>
          </p:cNvPicPr>
          <p:nvPr/>
        </p:nvPicPr>
        <p:blipFill>
          <a:blip r:embed="rId4"/>
          <a:stretch>
            <a:fillRect/>
          </a:stretch>
        </p:blipFill>
        <p:spPr>
          <a:xfrm>
            <a:off x="2752435" y="4475745"/>
            <a:ext cx="7810500" cy="1171575"/>
          </a:xfrm>
          <a:prstGeom prst="rect">
            <a:avLst/>
          </a:prstGeom>
        </p:spPr>
      </p:pic>
    </p:spTree>
    <p:extLst>
      <p:ext uri="{BB962C8B-B14F-4D97-AF65-F5344CB8AC3E}">
        <p14:creationId xmlns:p14="http://schemas.microsoft.com/office/powerpoint/2010/main" val="148137474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normAutofit/>
          </a:bodyPr>
          <a:lstStyle/>
          <a:p>
            <a:r>
              <a:rPr lang="fr-FR" sz="1200" b="1" dirty="0" smtClean="0">
                <a:solidFill>
                  <a:schemeClr val="accent6">
                    <a:lumMod val="75000"/>
                  </a:schemeClr>
                </a:solidFill>
                <a:hlinkClick r:id="rId2"/>
              </a:rPr>
              <a:t>Golang Project </a:t>
            </a:r>
            <a:r>
              <a:rPr lang="fr-FR" sz="1200" b="1" dirty="0" smtClean="0">
                <a:solidFill>
                  <a:schemeClr val="accent6">
                    <a:lumMod val="75000"/>
                  </a:schemeClr>
                </a:solidFill>
              </a:rPr>
              <a:t>: https</a:t>
            </a:r>
            <a:r>
              <a:rPr lang="fr-FR" sz="1200" b="1" dirty="0">
                <a:solidFill>
                  <a:schemeClr val="accent6">
                    <a:lumMod val="75000"/>
                  </a:schemeClr>
                </a:solidFill>
              </a:rPr>
              <a:t>://golang.org</a:t>
            </a:r>
            <a:r>
              <a:rPr lang="fr-FR" sz="1200" b="1" dirty="0" smtClean="0">
                <a:solidFill>
                  <a:schemeClr val="accent6">
                    <a:lumMod val="75000"/>
                  </a:schemeClr>
                </a:solidFill>
              </a:rPr>
              <a:t>/</a:t>
            </a:r>
          </a:p>
          <a:p>
            <a:r>
              <a:rPr lang="fr-FR" sz="1200" b="1" dirty="0" smtClean="0">
                <a:solidFill>
                  <a:schemeClr val="accent6">
                    <a:lumMod val="75000"/>
                  </a:schemeClr>
                </a:solidFill>
                <a:hlinkClick r:id="rId3"/>
              </a:rPr>
              <a:t>Goland-book.com</a:t>
            </a:r>
            <a:r>
              <a:rPr lang="fr-FR" sz="1200" b="1" dirty="0" smtClean="0">
                <a:solidFill>
                  <a:schemeClr val="accent6">
                    <a:lumMod val="75000"/>
                  </a:schemeClr>
                </a:solidFill>
              </a:rPr>
              <a:t> </a:t>
            </a:r>
            <a:r>
              <a:rPr lang="fr-FR" sz="1200" b="1" dirty="0">
                <a:solidFill>
                  <a:schemeClr val="accent6">
                    <a:lumMod val="75000"/>
                  </a:schemeClr>
                </a:solidFill>
              </a:rPr>
              <a:t>: https://www.golang-book.com/books/intro</a:t>
            </a:r>
            <a:endParaRPr lang="fr-FR" sz="1200" b="1" dirty="0" smtClean="0">
              <a:solidFill>
                <a:schemeClr val="accent6">
                  <a:lumMod val="75000"/>
                </a:schemeClr>
              </a:solidFill>
            </a:endParaRPr>
          </a:p>
          <a:p>
            <a:r>
              <a:rPr lang="fr-FR" sz="1200" b="1" dirty="0" smtClean="0">
                <a:solidFill>
                  <a:schemeClr val="accent6">
                    <a:lumMod val="75000"/>
                  </a:schemeClr>
                </a:solidFill>
                <a:hlinkClick r:id="rId4"/>
              </a:rPr>
              <a:t>Didier Gérard </a:t>
            </a:r>
            <a:r>
              <a:rPr lang="fr-FR" sz="1200" b="1" dirty="0" smtClean="0">
                <a:solidFill>
                  <a:schemeClr val="accent6">
                    <a:lumMod val="75000"/>
                  </a:schemeClr>
                </a:solidFill>
              </a:rPr>
              <a:t>: https</a:t>
            </a:r>
            <a:r>
              <a:rPr lang="fr-FR" sz="1200" b="1" dirty="0">
                <a:solidFill>
                  <a:schemeClr val="accent6">
                    <a:lumMod val="75000"/>
                  </a:schemeClr>
                </a:solidFill>
              </a:rPr>
              <a:t>://lemag.sfeir.com/pourquoi-golang/</a:t>
            </a:r>
          </a:p>
          <a:p>
            <a:r>
              <a:rPr lang="fr-FR" sz="1200" b="1" dirty="0" smtClean="0">
                <a:solidFill>
                  <a:schemeClr val="accent6">
                    <a:lumMod val="75000"/>
                  </a:schemeClr>
                </a:solidFill>
                <a:hlinkClick r:id="rId5"/>
              </a:rPr>
              <a:t>Wikipédia</a:t>
            </a:r>
            <a:r>
              <a:rPr lang="fr-FR" sz="1200" b="1" dirty="0" smtClean="0">
                <a:solidFill>
                  <a:schemeClr val="accent6">
                    <a:lumMod val="75000"/>
                  </a:schemeClr>
                </a:solidFill>
              </a:rPr>
              <a:t> : </a:t>
            </a:r>
            <a:r>
              <a:rPr lang="fr-FR" sz="1200" b="1" dirty="0">
                <a:solidFill>
                  <a:schemeClr val="accent6">
                    <a:lumMod val="75000"/>
                  </a:schemeClr>
                </a:solidFill>
              </a:rPr>
              <a:t>https://fr.wikipedia.org/wiki/Go_(langage</a:t>
            </a:r>
            <a:r>
              <a:rPr lang="fr-FR" sz="1200" b="1" dirty="0" smtClean="0">
                <a:solidFill>
                  <a:schemeClr val="accent6">
                    <a:lumMod val="75000"/>
                  </a:schemeClr>
                </a:solidFill>
              </a:rPr>
              <a:t>)</a:t>
            </a:r>
          </a:p>
          <a:p>
            <a:r>
              <a:rPr lang="fr-FR" sz="1200" b="1" dirty="0" smtClean="0">
                <a:solidFill>
                  <a:schemeClr val="accent6">
                    <a:lumMod val="75000"/>
                  </a:schemeClr>
                </a:solidFill>
                <a:hlinkClick r:id="rId6"/>
              </a:rPr>
              <a:t>The Go Programming Language </a:t>
            </a:r>
            <a:r>
              <a:rPr lang="fr-FR" sz="1200" b="1" dirty="0" smtClean="0">
                <a:solidFill>
                  <a:schemeClr val="accent6">
                    <a:lumMod val="75000"/>
                  </a:schemeClr>
                </a:solidFill>
              </a:rPr>
              <a:t>: Donovan, Kernigan</a:t>
            </a:r>
          </a:p>
          <a:p>
            <a:r>
              <a:rPr lang="fr-FR" sz="1200" b="1" dirty="0" smtClean="0">
                <a:solidFill>
                  <a:schemeClr val="accent6">
                    <a:lumMod val="75000"/>
                  </a:schemeClr>
                </a:solidFill>
                <a:hlinkClick r:id="rId7"/>
              </a:rPr>
              <a:t>Goland IDE </a:t>
            </a:r>
            <a:r>
              <a:rPr lang="fr-FR" sz="1200" b="1" dirty="0">
                <a:solidFill>
                  <a:schemeClr val="accent6">
                    <a:lumMod val="75000"/>
                  </a:schemeClr>
                </a:solidFill>
              </a:rPr>
              <a:t>: </a:t>
            </a:r>
            <a:r>
              <a:rPr lang="fr-FR" sz="1200" b="1" dirty="0">
                <a:solidFill>
                  <a:schemeClr val="accent6">
                    <a:lumMod val="75000"/>
                  </a:schemeClr>
                </a:solidFill>
                <a:hlinkClick r:id="rId7"/>
              </a:rPr>
              <a:t>https://www.jetbrains.com/go</a:t>
            </a:r>
            <a:r>
              <a:rPr lang="fr-FR" sz="1200" b="1" dirty="0" smtClean="0">
                <a:solidFill>
                  <a:schemeClr val="accent6">
                    <a:lumMod val="75000"/>
                  </a:schemeClr>
                </a:solidFill>
                <a:hlinkClick r:id="rId7"/>
              </a:rPr>
              <a:t>/</a:t>
            </a:r>
            <a:endParaRPr lang="fr-FR" sz="1200" b="1" dirty="0" smtClean="0">
              <a:solidFill>
                <a:schemeClr val="accent6">
                  <a:lumMod val="75000"/>
                </a:schemeClr>
              </a:solidFill>
            </a:endParaRPr>
          </a:p>
          <a:p>
            <a:endParaRPr lang="fr-FR" sz="1200" b="1" dirty="0">
              <a:solidFill>
                <a:schemeClr val="accent6">
                  <a:lumMod val="75000"/>
                </a:schemeClr>
              </a:solidFill>
            </a:endParaRPr>
          </a:p>
          <a:p>
            <a:r>
              <a:rPr lang="fr-FR" sz="1200" b="1" dirty="0" smtClean="0">
                <a:solidFill>
                  <a:schemeClr val="accent6">
                    <a:lumMod val="75000"/>
                  </a:schemeClr>
                </a:solidFill>
              </a:rPr>
              <a:t>Gitlab </a:t>
            </a:r>
            <a:r>
              <a:rPr lang="fr-FR" sz="1200" b="1" dirty="0" smtClean="0">
                <a:solidFill>
                  <a:schemeClr val="accent6">
                    <a:lumMod val="75000"/>
                  </a:schemeClr>
                </a:solidFill>
                <a:hlinkClick r:id="rId8"/>
              </a:rPr>
              <a:t>course</a:t>
            </a:r>
            <a:r>
              <a:rPr lang="fr-FR" sz="1200" b="1" dirty="0" smtClean="0">
                <a:solidFill>
                  <a:schemeClr val="accent6">
                    <a:lumMod val="75000"/>
                  </a:schemeClr>
                </a:solidFill>
              </a:rPr>
              <a:t> link</a:t>
            </a:r>
            <a:r>
              <a:rPr lang="fr-FR" sz="1200" b="1" dirty="0">
                <a:solidFill>
                  <a:schemeClr val="accent6">
                    <a:lumMod val="75000"/>
                  </a:schemeClr>
                </a:solidFill>
              </a:rPr>
              <a:t> : </a:t>
            </a:r>
            <a:r>
              <a:rPr lang="fr-FR" sz="1200" b="1" dirty="0">
                <a:solidFill>
                  <a:schemeClr val="accent6">
                    <a:lumMod val="75000"/>
                  </a:schemeClr>
                </a:solidFill>
                <a:hlinkClick r:id="rId8"/>
              </a:rPr>
              <a:t>https://</a:t>
            </a:r>
            <a:r>
              <a:rPr lang="fr-FR" sz="1200" b="1" dirty="0" smtClean="0">
                <a:solidFill>
                  <a:schemeClr val="accent6">
                    <a:lumMod val="75000"/>
                  </a:schemeClr>
                </a:solidFill>
                <a:hlinkClick r:id="rId8"/>
              </a:rPr>
              <a:t>gitlab.com/ThierryDecker/learning-go</a:t>
            </a:r>
            <a:endParaRPr lang="fr-FR" sz="1200" b="1" dirty="0" smtClean="0">
              <a:solidFill>
                <a:schemeClr val="accent6">
                  <a:lumMod val="75000"/>
                </a:schemeClr>
              </a:solidFill>
            </a:endParaRPr>
          </a:p>
          <a:p>
            <a:r>
              <a:rPr lang="fr-FR" sz="1200" b="1" dirty="0" smtClean="0">
                <a:solidFill>
                  <a:schemeClr val="accent6">
                    <a:lumMod val="75000"/>
                  </a:schemeClr>
                </a:solidFill>
                <a:hlinkClick r:id="rId9"/>
              </a:rPr>
              <a:t>Slice Tricks</a:t>
            </a:r>
            <a:r>
              <a:rPr lang="fr-FR" sz="1200" b="1" dirty="0" smtClean="0">
                <a:solidFill>
                  <a:schemeClr val="accent6">
                    <a:lumMod val="75000"/>
                  </a:schemeClr>
                </a:solidFill>
              </a:rPr>
              <a:t> : https</a:t>
            </a:r>
            <a:r>
              <a:rPr lang="fr-FR" sz="1200" b="1" dirty="0">
                <a:solidFill>
                  <a:schemeClr val="accent6">
                    <a:lumMod val="75000"/>
                  </a:schemeClr>
                </a:solidFill>
              </a:rPr>
              <a:t>://github.com/golang/go/wiki/SliceTricks</a:t>
            </a:r>
          </a:p>
        </p:txBody>
      </p:sp>
    </p:spTree>
    <p:extLst>
      <p:ext uri="{BB962C8B-B14F-4D97-AF65-F5344CB8AC3E}">
        <p14:creationId xmlns:p14="http://schemas.microsoft.com/office/powerpoint/2010/main" val="2478443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a:t>
            </a:r>
            <a:r>
              <a:rPr lang="fr-FR" dirty="0" smtClean="0"/>
              <a:t>++</a:t>
            </a:r>
          </a:p>
          <a:p>
            <a:pPr algn="just"/>
            <a:r>
              <a:rPr lang="fr-FR" dirty="0" smtClean="0"/>
              <a:t>Il </a:t>
            </a:r>
            <a:r>
              <a:rPr lang="fr-FR" dirty="0"/>
              <a:t>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2018</TotalTime>
  <Words>3480</Words>
  <Application>Microsoft Office PowerPoint</Application>
  <PresentationFormat>Grand écran</PresentationFormat>
  <Paragraphs>446</Paragraphs>
  <Slides>83</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83</vt:i4>
      </vt:variant>
    </vt:vector>
  </HeadingPairs>
  <TitlesOfParts>
    <vt:vector size="89" baseType="lpstr">
      <vt:lpstr>Arial</vt:lpstr>
      <vt:lpstr>Calibri</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Golang</vt:lpstr>
      <vt:lpstr>Hello, Go!</vt:lpstr>
      <vt:lpstr>Hello, Go!</vt:lpstr>
      <vt:lpstr>Hello, Go!</vt:lpstr>
      <vt:lpstr>Types de base</vt:lpstr>
      <vt:lpstr>Strings</vt:lpstr>
      <vt:lpstr>Opérateurs</vt:lpstr>
      <vt:lpstr>Déclaration des variables</vt:lpstr>
      <vt:lpstr>Portée des variables</vt:lpstr>
      <vt:lpstr>Constantes</vt:lpstr>
      <vt:lpstr>Les fonctions "Print"…</vt:lpstr>
      <vt:lpstr>Les fonctions "Sprint"…</vt:lpstr>
      <vt:lpstr>Les fonctions "Fprint"…</vt:lpstr>
      <vt:lpstr>Les boucles</vt:lpstr>
      <vt:lpstr>Les conditions</vt:lpstr>
      <vt:lpstr>Les switches</vt:lpstr>
      <vt:lpstr>Les arrays</vt:lpstr>
      <vt:lpstr>Les ranges</vt:lpstr>
      <vt:lpstr>Slices</vt:lpstr>
      <vt:lpstr>Slices</vt:lpstr>
      <vt:lpstr>Slices</vt:lpstr>
      <vt:lpstr>Slices</vt:lpstr>
      <vt:lpstr>Slices</vt:lpstr>
      <vt:lpstr>Slices (growing, copying)</vt:lpstr>
      <vt:lpstr>Slices (appending)</vt:lpstr>
      <vt:lpstr>Maps</vt:lpstr>
      <vt:lpstr>Maps</vt:lpstr>
      <vt:lpstr>Maps of maps</vt:lpstr>
      <vt:lpstr>Fonctions</vt:lpstr>
      <vt:lpstr>Fonctions</vt:lpstr>
      <vt:lpstr>Fonctions</vt:lpstr>
      <vt:lpstr>Fonctions</vt:lpstr>
      <vt:lpstr>Fonctions variadiques</vt:lpstr>
      <vt:lpstr>Closures</vt:lpstr>
      <vt:lpstr>Closures</vt:lpstr>
      <vt:lpstr>Closures</vt:lpstr>
      <vt:lpstr>Récursivité</vt:lpstr>
      <vt:lpstr>Récursivité (exemple: 3!)</vt:lpstr>
      <vt:lpstr>Récursivité (Suite de Syracuse)</vt:lpstr>
      <vt:lpstr>Les defers</vt:lpstr>
      <vt:lpstr>Les defers</vt:lpstr>
      <vt:lpstr>Panic et recover</vt:lpstr>
      <vt:lpstr>Panic et recover</vt:lpstr>
      <vt:lpstr>Pointeurs</vt:lpstr>
      <vt:lpstr>Pointeurs (opérateurs * et &amp;)</vt:lpstr>
      <vt:lpstr>Structures</vt:lpstr>
      <vt:lpstr>Structures</vt:lpstr>
      <vt:lpstr>Méthodes</vt:lpstr>
      <vt:lpstr>Types incorporés</vt:lpstr>
      <vt:lpstr>Interfaces</vt:lpstr>
      <vt:lpstr>Interfaces</vt:lpstr>
      <vt:lpstr>Interfaces</vt:lpstr>
      <vt:lpstr>Interfaces</vt:lpstr>
      <vt:lpstr>Goroutines</vt:lpstr>
      <vt:lpstr>Goroutines</vt:lpstr>
      <vt:lpstr>Channels</vt:lpstr>
      <vt:lpstr>Channels</vt:lpstr>
      <vt:lpstr>Channels</vt:lpstr>
      <vt:lpstr>Channels</vt:lpstr>
      <vt:lpstr>Packages et workspace</vt:lpstr>
      <vt:lpstr>Tests</vt:lpstr>
      <vt:lpstr>Tests</vt:lpstr>
      <vt:lpstr>Tests</vt:lpstr>
      <vt:lpstr>Tests</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Introduction</dc:title>
  <dc:creator>Thierry DECKER</dc:creator>
  <cp:lastModifiedBy>Thierry DECKER</cp:lastModifiedBy>
  <cp:revision>232</cp:revision>
  <dcterms:created xsi:type="dcterms:W3CDTF">2017-12-30T07:04:36Z</dcterms:created>
  <dcterms:modified xsi:type="dcterms:W3CDTF">2018-01-13T09:10:01Z</dcterms:modified>
</cp:coreProperties>
</file>