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7"/>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26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02/01/2018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dirty="0" smtClean="0">
                <a:solidFill>
                  <a:schemeClr val="tx1"/>
                </a:solidFill>
              </a:rPr>
              <a:t>Leur taille est gérée dynamiquement</a:t>
            </a:r>
            <a:endParaRPr lang="fr-FR" dirty="0" smtClean="0">
              <a:solidFill>
                <a:schemeClr val="tx1"/>
              </a:solidFill>
            </a:endParaRP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t>
            </a:r>
            <a:r>
              <a:rPr lang="fr-FR" dirty="0" smtClean="0"/>
              <a:t>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274451" y="1593160"/>
            <a:ext cx="6716405" cy="4685472"/>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634</TotalTime>
  <Words>1830</Words>
  <Application>Microsoft Office PowerPoint</Application>
  <PresentationFormat>Grand écran</PresentationFormat>
  <Paragraphs>244</Paragraphs>
  <Slides>45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45</vt:i4>
      </vt:variant>
    </vt:vector>
  </HeadingPairs>
  <TitlesOfParts>
    <vt:vector size="51"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135</cp:revision>
  <dcterms:created xsi:type="dcterms:W3CDTF">2017-12-30T07:04:36Z</dcterms:created>
  <dcterms:modified xsi:type="dcterms:W3CDTF">2018-01-02T05:20:53Z</dcterms:modified>
</cp:coreProperties>
</file>