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3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6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31/12/2017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déc.-17</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12/31/2017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781842" y="1264555"/>
            <a:ext cx="3848100" cy="5248275"/>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64257" y="1516296"/>
            <a:ext cx="5620209" cy="4493278"/>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719526" y="1550505"/>
            <a:ext cx="5323429" cy="4898209"/>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895985" y="1447137"/>
            <a:ext cx="4997660" cy="5095066"/>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672263" y="1510457"/>
            <a:ext cx="4019550" cy="46958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47353" y="1905000"/>
            <a:ext cx="5657259" cy="388562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https://gitlab.com/ThierryDecker/learning-go</a:t>
            </a:r>
            <a:endParaRPr lang="fr-FR" sz="1200" b="1" dirty="0">
              <a:solidFill>
                <a:schemeClr val="accent6">
                  <a:lumMod val="75000"/>
                </a:schemeClr>
              </a:solidFill>
            </a:endParaRP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437</TotalTime>
  <Words>1419</Words>
  <Application>Microsoft Office PowerPoint</Application>
  <PresentationFormat>Grand écran</PresentationFormat>
  <Paragraphs>197</Paragraphs>
  <Slides>34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34</vt:i4>
      </vt:variant>
    </vt:vector>
  </HeadingPairs>
  <TitlesOfParts>
    <vt:vector size="4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99</cp:revision>
  <dcterms:created xsi:type="dcterms:W3CDTF">2017-12-30T07:04:36Z</dcterms:created>
  <dcterms:modified xsi:type="dcterms:W3CDTF">2017-12-31T16:04:53Z</dcterms:modified>
</cp:coreProperties>
</file>