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35"/>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6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déc.-17</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déc.-17</a:t>
            </a:fld>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781842" y="1264555"/>
            <a:ext cx="3848100" cy="5248275"/>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719526" y="1550505"/>
            <a:ext cx="5323429" cy="4898209"/>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895985" y="1447137"/>
            <a:ext cx="4997660" cy="5095066"/>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672263" y="1510457"/>
            <a:ext cx="4019550" cy="46958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lstStyle/>
          <a:p>
            <a:r>
              <a:rPr lang="fr-FR" dirty="0" smtClean="0"/>
              <a:t>Golang Project : https</a:t>
            </a:r>
            <a:r>
              <a:rPr lang="fr-FR" dirty="0"/>
              <a:t>://golang.org</a:t>
            </a:r>
            <a:r>
              <a:rPr lang="fr-FR" dirty="0" smtClean="0"/>
              <a:t>/</a:t>
            </a:r>
          </a:p>
          <a:p>
            <a:r>
              <a:rPr lang="fr-FR" dirty="0" smtClean="0"/>
              <a:t>Didier Gérard : https</a:t>
            </a:r>
            <a:r>
              <a:rPr lang="fr-FR" dirty="0"/>
              <a:t>://lemag.sfeir.com/pourquoi-golang/</a:t>
            </a:r>
          </a:p>
          <a:p>
            <a:r>
              <a:rPr lang="fr-FR" dirty="0" smtClean="0"/>
              <a:t>Wikipédia : </a:t>
            </a:r>
            <a:r>
              <a:rPr lang="fr-FR" dirty="0"/>
              <a:t>https://fr.wikipedia.org/wiki/Go_(langage</a:t>
            </a:r>
            <a:r>
              <a:rPr lang="fr-FR" dirty="0" smtClean="0"/>
              <a:t>)</a:t>
            </a:r>
          </a:p>
          <a:p>
            <a:r>
              <a:rPr lang="fr-FR" dirty="0" smtClean="0"/>
              <a:t>The Go Programming Language : Donovan, Kernigan</a:t>
            </a:r>
            <a:endParaRPr lang="fr-FR" dirty="0"/>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398</TotalTime>
  <Words>1349</Words>
  <Application>Microsoft Office PowerPoint</Application>
  <PresentationFormat>Grand écran</PresentationFormat>
  <Paragraphs>185</Paragraphs>
  <Slides>33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87</cp:revision>
  <dcterms:created xsi:type="dcterms:W3CDTF">2017-12-30T07:04:36Z</dcterms:created>
  <dcterms:modified xsi:type="dcterms:W3CDTF">2017-12-31T11:23:54Z</dcterms:modified>
</cp:coreProperties>
</file>