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6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032B84C-0C6F-4FEE-A435-567DC6016AA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AB10936-7F46-4E84-9D9C-2197F0EE2105}"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4C00F8F-B142-4D14-AD3A-2A51E3EA2BF8}"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78E52C0-624E-4FAE-A4B0-6E29A10BEB4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B78231D-F226-45DF-9669-F1BF795640EB}"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819A94-7443-4207-8A6B-F8C691E3142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D95873-D052-47A6-AD02-0AD1A59B976D}"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9BACF9-B727-41C7-869A-391609C9FC5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ABB761-46B1-499E-8EAC-90290121C7E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DC87CC9-D479-498E-AC84-BC0B69667EA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lvl1pPr marL="457200" indent="-457200">
              <a:buFont typeface="+mj-lt"/>
              <a:buAutoNum type="arabicPeriod"/>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5CECE5E-017D-4D7D-863D-A253BD353750}"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F18A03C-314A-4F06-B760-F20B5FED1D3F}" type="datetime1">
              <a:rPr lang="en-US" smtClean="0"/>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D191738-FFD6-4860-8529-524859D0AAD5}" type="datetime1">
              <a:rPr lang="en-US" smtClean="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445FA-DBB4-45A6-AF36-646BBDEFE7B8}" type="datetime1">
              <a:rPr lang="en-US" smtClean="0"/>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CB4C9D-9F99-4603-AFDB-5A1EF738629A}"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D689B9E-37D7-48EE-AC3B-85D1F5E65693}"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43FBA0-816E-44C2-9FC4-949B5131156F}" type="datetime1">
              <a:rPr lang="en-US" smtClean="0"/>
              <a:t>12/31/2017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endParaRPr lang="fr-FR" b="1" i="1" dirty="0" smtClean="0">
              <a:solidFill>
                <a:schemeClr val="accent6"/>
              </a:solidFill>
            </a:endParaRP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r>
              <a:rPr lang="fr-FR" b="1" i="1" dirty="0" smtClean="0">
                <a:solidFill>
                  <a:schemeClr val="accent6"/>
                </a:solidFill>
              </a:rPr>
              <a:t>()</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781842" y="1264555"/>
            <a:ext cx="3848100" cy="5248275"/>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64257" y="1516296"/>
            <a:ext cx="5620209" cy="4493278"/>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719526" y="1550505"/>
            <a:ext cx="5323429" cy="4898209"/>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895985" y="1447136"/>
            <a:ext cx="5159558" cy="5260119"/>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672263" y="1510457"/>
            <a:ext cx="4019550" cy="46958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r>
              <a:rPr lang="fr-FR" dirty="0" smtClean="0"/>
              <a:t>)</a:t>
            </a:r>
          </a:p>
          <a:p>
            <a:r>
              <a:rPr lang="fr-FR" dirty="0" smtClean="0"/>
              <a:t>The Go Programming Language : Donovan, Kernigan</a:t>
            </a:r>
            <a:endParaRPr lang="fr-FR" dirty="0"/>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376</TotalTime>
  <Words>1348</Words>
  <Application>Microsoft Office PowerPoint</Application>
  <PresentationFormat>Grand écran</PresentationFormat>
  <Paragraphs>184</Paragraphs>
  <Slides>33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83</cp:revision>
  <dcterms:created xsi:type="dcterms:W3CDTF">2017-12-30T07:04:36Z</dcterms:created>
  <dcterms:modified xsi:type="dcterms:W3CDTF">2017-12-31T09:51:57Z</dcterms:modified>
</cp:coreProperties>
</file>