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00B08-1DC4-4A05-AD53-63C7A2F750B5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9E2266F-3965-4012-9379-F6A621530BF7}">
      <dgm:prSet phldrT="[Texte]"/>
      <dgm:spPr/>
      <dgm:t>
        <a:bodyPr/>
        <a:lstStyle/>
        <a:p>
          <a:r>
            <a:rPr lang="fr-FR" dirty="0" smtClean="0"/>
            <a:t>message</a:t>
          </a:r>
          <a:endParaRPr lang="fr-FR" dirty="0"/>
        </a:p>
      </dgm:t>
    </dgm:pt>
    <dgm:pt modelId="{81EA14E9-C39C-4B04-8660-34DC341BBC27}" type="parTrans" cxnId="{91213622-E005-4E67-BBBE-C539EF50A529}">
      <dgm:prSet/>
      <dgm:spPr/>
      <dgm:t>
        <a:bodyPr/>
        <a:lstStyle/>
        <a:p>
          <a:endParaRPr lang="fr-FR"/>
        </a:p>
      </dgm:t>
    </dgm:pt>
    <dgm:pt modelId="{B8AB6C9F-0FF7-4EE3-B440-B77F78F2F33F}" type="sibTrans" cxnId="{91213622-E005-4E67-BBBE-C539EF50A529}">
      <dgm:prSet/>
      <dgm:spPr/>
      <dgm:t>
        <a:bodyPr/>
        <a:lstStyle/>
        <a:p>
          <a:endParaRPr lang="fr-FR"/>
        </a:p>
      </dgm:t>
    </dgm:pt>
    <dgm:pt modelId="{E020D7D3-3598-492B-BBEA-E4D18E8157D2}">
      <dgm:prSet phldrT="[Texte]"/>
      <dgm:spPr/>
      <dgm:t>
        <a:bodyPr/>
        <a:lstStyle/>
        <a:p>
          <a:r>
            <a:rPr lang="fr-FR" dirty="0" smtClean="0"/>
            <a:t>message</a:t>
          </a:r>
          <a:endParaRPr lang="fr-FR" dirty="0"/>
        </a:p>
      </dgm:t>
    </dgm:pt>
    <dgm:pt modelId="{C94D0003-83C7-48BF-876F-B96FC13C6A34}" type="parTrans" cxnId="{8328C9B3-1742-4EAF-8C03-AAAE4B93E790}">
      <dgm:prSet/>
      <dgm:spPr/>
      <dgm:t>
        <a:bodyPr/>
        <a:lstStyle/>
        <a:p>
          <a:endParaRPr lang="fr-FR"/>
        </a:p>
      </dgm:t>
    </dgm:pt>
    <dgm:pt modelId="{A6E9CBCA-C9A2-4F0E-B145-CA861E187ACE}" type="sibTrans" cxnId="{8328C9B3-1742-4EAF-8C03-AAAE4B93E790}">
      <dgm:prSet/>
      <dgm:spPr/>
      <dgm:t>
        <a:bodyPr/>
        <a:lstStyle/>
        <a:p>
          <a:endParaRPr lang="fr-FR"/>
        </a:p>
      </dgm:t>
    </dgm:pt>
    <dgm:pt modelId="{4776BEF6-A771-4A28-9A04-E4587C866FD6}">
      <dgm:prSet phldrT="[Texte]"/>
      <dgm:spPr/>
      <dgm:t>
        <a:bodyPr/>
        <a:lstStyle/>
        <a:p>
          <a:r>
            <a:rPr lang="fr-FR" dirty="0" smtClean="0"/>
            <a:t>message</a:t>
          </a:r>
          <a:endParaRPr lang="fr-FR" dirty="0"/>
        </a:p>
      </dgm:t>
    </dgm:pt>
    <dgm:pt modelId="{DA0F1463-204E-4AC1-B15B-B504FC71A170}" type="parTrans" cxnId="{0BEB3124-4B65-4765-8986-ADDDAA7D4815}">
      <dgm:prSet/>
      <dgm:spPr/>
      <dgm:t>
        <a:bodyPr/>
        <a:lstStyle/>
        <a:p>
          <a:endParaRPr lang="fr-FR"/>
        </a:p>
      </dgm:t>
    </dgm:pt>
    <dgm:pt modelId="{7629B409-101B-4BE2-B47B-2CC8235A33A7}" type="sibTrans" cxnId="{0BEB3124-4B65-4765-8986-ADDDAA7D4815}">
      <dgm:prSet/>
      <dgm:spPr/>
      <dgm:t>
        <a:bodyPr/>
        <a:lstStyle/>
        <a:p>
          <a:endParaRPr lang="fr-FR"/>
        </a:p>
      </dgm:t>
    </dgm:pt>
    <dgm:pt modelId="{DB1A9992-A7F9-42A2-82C5-D616D673E5B7}">
      <dgm:prSet phldrT="[Texte]"/>
      <dgm:spPr/>
      <dgm:t>
        <a:bodyPr/>
        <a:lstStyle/>
        <a:p>
          <a:r>
            <a:rPr lang="fr-FR" dirty="0" err="1" smtClean="0"/>
            <a:t>messages_queue.get</a:t>
          </a:r>
          <a:r>
            <a:rPr lang="fr-FR" dirty="0" smtClean="0"/>
            <a:t>()</a:t>
          </a:r>
          <a:endParaRPr lang="fr-FR" dirty="0"/>
        </a:p>
      </dgm:t>
    </dgm:pt>
    <dgm:pt modelId="{2B42EFDA-323D-4A24-98F6-E9CA8ED43CFF}" type="parTrans" cxnId="{96148DE7-A3F3-4CB6-A0DE-D95B9F94E00C}">
      <dgm:prSet/>
      <dgm:spPr/>
      <dgm:t>
        <a:bodyPr/>
        <a:lstStyle/>
        <a:p>
          <a:endParaRPr lang="fr-FR"/>
        </a:p>
      </dgm:t>
    </dgm:pt>
    <dgm:pt modelId="{FA1E6E5B-FB73-4A8E-B80D-0DD080F0F036}" type="sibTrans" cxnId="{96148DE7-A3F3-4CB6-A0DE-D95B9F94E00C}">
      <dgm:prSet/>
      <dgm:spPr/>
      <dgm:t>
        <a:bodyPr/>
        <a:lstStyle/>
        <a:p>
          <a:endParaRPr lang="fr-FR"/>
        </a:p>
      </dgm:t>
    </dgm:pt>
    <dgm:pt modelId="{D24F042F-2AEC-459E-ABD7-5E38336E2F9F}" type="pres">
      <dgm:prSet presAssocID="{11600B08-1DC4-4A05-AD53-63C7A2F750B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282EF3D-3DF6-4F4E-AABA-F93B50EB7ECD}" type="pres">
      <dgm:prSet presAssocID="{11600B08-1DC4-4A05-AD53-63C7A2F750B5}" presName="ellipse" presStyleLbl="trBgShp" presStyleIdx="0" presStyleCnt="1"/>
      <dgm:spPr/>
    </dgm:pt>
    <dgm:pt modelId="{E047214E-58E7-4AE1-A52C-7C99B17ED800}" type="pres">
      <dgm:prSet presAssocID="{11600B08-1DC4-4A05-AD53-63C7A2F750B5}" presName="arrow1" presStyleLbl="fgShp" presStyleIdx="0" presStyleCnt="1"/>
      <dgm:spPr/>
    </dgm:pt>
    <dgm:pt modelId="{EA98D37A-BCBD-40E7-85FE-11BEE776B89D}" type="pres">
      <dgm:prSet presAssocID="{11600B08-1DC4-4A05-AD53-63C7A2F750B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9A2DC-7945-4139-8AEA-36ED8E7B8CF5}" type="pres">
      <dgm:prSet presAssocID="{E020D7D3-3598-492B-BBEA-E4D18E8157D2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31BD26-C497-4156-A52E-B2ADE0DD0DB4}" type="pres">
      <dgm:prSet presAssocID="{4776BEF6-A771-4A28-9A04-E4587C866FD6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3A841C-2D3E-4519-890C-BB408E86FFAE}" type="pres">
      <dgm:prSet presAssocID="{DB1A9992-A7F9-42A2-82C5-D616D673E5B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563B57-E0C9-431D-8FFB-018C41C1296A}" type="pres">
      <dgm:prSet presAssocID="{11600B08-1DC4-4A05-AD53-63C7A2F750B5}" presName="funnel" presStyleLbl="trAlignAcc1" presStyleIdx="0" presStyleCnt="1"/>
      <dgm:spPr/>
    </dgm:pt>
  </dgm:ptLst>
  <dgm:cxnLst>
    <dgm:cxn modelId="{95D7B666-DB43-4CDF-82E0-D997AD8F14D8}" type="presOf" srcId="{E020D7D3-3598-492B-BBEA-E4D18E8157D2}" destId="{8831BD26-C497-4156-A52E-B2ADE0DD0DB4}" srcOrd="0" destOrd="0" presId="urn:microsoft.com/office/officeart/2005/8/layout/funnel1"/>
    <dgm:cxn modelId="{91213622-E005-4E67-BBBE-C539EF50A529}" srcId="{11600B08-1DC4-4A05-AD53-63C7A2F750B5}" destId="{99E2266F-3965-4012-9379-F6A621530BF7}" srcOrd="0" destOrd="0" parTransId="{81EA14E9-C39C-4B04-8660-34DC341BBC27}" sibTransId="{B8AB6C9F-0FF7-4EE3-B440-B77F78F2F33F}"/>
    <dgm:cxn modelId="{09929386-B84A-460C-8C5A-A413FC3608BD}" type="presOf" srcId="{99E2266F-3965-4012-9379-F6A621530BF7}" destId="{6C3A841C-2D3E-4519-890C-BB408E86FFAE}" srcOrd="0" destOrd="0" presId="urn:microsoft.com/office/officeart/2005/8/layout/funnel1"/>
    <dgm:cxn modelId="{96148DE7-A3F3-4CB6-A0DE-D95B9F94E00C}" srcId="{11600B08-1DC4-4A05-AD53-63C7A2F750B5}" destId="{DB1A9992-A7F9-42A2-82C5-D616D673E5B7}" srcOrd="3" destOrd="0" parTransId="{2B42EFDA-323D-4A24-98F6-E9CA8ED43CFF}" sibTransId="{FA1E6E5B-FB73-4A8E-B80D-0DD080F0F036}"/>
    <dgm:cxn modelId="{8328C9B3-1742-4EAF-8C03-AAAE4B93E790}" srcId="{11600B08-1DC4-4A05-AD53-63C7A2F750B5}" destId="{E020D7D3-3598-492B-BBEA-E4D18E8157D2}" srcOrd="1" destOrd="0" parTransId="{C94D0003-83C7-48BF-876F-B96FC13C6A34}" sibTransId="{A6E9CBCA-C9A2-4F0E-B145-CA861E187ACE}"/>
    <dgm:cxn modelId="{AA1860D3-7F53-4EA8-BB23-7123DDF7BCDD}" type="presOf" srcId="{4776BEF6-A771-4A28-9A04-E4587C866FD6}" destId="{77D9A2DC-7945-4139-8AEA-36ED8E7B8CF5}" srcOrd="0" destOrd="0" presId="urn:microsoft.com/office/officeart/2005/8/layout/funnel1"/>
    <dgm:cxn modelId="{3229A0A1-DF4D-4EBA-9613-72E6E2066B4F}" type="presOf" srcId="{DB1A9992-A7F9-42A2-82C5-D616D673E5B7}" destId="{EA98D37A-BCBD-40E7-85FE-11BEE776B89D}" srcOrd="0" destOrd="0" presId="urn:microsoft.com/office/officeart/2005/8/layout/funnel1"/>
    <dgm:cxn modelId="{9323AC72-077B-4DC4-9D6B-C00931946961}" type="presOf" srcId="{11600B08-1DC4-4A05-AD53-63C7A2F750B5}" destId="{D24F042F-2AEC-459E-ABD7-5E38336E2F9F}" srcOrd="0" destOrd="0" presId="urn:microsoft.com/office/officeart/2005/8/layout/funnel1"/>
    <dgm:cxn modelId="{0BEB3124-4B65-4765-8986-ADDDAA7D4815}" srcId="{11600B08-1DC4-4A05-AD53-63C7A2F750B5}" destId="{4776BEF6-A771-4A28-9A04-E4587C866FD6}" srcOrd="2" destOrd="0" parTransId="{DA0F1463-204E-4AC1-B15B-B504FC71A170}" sibTransId="{7629B409-101B-4BE2-B47B-2CC8235A33A7}"/>
    <dgm:cxn modelId="{B0FE4378-934B-4B14-BAED-084BC43D2A03}" type="presParOf" srcId="{D24F042F-2AEC-459E-ABD7-5E38336E2F9F}" destId="{B282EF3D-3DF6-4F4E-AABA-F93B50EB7ECD}" srcOrd="0" destOrd="0" presId="urn:microsoft.com/office/officeart/2005/8/layout/funnel1"/>
    <dgm:cxn modelId="{A9F566BF-CDA1-4182-A3B1-26A55007988F}" type="presParOf" srcId="{D24F042F-2AEC-459E-ABD7-5E38336E2F9F}" destId="{E047214E-58E7-4AE1-A52C-7C99B17ED800}" srcOrd="1" destOrd="0" presId="urn:microsoft.com/office/officeart/2005/8/layout/funnel1"/>
    <dgm:cxn modelId="{554A0D83-2EEC-40C9-8D29-1A059E83E11A}" type="presParOf" srcId="{D24F042F-2AEC-459E-ABD7-5E38336E2F9F}" destId="{EA98D37A-BCBD-40E7-85FE-11BEE776B89D}" srcOrd="2" destOrd="0" presId="urn:microsoft.com/office/officeart/2005/8/layout/funnel1"/>
    <dgm:cxn modelId="{EF595F08-0765-43F1-B42B-AEF547E3100B}" type="presParOf" srcId="{D24F042F-2AEC-459E-ABD7-5E38336E2F9F}" destId="{77D9A2DC-7945-4139-8AEA-36ED8E7B8CF5}" srcOrd="3" destOrd="0" presId="urn:microsoft.com/office/officeart/2005/8/layout/funnel1"/>
    <dgm:cxn modelId="{C39E22CC-C6BA-4B26-94E0-F41A01C796F8}" type="presParOf" srcId="{D24F042F-2AEC-459E-ABD7-5E38336E2F9F}" destId="{8831BD26-C497-4156-A52E-B2ADE0DD0DB4}" srcOrd="4" destOrd="0" presId="urn:microsoft.com/office/officeart/2005/8/layout/funnel1"/>
    <dgm:cxn modelId="{ADCA1F3A-5564-4B57-980F-79A566CDFBF4}" type="presParOf" srcId="{D24F042F-2AEC-459E-ABD7-5E38336E2F9F}" destId="{6C3A841C-2D3E-4519-890C-BB408E86FFAE}" srcOrd="5" destOrd="0" presId="urn:microsoft.com/office/officeart/2005/8/layout/funnel1"/>
    <dgm:cxn modelId="{81F02C39-98A9-4BCD-83DC-9BE9E167BBE4}" type="presParOf" srcId="{D24F042F-2AEC-459E-ABD7-5E38336E2F9F}" destId="{08563B57-E0C9-431D-8FFB-018C41C1296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172D4F-53B5-4F01-9A3E-BC8A5D3A9AF6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5DA943-1BB1-4C81-9918-7721189C9D7C}">
      <dgm:prSet phldrT="[Texte]"/>
      <dgm:spPr/>
      <dgm:t>
        <a:bodyPr/>
        <a:lstStyle/>
        <a:p>
          <a:r>
            <a:rPr lang="fr-FR" dirty="0" err="1" smtClean="0"/>
            <a:t>messages_queue.put</a:t>
          </a:r>
          <a:r>
            <a:rPr lang="fr-FR" dirty="0" smtClean="0"/>
            <a:t>()</a:t>
          </a:r>
          <a:endParaRPr lang="fr-FR" dirty="0"/>
        </a:p>
      </dgm:t>
    </dgm:pt>
    <dgm:pt modelId="{BBAC03CB-AB29-4372-ABB1-0C12C79CD4C4}" type="sibTrans" cxnId="{9ED425BC-2D7F-46DC-85CE-92C60089F678}">
      <dgm:prSet/>
      <dgm:spPr/>
      <dgm:t>
        <a:bodyPr/>
        <a:lstStyle/>
        <a:p>
          <a:endParaRPr lang="fr-FR"/>
        </a:p>
      </dgm:t>
    </dgm:pt>
    <dgm:pt modelId="{8708F4E0-931D-44AA-9581-AFD4638EB7C1}" type="parTrans" cxnId="{9ED425BC-2D7F-46DC-85CE-92C60089F678}">
      <dgm:prSet/>
      <dgm:spPr/>
      <dgm:t>
        <a:bodyPr/>
        <a:lstStyle/>
        <a:p>
          <a:endParaRPr lang="fr-FR"/>
        </a:p>
      </dgm:t>
    </dgm:pt>
    <dgm:pt modelId="{114BF70D-9452-41CE-87C1-3C213B18BD91}" type="pres">
      <dgm:prSet presAssocID="{5B172D4F-53B5-4F01-9A3E-BC8A5D3A9AF6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fr-FR"/>
        </a:p>
      </dgm:t>
    </dgm:pt>
    <dgm:pt modelId="{028AF464-2ECE-4F37-A08E-5961C1A7553C}" type="pres">
      <dgm:prSet presAssocID="{5B172D4F-53B5-4F01-9A3E-BC8A5D3A9AF6}" presName="arrowNode" presStyleLbl="node1" presStyleIdx="0" presStyleCnt="1" custAng="21591759" custScaleX="122139" custScaleY="100000"/>
      <dgm:spPr/>
      <dgm:t>
        <a:bodyPr/>
        <a:lstStyle/>
        <a:p>
          <a:endParaRPr lang="fr-FR"/>
        </a:p>
      </dgm:t>
    </dgm:pt>
    <dgm:pt modelId="{8A986C6C-6111-4BDA-9DA1-83E78EEC5728}" type="pres">
      <dgm:prSet presAssocID="{455DA943-1BB1-4C81-9918-7721189C9D7C}" presName="txNode1" presStyleLbl="revTx" presStyleIdx="0" presStyleCnt="1" custScaleX="237006" custLinFactX="75476" custLinFactNeighborX="100000" custLinFactNeighborY="448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ED425BC-2D7F-46DC-85CE-92C60089F678}" srcId="{5B172D4F-53B5-4F01-9A3E-BC8A5D3A9AF6}" destId="{455DA943-1BB1-4C81-9918-7721189C9D7C}" srcOrd="0" destOrd="0" parTransId="{8708F4E0-931D-44AA-9581-AFD4638EB7C1}" sibTransId="{BBAC03CB-AB29-4372-ABB1-0C12C79CD4C4}"/>
    <dgm:cxn modelId="{A6F6A613-E6D8-4B8C-836B-36B6B82C930A}" type="presOf" srcId="{5B172D4F-53B5-4F01-9A3E-BC8A5D3A9AF6}" destId="{114BF70D-9452-41CE-87C1-3C213B18BD91}" srcOrd="0" destOrd="0" presId="urn:microsoft.com/office/officeart/2009/3/layout/DescendingProcess"/>
    <dgm:cxn modelId="{EDD20B51-0DFC-45A9-BBFE-F8B9D9AB8319}" type="presOf" srcId="{455DA943-1BB1-4C81-9918-7721189C9D7C}" destId="{8A986C6C-6111-4BDA-9DA1-83E78EEC5728}" srcOrd="0" destOrd="0" presId="urn:microsoft.com/office/officeart/2009/3/layout/DescendingProcess"/>
    <dgm:cxn modelId="{74065F5E-C2ED-42E2-9008-5EAED8AE325B}" type="presParOf" srcId="{114BF70D-9452-41CE-87C1-3C213B18BD91}" destId="{028AF464-2ECE-4F37-A08E-5961C1A7553C}" srcOrd="0" destOrd="0" presId="urn:microsoft.com/office/officeart/2009/3/layout/DescendingProcess"/>
    <dgm:cxn modelId="{72639668-F4C4-4414-9E50-E332B52F420F}" type="presParOf" srcId="{114BF70D-9452-41CE-87C1-3C213B18BD91}" destId="{8A986C6C-6111-4BDA-9DA1-83E78EEC5728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colorful2" csCatId="colorful" phldr="1"/>
      <dgm:spPr/>
    </dgm:pt>
    <dgm:pt modelId="{5C3ECEA0-1230-420D-AC20-674C8CC7FEB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fr-FR" sz="700" dirty="0" err="1" smtClean="0"/>
            <a:t>Listener</a:t>
          </a:r>
          <a:endParaRPr lang="fr-FR" sz="800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6F78FFD5-0031-4B26-AF9C-D98DDE171D50}" type="presOf" srcId="{5C3ECEA0-1230-420D-AC20-674C8CC7FEB5}" destId="{7B050206-19D3-4BC8-8AA1-4788FB452307}" srcOrd="2" destOrd="0" presId="urn:microsoft.com/office/officeart/2005/8/layout/gear1"/>
    <dgm:cxn modelId="{8A2A69F4-C115-47AC-93B9-35698425EBC3}" type="presOf" srcId="{5C3ECEA0-1230-420D-AC20-674C8CC7FEB5}" destId="{2270F01F-F254-49F7-BB02-188EBE9E3DC3}" srcOrd="0" destOrd="0" presId="urn:microsoft.com/office/officeart/2005/8/layout/gear1"/>
    <dgm:cxn modelId="{5EEE9DB2-AB9B-4F92-8A4E-C32B520FF062}" type="presOf" srcId="{00B63BD7-5173-4B43-B5B1-FB5AD5E28065}" destId="{2B149C85-0D4D-494E-A6D8-082193D2618C}" srcOrd="0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49A6CA49-65A8-4298-BBB6-2DC40C69FFCB}" type="presOf" srcId="{5C3ECEA0-1230-420D-AC20-674C8CC7FEB5}" destId="{BE091C44-AB75-4687-80F5-E50E86A96059}" srcOrd="1" destOrd="0" presId="urn:microsoft.com/office/officeart/2005/8/layout/gear1"/>
    <dgm:cxn modelId="{D2584A1E-D06F-4720-93E7-15FC01355110}" type="presOf" srcId="{CAA1B753-C94C-4A22-9457-F48FCAD048A4}" destId="{5D9ADD0C-2B86-4989-B54C-A21164A51F91}" srcOrd="0" destOrd="0" presId="urn:microsoft.com/office/officeart/2005/8/layout/gear1"/>
    <dgm:cxn modelId="{F4C918EF-C7D1-4885-86C0-969ED7BA8717}" type="presParOf" srcId="{5D9ADD0C-2B86-4989-B54C-A21164A51F91}" destId="{2270F01F-F254-49F7-BB02-188EBE9E3DC3}" srcOrd="0" destOrd="0" presId="urn:microsoft.com/office/officeart/2005/8/layout/gear1"/>
    <dgm:cxn modelId="{E768F235-5215-4933-B4EA-8E9069DBBD88}" type="presParOf" srcId="{5D9ADD0C-2B86-4989-B54C-A21164A51F91}" destId="{BE091C44-AB75-4687-80F5-E50E86A96059}" srcOrd="1" destOrd="0" presId="urn:microsoft.com/office/officeart/2005/8/layout/gear1"/>
    <dgm:cxn modelId="{86AE486D-612E-42A2-86C7-0E05062DD8A4}" type="presParOf" srcId="{5D9ADD0C-2B86-4989-B54C-A21164A51F91}" destId="{7B050206-19D3-4BC8-8AA1-4788FB452307}" srcOrd="2" destOrd="0" presId="urn:microsoft.com/office/officeart/2005/8/layout/gear1"/>
    <dgm:cxn modelId="{A4C4516B-BED9-4E40-8468-43875B6C8E76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E69614F8-95EC-43AE-9D72-380E4A21BD3D}" type="presOf" srcId="{CAA1B753-C94C-4A22-9457-F48FCAD048A4}" destId="{5D9ADD0C-2B86-4989-B54C-A21164A51F91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BE9733A2-F019-4222-AB70-524AC7FA1270}" type="presOf" srcId="{CAA1B753-C94C-4A22-9457-F48FCAD048A4}" destId="{5D9ADD0C-2B86-4989-B54C-A21164A51F91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colorful2" csCatId="colorful" phldr="1"/>
      <dgm:spPr/>
    </dgm:pt>
    <dgm:pt modelId="{5C3ECEA0-1230-420D-AC20-674C8CC7FEB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Processor</a:t>
          </a:r>
          <a:endParaRPr lang="fr-FR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4DB0369D-767B-421E-9130-88FEEFCC58B9}" type="presOf" srcId="{CAA1B753-C94C-4A22-9457-F48FCAD048A4}" destId="{5D9ADD0C-2B86-4989-B54C-A21164A51F91}" srcOrd="0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76DB0FB4-5DC6-4493-8A0B-E3D389CA7947}" type="presOf" srcId="{00B63BD7-5173-4B43-B5B1-FB5AD5E28065}" destId="{2B149C85-0D4D-494E-A6D8-082193D2618C}" srcOrd="0" destOrd="0" presId="urn:microsoft.com/office/officeart/2005/8/layout/gear1"/>
    <dgm:cxn modelId="{54E64965-22EA-448A-ACF2-83A887F14B4A}" type="presOf" srcId="{5C3ECEA0-1230-420D-AC20-674C8CC7FEB5}" destId="{2270F01F-F254-49F7-BB02-188EBE9E3DC3}" srcOrd="0" destOrd="0" presId="urn:microsoft.com/office/officeart/2005/8/layout/gear1"/>
    <dgm:cxn modelId="{15E9BE75-5A16-4D42-8EB1-AC8EB68B7598}" type="presOf" srcId="{5C3ECEA0-1230-420D-AC20-674C8CC7FEB5}" destId="{BE091C44-AB75-4687-80F5-E50E86A96059}" srcOrd="1" destOrd="0" presId="urn:microsoft.com/office/officeart/2005/8/layout/gear1"/>
    <dgm:cxn modelId="{19C0609E-31D5-4406-BDF4-83BA47F70137}" type="presOf" srcId="{5C3ECEA0-1230-420D-AC20-674C8CC7FEB5}" destId="{7B050206-19D3-4BC8-8AA1-4788FB452307}" srcOrd="2" destOrd="0" presId="urn:microsoft.com/office/officeart/2005/8/layout/gear1"/>
    <dgm:cxn modelId="{B0B25CE4-DE4A-4D43-92B7-BCD7E5E13790}" type="presParOf" srcId="{5D9ADD0C-2B86-4989-B54C-A21164A51F91}" destId="{2270F01F-F254-49F7-BB02-188EBE9E3DC3}" srcOrd="0" destOrd="0" presId="urn:microsoft.com/office/officeart/2005/8/layout/gear1"/>
    <dgm:cxn modelId="{B4D52AEC-4A10-4EF2-B434-0E991CAEE9E1}" type="presParOf" srcId="{5D9ADD0C-2B86-4989-B54C-A21164A51F91}" destId="{BE091C44-AB75-4687-80F5-E50E86A96059}" srcOrd="1" destOrd="0" presId="urn:microsoft.com/office/officeart/2005/8/layout/gear1"/>
    <dgm:cxn modelId="{9A66A54F-EBFA-48E3-BE65-C7BE743157F4}" type="presParOf" srcId="{5D9ADD0C-2B86-4989-B54C-A21164A51F91}" destId="{7B050206-19D3-4BC8-8AA1-4788FB452307}" srcOrd="2" destOrd="0" presId="urn:microsoft.com/office/officeart/2005/8/layout/gear1"/>
    <dgm:cxn modelId="{59377E55-FF82-475D-A6BD-C7F0AA40D29F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</dgm:pt>
    <dgm:pt modelId="{5C3ECEA0-1230-420D-AC20-674C8CC7FEB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Exporter</a:t>
          </a:r>
          <a:endParaRPr lang="fr-FR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53D70067-68F6-49FB-80D1-60C5A8737046}" type="presOf" srcId="{5C3ECEA0-1230-420D-AC20-674C8CC7FEB5}" destId="{2270F01F-F254-49F7-BB02-188EBE9E3DC3}" srcOrd="0" destOrd="0" presId="urn:microsoft.com/office/officeart/2005/8/layout/gear1"/>
    <dgm:cxn modelId="{A32725D5-4F19-4608-A5FA-1BFDB36DCB10}" type="presOf" srcId="{5C3ECEA0-1230-420D-AC20-674C8CC7FEB5}" destId="{BE091C44-AB75-4687-80F5-E50E86A96059}" srcOrd="1" destOrd="0" presId="urn:microsoft.com/office/officeart/2005/8/layout/gear1"/>
    <dgm:cxn modelId="{46A3B651-69AE-4AF0-916E-B84578218509}" type="presOf" srcId="{00B63BD7-5173-4B43-B5B1-FB5AD5E28065}" destId="{2B149C85-0D4D-494E-A6D8-082193D2618C}" srcOrd="0" destOrd="0" presId="urn:microsoft.com/office/officeart/2005/8/layout/gear1"/>
    <dgm:cxn modelId="{2624205D-4B2A-4CEF-863D-31C4D4A467F8}" type="presOf" srcId="{CAA1B753-C94C-4A22-9457-F48FCAD048A4}" destId="{5D9ADD0C-2B86-4989-B54C-A21164A51F91}" srcOrd="0" destOrd="0" presId="urn:microsoft.com/office/officeart/2005/8/layout/gear1"/>
    <dgm:cxn modelId="{C742FEE0-AF84-4830-B7FE-B89EF5FE6CB5}" type="presOf" srcId="{5C3ECEA0-1230-420D-AC20-674C8CC7FEB5}" destId="{7B050206-19D3-4BC8-8AA1-4788FB452307}" srcOrd="2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EBEF1625-FE04-43C7-9019-D87FDFCE1B84}" type="presParOf" srcId="{5D9ADD0C-2B86-4989-B54C-A21164A51F91}" destId="{2270F01F-F254-49F7-BB02-188EBE9E3DC3}" srcOrd="0" destOrd="0" presId="urn:microsoft.com/office/officeart/2005/8/layout/gear1"/>
    <dgm:cxn modelId="{08A6A98F-1658-4A27-B003-CAF7751CB63B}" type="presParOf" srcId="{5D9ADD0C-2B86-4989-B54C-A21164A51F91}" destId="{BE091C44-AB75-4687-80F5-E50E86A96059}" srcOrd="1" destOrd="0" presId="urn:microsoft.com/office/officeart/2005/8/layout/gear1"/>
    <dgm:cxn modelId="{01794354-0A47-44E8-BF7F-DE870704199C}" type="presParOf" srcId="{5D9ADD0C-2B86-4989-B54C-A21164A51F91}" destId="{7B050206-19D3-4BC8-8AA1-4788FB452307}" srcOrd="2" destOrd="0" presId="urn:microsoft.com/office/officeart/2005/8/layout/gear1"/>
    <dgm:cxn modelId="{3949233C-5FB0-4273-ADE2-15C01C974830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600B08-1DC4-4A05-AD53-63C7A2F750B5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9E2266F-3965-4012-9379-F6A621530BF7}">
      <dgm:prSet phldrT="[Texte]"/>
      <dgm:spPr/>
      <dgm:t>
        <a:bodyPr/>
        <a:lstStyle/>
        <a:p>
          <a:r>
            <a:rPr lang="fr-FR" dirty="0" smtClean="0"/>
            <a:t>record</a:t>
          </a:r>
          <a:endParaRPr lang="fr-FR" dirty="0"/>
        </a:p>
      </dgm:t>
    </dgm:pt>
    <dgm:pt modelId="{81EA14E9-C39C-4B04-8660-34DC341BBC27}" type="parTrans" cxnId="{91213622-E005-4E67-BBBE-C539EF50A529}">
      <dgm:prSet/>
      <dgm:spPr/>
      <dgm:t>
        <a:bodyPr/>
        <a:lstStyle/>
        <a:p>
          <a:endParaRPr lang="fr-FR"/>
        </a:p>
      </dgm:t>
    </dgm:pt>
    <dgm:pt modelId="{B8AB6C9F-0FF7-4EE3-B440-B77F78F2F33F}" type="sibTrans" cxnId="{91213622-E005-4E67-BBBE-C539EF50A529}">
      <dgm:prSet/>
      <dgm:spPr/>
      <dgm:t>
        <a:bodyPr/>
        <a:lstStyle/>
        <a:p>
          <a:endParaRPr lang="fr-FR"/>
        </a:p>
      </dgm:t>
    </dgm:pt>
    <dgm:pt modelId="{E020D7D3-3598-492B-BBEA-E4D18E8157D2}">
      <dgm:prSet phldrT="[Texte]"/>
      <dgm:spPr/>
      <dgm:t>
        <a:bodyPr/>
        <a:lstStyle/>
        <a:p>
          <a:r>
            <a:rPr lang="fr-FR" dirty="0" smtClean="0"/>
            <a:t>record</a:t>
          </a:r>
          <a:endParaRPr lang="fr-FR" dirty="0"/>
        </a:p>
      </dgm:t>
    </dgm:pt>
    <dgm:pt modelId="{C94D0003-83C7-48BF-876F-B96FC13C6A34}" type="parTrans" cxnId="{8328C9B3-1742-4EAF-8C03-AAAE4B93E790}">
      <dgm:prSet/>
      <dgm:spPr/>
      <dgm:t>
        <a:bodyPr/>
        <a:lstStyle/>
        <a:p>
          <a:endParaRPr lang="fr-FR"/>
        </a:p>
      </dgm:t>
    </dgm:pt>
    <dgm:pt modelId="{A6E9CBCA-C9A2-4F0E-B145-CA861E187ACE}" type="sibTrans" cxnId="{8328C9B3-1742-4EAF-8C03-AAAE4B93E790}">
      <dgm:prSet/>
      <dgm:spPr/>
      <dgm:t>
        <a:bodyPr/>
        <a:lstStyle/>
        <a:p>
          <a:endParaRPr lang="fr-FR"/>
        </a:p>
      </dgm:t>
    </dgm:pt>
    <dgm:pt modelId="{4776BEF6-A771-4A28-9A04-E4587C866FD6}">
      <dgm:prSet phldrT="[Texte]"/>
      <dgm:spPr/>
      <dgm:t>
        <a:bodyPr/>
        <a:lstStyle/>
        <a:p>
          <a:r>
            <a:rPr lang="fr-FR" dirty="0" smtClean="0"/>
            <a:t>record</a:t>
          </a:r>
          <a:endParaRPr lang="fr-FR" dirty="0"/>
        </a:p>
      </dgm:t>
    </dgm:pt>
    <dgm:pt modelId="{DA0F1463-204E-4AC1-B15B-B504FC71A170}" type="parTrans" cxnId="{0BEB3124-4B65-4765-8986-ADDDAA7D4815}">
      <dgm:prSet/>
      <dgm:spPr/>
      <dgm:t>
        <a:bodyPr/>
        <a:lstStyle/>
        <a:p>
          <a:endParaRPr lang="fr-FR"/>
        </a:p>
      </dgm:t>
    </dgm:pt>
    <dgm:pt modelId="{7629B409-101B-4BE2-B47B-2CC8235A33A7}" type="sibTrans" cxnId="{0BEB3124-4B65-4765-8986-ADDDAA7D4815}">
      <dgm:prSet/>
      <dgm:spPr/>
      <dgm:t>
        <a:bodyPr/>
        <a:lstStyle/>
        <a:p>
          <a:endParaRPr lang="fr-FR"/>
        </a:p>
      </dgm:t>
    </dgm:pt>
    <dgm:pt modelId="{DB1A9992-A7F9-42A2-82C5-D616D673E5B7}">
      <dgm:prSet phldrT="[Texte]"/>
      <dgm:spPr/>
      <dgm:t>
        <a:bodyPr/>
        <a:lstStyle/>
        <a:p>
          <a:r>
            <a:rPr lang="fr-FR" smtClean="0"/>
            <a:t>records_queue.get</a:t>
          </a:r>
          <a:r>
            <a:rPr lang="fr-FR" dirty="0" smtClean="0"/>
            <a:t>()</a:t>
          </a:r>
          <a:endParaRPr lang="fr-FR" dirty="0"/>
        </a:p>
      </dgm:t>
    </dgm:pt>
    <dgm:pt modelId="{2B42EFDA-323D-4A24-98F6-E9CA8ED43CFF}" type="parTrans" cxnId="{96148DE7-A3F3-4CB6-A0DE-D95B9F94E00C}">
      <dgm:prSet/>
      <dgm:spPr/>
      <dgm:t>
        <a:bodyPr/>
        <a:lstStyle/>
        <a:p>
          <a:endParaRPr lang="fr-FR"/>
        </a:p>
      </dgm:t>
    </dgm:pt>
    <dgm:pt modelId="{FA1E6E5B-FB73-4A8E-B80D-0DD080F0F036}" type="sibTrans" cxnId="{96148DE7-A3F3-4CB6-A0DE-D95B9F94E00C}">
      <dgm:prSet/>
      <dgm:spPr/>
      <dgm:t>
        <a:bodyPr/>
        <a:lstStyle/>
        <a:p>
          <a:endParaRPr lang="fr-FR"/>
        </a:p>
      </dgm:t>
    </dgm:pt>
    <dgm:pt modelId="{D24F042F-2AEC-459E-ABD7-5E38336E2F9F}" type="pres">
      <dgm:prSet presAssocID="{11600B08-1DC4-4A05-AD53-63C7A2F750B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282EF3D-3DF6-4F4E-AABA-F93B50EB7ECD}" type="pres">
      <dgm:prSet presAssocID="{11600B08-1DC4-4A05-AD53-63C7A2F750B5}" presName="ellipse" presStyleLbl="trBgShp" presStyleIdx="0" presStyleCnt="1"/>
      <dgm:spPr/>
    </dgm:pt>
    <dgm:pt modelId="{E047214E-58E7-4AE1-A52C-7C99B17ED800}" type="pres">
      <dgm:prSet presAssocID="{11600B08-1DC4-4A05-AD53-63C7A2F750B5}" presName="arrow1" presStyleLbl="fgShp" presStyleIdx="0" presStyleCnt="1"/>
      <dgm:spPr/>
    </dgm:pt>
    <dgm:pt modelId="{EA98D37A-BCBD-40E7-85FE-11BEE776B89D}" type="pres">
      <dgm:prSet presAssocID="{11600B08-1DC4-4A05-AD53-63C7A2F750B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9A2DC-7945-4139-8AEA-36ED8E7B8CF5}" type="pres">
      <dgm:prSet presAssocID="{E020D7D3-3598-492B-BBEA-E4D18E8157D2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31BD26-C497-4156-A52E-B2ADE0DD0DB4}" type="pres">
      <dgm:prSet presAssocID="{4776BEF6-A771-4A28-9A04-E4587C866FD6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3A841C-2D3E-4519-890C-BB408E86FFAE}" type="pres">
      <dgm:prSet presAssocID="{DB1A9992-A7F9-42A2-82C5-D616D673E5B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563B57-E0C9-431D-8FFB-018C41C1296A}" type="pres">
      <dgm:prSet presAssocID="{11600B08-1DC4-4A05-AD53-63C7A2F750B5}" presName="funnel" presStyleLbl="trAlignAcc1" presStyleIdx="0" presStyleCnt="1"/>
      <dgm:spPr/>
    </dgm:pt>
  </dgm:ptLst>
  <dgm:cxnLst>
    <dgm:cxn modelId="{02F54C15-5386-4086-BEB4-2E33D59BBB9C}" type="presOf" srcId="{99E2266F-3965-4012-9379-F6A621530BF7}" destId="{6C3A841C-2D3E-4519-890C-BB408E86FFAE}" srcOrd="0" destOrd="0" presId="urn:microsoft.com/office/officeart/2005/8/layout/funnel1"/>
    <dgm:cxn modelId="{91213622-E005-4E67-BBBE-C539EF50A529}" srcId="{11600B08-1DC4-4A05-AD53-63C7A2F750B5}" destId="{99E2266F-3965-4012-9379-F6A621530BF7}" srcOrd="0" destOrd="0" parTransId="{81EA14E9-C39C-4B04-8660-34DC341BBC27}" sibTransId="{B8AB6C9F-0FF7-4EE3-B440-B77F78F2F33F}"/>
    <dgm:cxn modelId="{54C9036A-AACB-4794-999C-03AC15DCC135}" type="presOf" srcId="{11600B08-1DC4-4A05-AD53-63C7A2F750B5}" destId="{D24F042F-2AEC-459E-ABD7-5E38336E2F9F}" srcOrd="0" destOrd="0" presId="urn:microsoft.com/office/officeart/2005/8/layout/funnel1"/>
    <dgm:cxn modelId="{96148DE7-A3F3-4CB6-A0DE-D95B9F94E00C}" srcId="{11600B08-1DC4-4A05-AD53-63C7A2F750B5}" destId="{DB1A9992-A7F9-42A2-82C5-D616D673E5B7}" srcOrd="3" destOrd="0" parTransId="{2B42EFDA-323D-4A24-98F6-E9CA8ED43CFF}" sibTransId="{FA1E6E5B-FB73-4A8E-B80D-0DD080F0F036}"/>
    <dgm:cxn modelId="{8328C9B3-1742-4EAF-8C03-AAAE4B93E790}" srcId="{11600B08-1DC4-4A05-AD53-63C7A2F750B5}" destId="{E020D7D3-3598-492B-BBEA-E4D18E8157D2}" srcOrd="1" destOrd="0" parTransId="{C94D0003-83C7-48BF-876F-B96FC13C6A34}" sibTransId="{A6E9CBCA-C9A2-4F0E-B145-CA861E187ACE}"/>
    <dgm:cxn modelId="{21C87BFB-5A35-47A7-8CF1-E472E3D5D382}" type="presOf" srcId="{4776BEF6-A771-4A28-9A04-E4587C866FD6}" destId="{77D9A2DC-7945-4139-8AEA-36ED8E7B8CF5}" srcOrd="0" destOrd="0" presId="urn:microsoft.com/office/officeart/2005/8/layout/funnel1"/>
    <dgm:cxn modelId="{61CBDBF8-6A8F-425A-9EAD-1AEA20B7A284}" type="presOf" srcId="{DB1A9992-A7F9-42A2-82C5-D616D673E5B7}" destId="{EA98D37A-BCBD-40E7-85FE-11BEE776B89D}" srcOrd="0" destOrd="0" presId="urn:microsoft.com/office/officeart/2005/8/layout/funnel1"/>
    <dgm:cxn modelId="{FBE3803E-696F-4067-B625-7F5BF4A9E1FF}" type="presOf" srcId="{E020D7D3-3598-492B-BBEA-E4D18E8157D2}" destId="{8831BD26-C497-4156-A52E-B2ADE0DD0DB4}" srcOrd="0" destOrd="0" presId="urn:microsoft.com/office/officeart/2005/8/layout/funnel1"/>
    <dgm:cxn modelId="{0BEB3124-4B65-4765-8986-ADDDAA7D4815}" srcId="{11600B08-1DC4-4A05-AD53-63C7A2F750B5}" destId="{4776BEF6-A771-4A28-9A04-E4587C866FD6}" srcOrd="2" destOrd="0" parTransId="{DA0F1463-204E-4AC1-B15B-B504FC71A170}" sibTransId="{7629B409-101B-4BE2-B47B-2CC8235A33A7}"/>
    <dgm:cxn modelId="{06A9C342-15BB-4E48-9808-730E8F3B137C}" type="presParOf" srcId="{D24F042F-2AEC-459E-ABD7-5E38336E2F9F}" destId="{B282EF3D-3DF6-4F4E-AABA-F93B50EB7ECD}" srcOrd="0" destOrd="0" presId="urn:microsoft.com/office/officeart/2005/8/layout/funnel1"/>
    <dgm:cxn modelId="{2DADA554-08B8-4FED-BC89-8FDFCC25C2D9}" type="presParOf" srcId="{D24F042F-2AEC-459E-ABD7-5E38336E2F9F}" destId="{E047214E-58E7-4AE1-A52C-7C99B17ED800}" srcOrd="1" destOrd="0" presId="urn:microsoft.com/office/officeart/2005/8/layout/funnel1"/>
    <dgm:cxn modelId="{34B5604E-EB2E-4478-8374-ACC0195BDCB8}" type="presParOf" srcId="{D24F042F-2AEC-459E-ABD7-5E38336E2F9F}" destId="{EA98D37A-BCBD-40E7-85FE-11BEE776B89D}" srcOrd="2" destOrd="0" presId="urn:microsoft.com/office/officeart/2005/8/layout/funnel1"/>
    <dgm:cxn modelId="{E53BB2FF-C028-4602-85C4-35DBD9613548}" type="presParOf" srcId="{D24F042F-2AEC-459E-ABD7-5E38336E2F9F}" destId="{77D9A2DC-7945-4139-8AEA-36ED8E7B8CF5}" srcOrd="3" destOrd="0" presId="urn:microsoft.com/office/officeart/2005/8/layout/funnel1"/>
    <dgm:cxn modelId="{6DFEC7A7-F124-48DD-AB5C-CB51BBDCB601}" type="presParOf" srcId="{D24F042F-2AEC-459E-ABD7-5E38336E2F9F}" destId="{8831BD26-C497-4156-A52E-B2ADE0DD0DB4}" srcOrd="4" destOrd="0" presId="urn:microsoft.com/office/officeart/2005/8/layout/funnel1"/>
    <dgm:cxn modelId="{1EF3F6DF-C99C-4F20-8F6B-C50803C91254}" type="presParOf" srcId="{D24F042F-2AEC-459E-ABD7-5E38336E2F9F}" destId="{6C3A841C-2D3E-4519-890C-BB408E86FFAE}" srcOrd="5" destOrd="0" presId="urn:microsoft.com/office/officeart/2005/8/layout/funnel1"/>
    <dgm:cxn modelId="{A2B7386A-AD05-4233-89FB-7C6491707BD8}" type="presParOf" srcId="{D24F042F-2AEC-459E-ABD7-5E38336E2F9F}" destId="{08563B57-E0C9-431D-8FFB-018C41C1296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</dgm:pt>
    <dgm:pt modelId="{5C3ECEA0-1230-420D-AC20-674C8CC7FEB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fr-FR" smtClean="0"/>
            <a:t>Listener</a:t>
          </a:r>
          <a:endParaRPr lang="fr-FR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082CA68A-30E2-456B-9831-538FE809D843}" type="presOf" srcId="{5C3ECEA0-1230-420D-AC20-674C8CC7FEB5}" destId="{7B050206-19D3-4BC8-8AA1-4788FB452307}" srcOrd="2" destOrd="0" presId="urn:microsoft.com/office/officeart/2005/8/layout/gear1"/>
    <dgm:cxn modelId="{553FA044-3BEC-4173-BC60-DB873882378D}" type="presOf" srcId="{00B63BD7-5173-4B43-B5B1-FB5AD5E28065}" destId="{2B149C85-0D4D-494E-A6D8-082193D2618C}" srcOrd="0" destOrd="0" presId="urn:microsoft.com/office/officeart/2005/8/layout/gear1"/>
    <dgm:cxn modelId="{CC8A74B3-E949-4FE2-A9F6-12E1E72F36BD}" type="presOf" srcId="{5C3ECEA0-1230-420D-AC20-674C8CC7FEB5}" destId="{BE091C44-AB75-4687-80F5-E50E86A96059}" srcOrd="1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45493DE9-445C-4C4E-BD18-97141C30A693}" type="presOf" srcId="{5C3ECEA0-1230-420D-AC20-674C8CC7FEB5}" destId="{2270F01F-F254-49F7-BB02-188EBE9E3DC3}" srcOrd="0" destOrd="0" presId="urn:microsoft.com/office/officeart/2005/8/layout/gear1"/>
    <dgm:cxn modelId="{E1F46D6E-D6C0-416B-BE37-D5ECB69AC9FF}" type="presOf" srcId="{CAA1B753-C94C-4A22-9457-F48FCAD048A4}" destId="{5D9ADD0C-2B86-4989-B54C-A21164A51F91}" srcOrd="0" destOrd="0" presId="urn:microsoft.com/office/officeart/2005/8/layout/gear1"/>
    <dgm:cxn modelId="{CB9AA8DD-5E92-48AD-9A57-B6EC4721997C}" type="presParOf" srcId="{5D9ADD0C-2B86-4989-B54C-A21164A51F91}" destId="{2270F01F-F254-49F7-BB02-188EBE9E3DC3}" srcOrd="0" destOrd="0" presId="urn:microsoft.com/office/officeart/2005/8/layout/gear1"/>
    <dgm:cxn modelId="{38170649-CF1B-4E53-83EC-245DC49FE0C8}" type="presParOf" srcId="{5D9ADD0C-2B86-4989-B54C-A21164A51F91}" destId="{BE091C44-AB75-4687-80F5-E50E86A96059}" srcOrd="1" destOrd="0" presId="urn:microsoft.com/office/officeart/2005/8/layout/gear1"/>
    <dgm:cxn modelId="{8652E460-0963-486D-A45C-5F3015011A27}" type="presParOf" srcId="{5D9ADD0C-2B86-4989-B54C-A21164A51F91}" destId="{7B050206-19D3-4BC8-8AA1-4788FB452307}" srcOrd="2" destOrd="0" presId="urn:microsoft.com/office/officeart/2005/8/layout/gear1"/>
    <dgm:cxn modelId="{4B70AC48-99DE-4184-8CD5-095B6CFEE0D1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colorful2" csCatId="colorful" phldr="1"/>
      <dgm:spPr/>
    </dgm:pt>
    <dgm:pt modelId="{5C3ECEA0-1230-420D-AC20-674C8CC7FEB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Processor</a:t>
          </a:r>
          <a:endParaRPr lang="fr-FR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AEE704F4-8FC8-4DF7-9982-A1F8020E346C}" type="presOf" srcId="{5C3ECEA0-1230-420D-AC20-674C8CC7FEB5}" destId="{2270F01F-F254-49F7-BB02-188EBE9E3DC3}" srcOrd="0" destOrd="0" presId="urn:microsoft.com/office/officeart/2005/8/layout/gear1"/>
    <dgm:cxn modelId="{2195F1D3-F43C-4FCA-8CEF-85007B7DFA50}" type="presOf" srcId="{5C3ECEA0-1230-420D-AC20-674C8CC7FEB5}" destId="{BE091C44-AB75-4687-80F5-E50E86A96059}" srcOrd="1" destOrd="0" presId="urn:microsoft.com/office/officeart/2005/8/layout/gear1"/>
    <dgm:cxn modelId="{F06A0A86-BEF1-4B00-B92A-EC30089270A6}" type="presOf" srcId="{00B63BD7-5173-4B43-B5B1-FB5AD5E28065}" destId="{2B149C85-0D4D-494E-A6D8-082193D2618C}" srcOrd="0" destOrd="0" presId="urn:microsoft.com/office/officeart/2005/8/layout/gear1"/>
    <dgm:cxn modelId="{13E9AE29-9777-4107-9195-01E71B0F694E}" type="presOf" srcId="{CAA1B753-C94C-4A22-9457-F48FCAD048A4}" destId="{5D9ADD0C-2B86-4989-B54C-A21164A51F91}" srcOrd="0" destOrd="0" presId="urn:microsoft.com/office/officeart/2005/8/layout/gear1"/>
    <dgm:cxn modelId="{5AF1829E-F32A-4448-99A2-F809347B0412}" type="presOf" srcId="{5C3ECEA0-1230-420D-AC20-674C8CC7FEB5}" destId="{7B050206-19D3-4BC8-8AA1-4788FB452307}" srcOrd="2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F4E2EB6F-6B00-4B3D-8EA6-20D8BD1CB116}" type="presParOf" srcId="{5D9ADD0C-2B86-4989-B54C-A21164A51F91}" destId="{2270F01F-F254-49F7-BB02-188EBE9E3DC3}" srcOrd="0" destOrd="0" presId="urn:microsoft.com/office/officeart/2005/8/layout/gear1"/>
    <dgm:cxn modelId="{D29DBA3E-A7D2-426C-B27D-31B7AC26FA62}" type="presParOf" srcId="{5D9ADD0C-2B86-4989-B54C-A21164A51F91}" destId="{BE091C44-AB75-4687-80F5-E50E86A96059}" srcOrd="1" destOrd="0" presId="urn:microsoft.com/office/officeart/2005/8/layout/gear1"/>
    <dgm:cxn modelId="{7796BF80-1813-417B-B298-76979117DA1E}" type="presParOf" srcId="{5D9ADD0C-2B86-4989-B54C-A21164A51F91}" destId="{7B050206-19D3-4BC8-8AA1-4788FB452307}" srcOrd="2" destOrd="0" presId="urn:microsoft.com/office/officeart/2005/8/layout/gear1"/>
    <dgm:cxn modelId="{55BEAF18-386B-455D-88C7-FD4A2E11EB8E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172D4F-53B5-4F01-9A3E-BC8A5D3A9AF6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5DA943-1BB1-4C81-9918-7721189C9D7C}">
      <dgm:prSet phldrT="[Texte]"/>
      <dgm:spPr/>
      <dgm:t>
        <a:bodyPr/>
        <a:lstStyle/>
        <a:p>
          <a:r>
            <a:rPr lang="fr-FR" dirty="0" err="1" smtClean="0"/>
            <a:t>records_queue.put</a:t>
          </a:r>
          <a:r>
            <a:rPr lang="fr-FR" dirty="0" smtClean="0"/>
            <a:t>()</a:t>
          </a:r>
          <a:endParaRPr lang="fr-FR" dirty="0"/>
        </a:p>
      </dgm:t>
    </dgm:pt>
    <dgm:pt modelId="{BBAC03CB-AB29-4372-ABB1-0C12C79CD4C4}" type="sibTrans" cxnId="{9ED425BC-2D7F-46DC-85CE-92C60089F678}">
      <dgm:prSet/>
      <dgm:spPr/>
      <dgm:t>
        <a:bodyPr/>
        <a:lstStyle/>
        <a:p>
          <a:endParaRPr lang="fr-FR"/>
        </a:p>
      </dgm:t>
    </dgm:pt>
    <dgm:pt modelId="{8708F4E0-931D-44AA-9581-AFD4638EB7C1}" type="parTrans" cxnId="{9ED425BC-2D7F-46DC-85CE-92C60089F678}">
      <dgm:prSet/>
      <dgm:spPr/>
      <dgm:t>
        <a:bodyPr/>
        <a:lstStyle/>
        <a:p>
          <a:endParaRPr lang="fr-FR"/>
        </a:p>
      </dgm:t>
    </dgm:pt>
    <dgm:pt modelId="{114BF70D-9452-41CE-87C1-3C213B18BD91}" type="pres">
      <dgm:prSet presAssocID="{5B172D4F-53B5-4F01-9A3E-BC8A5D3A9AF6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fr-FR"/>
        </a:p>
      </dgm:t>
    </dgm:pt>
    <dgm:pt modelId="{028AF464-2ECE-4F37-A08E-5961C1A7553C}" type="pres">
      <dgm:prSet presAssocID="{5B172D4F-53B5-4F01-9A3E-BC8A5D3A9AF6}" presName="arrowNode" presStyleLbl="node1" presStyleIdx="0" presStyleCnt="1" custScaleX="122139" custScaleY="100000"/>
      <dgm:spPr/>
      <dgm:t>
        <a:bodyPr/>
        <a:lstStyle/>
        <a:p>
          <a:endParaRPr lang="fr-FR"/>
        </a:p>
      </dgm:t>
    </dgm:pt>
    <dgm:pt modelId="{8A986C6C-6111-4BDA-9DA1-83E78EEC5728}" type="pres">
      <dgm:prSet presAssocID="{455DA943-1BB1-4C81-9918-7721189C9D7C}" presName="txNode1" presStyleLbl="revTx" presStyleIdx="0" presStyleCnt="1" custScaleX="237006" custLinFactX="75476" custLinFactNeighborX="100000" custLinFactNeighborY="448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ED425BC-2D7F-46DC-85CE-92C60089F678}" srcId="{5B172D4F-53B5-4F01-9A3E-BC8A5D3A9AF6}" destId="{455DA943-1BB1-4C81-9918-7721189C9D7C}" srcOrd="0" destOrd="0" parTransId="{8708F4E0-931D-44AA-9581-AFD4638EB7C1}" sibTransId="{BBAC03CB-AB29-4372-ABB1-0C12C79CD4C4}"/>
    <dgm:cxn modelId="{F6C25C2A-3765-4CD0-B5B5-6DD1BC66B1AE}" type="presOf" srcId="{455DA943-1BB1-4C81-9918-7721189C9D7C}" destId="{8A986C6C-6111-4BDA-9DA1-83E78EEC5728}" srcOrd="0" destOrd="0" presId="urn:microsoft.com/office/officeart/2009/3/layout/DescendingProcess"/>
    <dgm:cxn modelId="{CC1A909D-820C-4886-96E9-AC8D74CBD0B7}" type="presOf" srcId="{5B172D4F-53B5-4F01-9A3E-BC8A5D3A9AF6}" destId="{114BF70D-9452-41CE-87C1-3C213B18BD91}" srcOrd="0" destOrd="0" presId="urn:microsoft.com/office/officeart/2009/3/layout/DescendingProcess"/>
    <dgm:cxn modelId="{582877C4-3974-4072-9D9D-93E359F2B5B0}" type="presParOf" srcId="{114BF70D-9452-41CE-87C1-3C213B18BD91}" destId="{028AF464-2ECE-4F37-A08E-5961C1A7553C}" srcOrd="0" destOrd="0" presId="urn:microsoft.com/office/officeart/2009/3/layout/DescendingProcess"/>
    <dgm:cxn modelId="{31FC98F8-C2DF-40C4-8CB0-9800524CF5D6}" type="presParOf" srcId="{114BF70D-9452-41CE-87C1-3C213B18BD91}" destId="{8A986C6C-6111-4BDA-9DA1-83E78EEC5728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5C3ECEA0-1230-420D-AC20-674C8CC7FEB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Messenger</a:t>
          </a:r>
          <a:endParaRPr lang="fr-FR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0AE66AB5-CE6E-48DF-9ED1-0D92B76A8F43}" type="presOf" srcId="{00B63BD7-5173-4B43-B5B1-FB5AD5E28065}" destId="{2B149C85-0D4D-494E-A6D8-082193D2618C}" srcOrd="0" destOrd="0" presId="urn:microsoft.com/office/officeart/2005/8/layout/gear1"/>
    <dgm:cxn modelId="{64AF704F-9A99-4E8D-8AA7-66ADE9C1422F}" type="presOf" srcId="{5C3ECEA0-1230-420D-AC20-674C8CC7FEB5}" destId="{2270F01F-F254-49F7-BB02-188EBE9E3DC3}" srcOrd="0" destOrd="0" presId="urn:microsoft.com/office/officeart/2005/8/layout/gear1"/>
    <dgm:cxn modelId="{8F446E1D-3CA9-405F-90B0-1BB149755CA0}" type="presOf" srcId="{CAA1B753-C94C-4A22-9457-F48FCAD048A4}" destId="{5D9ADD0C-2B86-4989-B54C-A21164A51F91}" srcOrd="0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38F070DA-04CB-494A-BFFA-8ED1D8287E40}" type="presOf" srcId="{5C3ECEA0-1230-420D-AC20-674C8CC7FEB5}" destId="{BE091C44-AB75-4687-80F5-E50E86A96059}" srcOrd="1" destOrd="0" presId="urn:microsoft.com/office/officeart/2005/8/layout/gear1"/>
    <dgm:cxn modelId="{0AC6A68D-A93E-47E2-848C-28C7B6E2414E}" type="presOf" srcId="{5C3ECEA0-1230-420D-AC20-674C8CC7FEB5}" destId="{7B050206-19D3-4BC8-8AA1-4788FB452307}" srcOrd="2" destOrd="0" presId="urn:microsoft.com/office/officeart/2005/8/layout/gear1"/>
    <dgm:cxn modelId="{3F858558-6A2A-4890-A25C-855FC68ECFA2}" type="presParOf" srcId="{5D9ADD0C-2B86-4989-B54C-A21164A51F91}" destId="{2270F01F-F254-49F7-BB02-188EBE9E3DC3}" srcOrd="0" destOrd="0" presId="urn:microsoft.com/office/officeart/2005/8/layout/gear1"/>
    <dgm:cxn modelId="{53BE4AA2-9EAA-49A9-8AC6-BA2E39578961}" type="presParOf" srcId="{5D9ADD0C-2B86-4989-B54C-A21164A51F91}" destId="{BE091C44-AB75-4687-80F5-E50E86A96059}" srcOrd="1" destOrd="0" presId="urn:microsoft.com/office/officeart/2005/8/layout/gear1"/>
    <dgm:cxn modelId="{E628ABD2-C362-442B-903C-A9936F77250E}" type="presParOf" srcId="{5D9ADD0C-2B86-4989-B54C-A21164A51F91}" destId="{7B050206-19D3-4BC8-8AA1-4788FB452307}" srcOrd="2" destOrd="0" presId="urn:microsoft.com/office/officeart/2005/8/layout/gear1"/>
    <dgm:cxn modelId="{1E94DC52-FD1D-4D38-A6C6-31E9538BD176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A1B753-C94C-4A22-9457-F48FCAD048A4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</dgm:pt>
    <dgm:pt modelId="{5C3ECEA0-1230-420D-AC20-674C8CC7FEB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fr-FR" dirty="0" err="1" smtClean="0"/>
            <a:t>Writer</a:t>
          </a:r>
          <a:endParaRPr lang="fr-FR" dirty="0"/>
        </a:p>
      </dgm:t>
    </dgm:pt>
    <dgm:pt modelId="{F0D16498-99AC-4C7E-8FD2-3F3914AC28DE}" type="parTrans" cxnId="{D0DB8B23-8644-484C-A6A9-788173597C83}">
      <dgm:prSet/>
      <dgm:spPr/>
      <dgm:t>
        <a:bodyPr/>
        <a:lstStyle/>
        <a:p>
          <a:endParaRPr lang="fr-FR"/>
        </a:p>
      </dgm:t>
    </dgm:pt>
    <dgm:pt modelId="{00B63BD7-5173-4B43-B5B1-FB5AD5E28065}" type="sibTrans" cxnId="{D0DB8B23-8644-484C-A6A9-788173597C83}">
      <dgm:prSet/>
      <dgm:spPr/>
      <dgm:t>
        <a:bodyPr/>
        <a:lstStyle/>
        <a:p>
          <a:endParaRPr lang="fr-FR"/>
        </a:p>
      </dgm:t>
    </dgm:pt>
    <dgm:pt modelId="{5D9ADD0C-2B86-4989-B54C-A21164A51F91}" type="pres">
      <dgm:prSet presAssocID="{CAA1B753-C94C-4A22-9457-F48FCAD048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270F01F-F254-49F7-BB02-188EBE9E3DC3}" type="pres">
      <dgm:prSet presAssocID="{5C3ECEA0-1230-420D-AC20-674C8CC7FEB5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091C44-AB75-4687-80F5-E50E86A96059}" type="pres">
      <dgm:prSet presAssocID="{5C3ECEA0-1230-420D-AC20-674C8CC7FEB5}" presName="gear1srcNode" presStyleLbl="node1" presStyleIdx="0" presStyleCnt="1"/>
      <dgm:spPr/>
      <dgm:t>
        <a:bodyPr/>
        <a:lstStyle/>
        <a:p>
          <a:endParaRPr lang="fr-FR"/>
        </a:p>
      </dgm:t>
    </dgm:pt>
    <dgm:pt modelId="{7B050206-19D3-4BC8-8AA1-4788FB452307}" type="pres">
      <dgm:prSet presAssocID="{5C3ECEA0-1230-420D-AC20-674C8CC7FEB5}" presName="gear1dstNode" presStyleLbl="node1" presStyleIdx="0" presStyleCnt="1"/>
      <dgm:spPr/>
      <dgm:t>
        <a:bodyPr/>
        <a:lstStyle/>
        <a:p>
          <a:endParaRPr lang="fr-FR"/>
        </a:p>
      </dgm:t>
    </dgm:pt>
    <dgm:pt modelId="{2B149C85-0D4D-494E-A6D8-082193D2618C}" type="pres">
      <dgm:prSet presAssocID="{00B63BD7-5173-4B43-B5B1-FB5AD5E28065}" presName="connector1" presStyleLbl="sibTrans2D1" presStyleIdx="0" presStyleCnt="1"/>
      <dgm:spPr/>
      <dgm:t>
        <a:bodyPr/>
        <a:lstStyle/>
        <a:p>
          <a:endParaRPr lang="fr-FR"/>
        </a:p>
      </dgm:t>
    </dgm:pt>
  </dgm:ptLst>
  <dgm:cxnLst>
    <dgm:cxn modelId="{902A61FD-4EAA-4A59-BB90-97318A772DFF}" type="presOf" srcId="{5C3ECEA0-1230-420D-AC20-674C8CC7FEB5}" destId="{2270F01F-F254-49F7-BB02-188EBE9E3DC3}" srcOrd="0" destOrd="0" presId="urn:microsoft.com/office/officeart/2005/8/layout/gear1"/>
    <dgm:cxn modelId="{2E8AA434-78DD-44C6-8C70-B2BB5F3CD0FD}" type="presOf" srcId="{5C3ECEA0-1230-420D-AC20-674C8CC7FEB5}" destId="{BE091C44-AB75-4687-80F5-E50E86A96059}" srcOrd="1" destOrd="0" presId="urn:microsoft.com/office/officeart/2005/8/layout/gear1"/>
    <dgm:cxn modelId="{5CB886CA-091B-4D02-BC6C-05DDA5CD38B4}" type="presOf" srcId="{5C3ECEA0-1230-420D-AC20-674C8CC7FEB5}" destId="{7B050206-19D3-4BC8-8AA1-4788FB452307}" srcOrd="2" destOrd="0" presId="urn:microsoft.com/office/officeart/2005/8/layout/gear1"/>
    <dgm:cxn modelId="{C20EA668-C186-4BB6-86D8-FA93E9595ABE}" type="presOf" srcId="{00B63BD7-5173-4B43-B5B1-FB5AD5E28065}" destId="{2B149C85-0D4D-494E-A6D8-082193D2618C}" srcOrd="0" destOrd="0" presId="urn:microsoft.com/office/officeart/2005/8/layout/gear1"/>
    <dgm:cxn modelId="{2D20E6EB-993B-408A-99B9-D5BE38AED13F}" type="presOf" srcId="{CAA1B753-C94C-4A22-9457-F48FCAD048A4}" destId="{5D9ADD0C-2B86-4989-B54C-A21164A51F91}" srcOrd="0" destOrd="0" presId="urn:microsoft.com/office/officeart/2005/8/layout/gear1"/>
    <dgm:cxn modelId="{D0DB8B23-8644-484C-A6A9-788173597C83}" srcId="{CAA1B753-C94C-4A22-9457-F48FCAD048A4}" destId="{5C3ECEA0-1230-420D-AC20-674C8CC7FEB5}" srcOrd="0" destOrd="0" parTransId="{F0D16498-99AC-4C7E-8FD2-3F3914AC28DE}" sibTransId="{00B63BD7-5173-4B43-B5B1-FB5AD5E28065}"/>
    <dgm:cxn modelId="{CF1DE71D-8F38-4511-8701-FFF3DC315A70}" type="presParOf" srcId="{5D9ADD0C-2B86-4989-B54C-A21164A51F91}" destId="{2270F01F-F254-49F7-BB02-188EBE9E3DC3}" srcOrd="0" destOrd="0" presId="urn:microsoft.com/office/officeart/2005/8/layout/gear1"/>
    <dgm:cxn modelId="{1953A66C-9138-4117-89D5-1362B1988470}" type="presParOf" srcId="{5D9ADD0C-2B86-4989-B54C-A21164A51F91}" destId="{BE091C44-AB75-4687-80F5-E50E86A96059}" srcOrd="1" destOrd="0" presId="urn:microsoft.com/office/officeart/2005/8/layout/gear1"/>
    <dgm:cxn modelId="{54CA96B5-6608-4286-8F47-6243DEE04C78}" type="presParOf" srcId="{5D9ADD0C-2B86-4989-B54C-A21164A51F91}" destId="{7B050206-19D3-4BC8-8AA1-4788FB452307}" srcOrd="2" destOrd="0" presId="urn:microsoft.com/office/officeart/2005/8/layout/gear1"/>
    <dgm:cxn modelId="{8C78D29D-83E4-44B0-858C-985910F90379}" type="presParOf" srcId="{5D9ADD0C-2B86-4989-B54C-A21164A51F91}" destId="{2B149C85-0D4D-494E-A6D8-082193D2618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600B08-1DC4-4A05-AD53-63C7A2F750B5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9E2266F-3965-4012-9379-F6A621530BF7}">
      <dgm:prSet phldrT="[Texte]"/>
      <dgm:spPr/>
      <dgm:t>
        <a:bodyPr/>
        <a:lstStyle/>
        <a:p>
          <a:r>
            <a:rPr lang="fr-FR" dirty="0" smtClean="0"/>
            <a:t>entry</a:t>
          </a:r>
          <a:endParaRPr lang="fr-FR" dirty="0"/>
        </a:p>
      </dgm:t>
    </dgm:pt>
    <dgm:pt modelId="{81EA14E9-C39C-4B04-8660-34DC341BBC27}" type="parTrans" cxnId="{91213622-E005-4E67-BBBE-C539EF50A529}">
      <dgm:prSet/>
      <dgm:spPr/>
      <dgm:t>
        <a:bodyPr/>
        <a:lstStyle/>
        <a:p>
          <a:endParaRPr lang="fr-FR"/>
        </a:p>
      </dgm:t>
    </dgm:pt>
    <dgm:pt modelId="{B8AB6C9F-0FF7-4EE3-B440-B77F78F2F33F}" type="sibTrans" cxnId="{91213622-E005-4E67-BBBE-C539EF50A529}">
      <dgm:prSet/>
      <dgm:spPr/>
      <dgm:t>
        <a:bodyPr/>
        <a:lstStyle/>
        <a:p>
          <a:endParaRPr lang="fr-FR"/>
        </a:p>
      </dgm:t>
    </dgm:pt>
    <dgm:pt modelId="{E020D7D3-3598-492B-BBEA-E4D18E8157D2}">
      <dgm:prSet phldrT="[Texte]"/>
      <dgm:spPr/>
      <dgm:t>
        <a:bodyPr/>
        <a:lstStyle/>
        <a:p>
          <a:r>
            <a:rPr lang="fr-FR" dirty="0" smtClean="0"/>
            <a:t>entry</a:t>
          </a:r>
          <a:endParaRPr lang="fr-FR" dirty="0"/>
        </a:p>
      </dgm:t>
    </dgm:pt>
    <dgm:pt modelId="{C94D0003-83C7-48BF-876F-B96FC13C6A34}" type="parTrans" cxnId="{8328C9B3-1742-4EAF-8C03-AAAE4B93E790}">
      <dgm:prSet/>
      <dgm:spPr/>
      <dgm:t>
        <a:bodyPr/>
        <a:lstStyle/>
        <a:p>
          <a:endParaRPr lang="fr-FR"/>
        </a:p>
      </dgm:t>
    </dgm:pt>
    <dgm:pt modelId="{A6E9CBCA-C9A2-4F0E-B145-CA861E187ACE}" type="sibTrans" cxnId="{8328C9B3-1742-4EAF-8C03-AAAE4B93E790}">
      <dgm:prSet/>
      <dgm:spPr/>
      <dgm:t>
        <a:bodyPr/>
        <a:lstStyle/>
        <a:p>
          <a:endParaRPr lang="fr-FR"/>
        </a:p>
      </dgm:t>
    </dgm:pt>
    <dgm:pt modelId="{4776BEF6-A771-4A28-9A04-E4587C866FD6}">
      <dgm:prSet phldrT="[Texte]"/>
      <dgm:spPr/>
      <dgm:t>
        <a:bodyPr/>
        <a:lstStyle/>
        <a:p>
          <a:r>
            <a:rPr lang="fr-FR" dirty="0" smtClean="0"/>
            <a:t>entry</a:t>
          </a:r>
          <a:endParaRPr lang="fr-FR" dirty="0"/>
        </a:p>
      </dgm:t>
    </dgm:pt>
    <dgm:pt modelId="{DA0F1463-204E-4AC1-B15B-B504FC71A170}" type="parTrans" cxnId="{0BEB3124-4B65-4765-8986-ADDDAA7D4815}">
      <dgm:prSet/>
      <dgm:spPr/>
      <dgm:t>
        <a:bodyPr/>
        <a:lstStyle/>
        <a:p>
          <a:endParaRPr lang="fr-FR"/>
        </a:p>
      </dgm:t>
    </dgm:pt>
    <dgm:pt modelId="{7629B409-101B-4BE2-B47B-2CC8235A33A7}" type="sibTrans" cxnId="{0BEB3124-4B65-4765-8986-ADDDAA7D4815}">
      <dgm:prSet/>
      <dgm:spPr/>
      <dgm:t>
        <a:bodyPr/>
        <a:lstStyle/>
        <a:p>
          <a:endParaRPr lang="fr-FR"/>
        </a:p>
      </dgm:t>
    </dgm:pt>
    <dgm:pt modelId="{DB1A9992-A7F9-42A2-82C5-D616D673E5B7}">
      <dgm:prSet phldrT="[Texte]"/>
      <dgm:spPr/>
      <dgm:t>
        <a:bodyPr/>
        <a:lstStyle/>
        <a:p>
          <a:r>
            <a:rPr lang="fr-FR" dirty="0" err="1" smtClean="0"/>
            <a:t>entries_queue.get</a:t>
          </a:r>
          <a:r>
            <a:rPr lang="fr-FR" dirty="0" smtClean="0"/>
            <a:t>()</a:t>
          </a:r>
          <a:endParaRPr lang="fr-FR" dirty="0"/>
        </a:p>
      </dgm:t>
    </dgm:pt>
    <dgm:pt modelId="{2B42EFDA-323D-4A24-98F6-E9CA8ED43CFF}" type="parTrans" cxnId="{96148DE7-A3F3-4CB6-A0DE-D95B9F94E00C}">
      <dgm:prSet/>
      <dgm:spPr/>
      <dgm:t>
        <a:bodyPr/>
        <a:lstStyle/>
        <a:p>
          <a:endParaRPr lang="fr-FR"/>
        </a:p>
      </dgm:t>
    </dgm:pt>
    <dgm:pt modelId="{FA1E6E5B-FB73-4A8E-B80D-0DD080F0F036}" type="sibTrans" cxnId="{96148DE7-A3F3-4CB6-A0DE-D95B9F94E00C}">
      <dgm:prSet/>
      <dgm:spPr/>
      <dgm:t>
        <a:bodyPr/>
        <a:lstStyle/>
        <a:p>
          <a:endParaRPr lang="fr-FR"/>
        </a:p>
      </dgm:t>
    </dgm:pt>
    <dgm:pt modelId="{D24F042F-2AEC-459E-ABD7-5E38336E2F9F}" type="pres">
      <dgm:prSet presAssocID="{11600B08-1DC4-4A05-AD53-63C7A2F750B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282EF3D-3DF6-4F4E-AABA-F93B50EB7ECD}" type="pres">
      <dgm:prSet presAssocID="{11600B08-1DC4-4A05-AD53-63C7A2F750B5}" presName="ellipse" presStyleLbl="trBgShp" presStyleIdx="0" presStyleCnt="1"/>
      <dgm:spPr/>
    </dgm:pt>
    <dgm:pt modelId="{E047214E-58E7-4AE1-A52C-7C99B17ED800}" type="pres">
      <dgm:prSet presAssocID="{11600B08-1DC4-4A05-AD53-63C7A2F750B5}" presName="arrow1" presStyleLbl="fgShp" presStyleIdx="0" presStyleCnt="1"/>
      <dgm:spPr/>
    </dgm:pt>
    <dgm:pt modelId="{EA98D37A-BCBD-40E7-85FE-11BEE776B89D}" type="pres">
      <dgm:prSet presAssocID="{11600B08-1DC4-4A05-AD53-63C7A2F750B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9A2DC-7945-4139-8AEA-36ED8E7B8CF5}" type="pres">
      <dgm:prSet presAssocID="{E020D7D3-3598-492B-BBEA-E4D18E8157D2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31BD26-C497-4156-A52E-B2ADE0DD0DB4}" type="pres">
      <dgm:prSet presAssocID="{4776BEF6-A771-4A28-9A04-E4587C866FD6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3A841C-2D3E-4519-890C-BB408E86FFAE}" type="pres">
      <dgm:prSet presAssocID="{DB1A9992-A7F9-42A2-82C5-D616D673E5B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563B57-E0C9-431D-8FFB-018C41C1296A}" type="pres">
      <dgm:prSet presAssocID="{11600B08-1DC4-4A05-AD53-63C7A2F750B5}" presName="funnel" presStyleLbl="trAlignAcc1" presStyleIdx="0" presStyleCnt="1"/>
      <dgm:spPr/>
    </dgm:pt>
  </dgm:ptLst>
  <dgm:cxnLst>
    <dgm:cxn modelId="{274D65A3-89F3-4B44-A711-1D59EC0D8781}" type="presOf" srcId="{99E2266F-3965-4012-9379-F6A621530BF7}" destId="{6C3A841C-2D3E-4519-890C-BB408E86FFAE}" srcOrd="0" destOrd="0" presId="urn:microsoft.com/office/officeart/2005/8/layout/funnel1"/>
    <dgm:cxn modelId="{8328C9B3-1742-4EAF-8C03-AAAE4B93E790}" srcId="{11600B08-1DC4-4A05-AD53-63C7A2F750B5}" destId="{E020D7D3-3598-492B-BBEA-E4D18E8157D2}" srcOrd="1" destOrd="0" parTransId="{C94D0003-83C7-48BF-876F-B96FC13C6A34}" sibTransId="{A6E9CBCA-C9A2-4F0E-B145-CA861E187ACE}"/>
    <dgm:cxn modelId="{E6314C80-455F-4B1D-B82E-7BF1B2963607}" type="presOf" srcId="{4776BEF6-A771-4A28-9A04-E4587C866FD6}" destId="{77D9A2DC-7945-4139-8AEA-36ED8E7B8CF5}" srcOrd="0" destOrd="0" presId="urn:microsoft.com/office/officeart/2005/8/layout/funnel1"/>
    <dgm:cxn modelId="{5A1AD644-2848-49B8-97D6-104344B9774F}" type="presOf" srcId="{DB1A9992-A7F9-42A2-82C5-D616D673E5B7}" destId="{EA98D37A-BCBD-40E7-85FE-11BEE776B89D}" srcOrd="0" destOrd="0" presId="urn:microsoft.com/office/officeart/2005/8/layout/funnel1"/>
    <dgm:cxn modelId="{9558FA96-B67E-41C5-8B1F-22FE9CA5CD65}" type="presOf" srcId="{E020D7D3-3598-492B-BBEA-E4D18E8157D2}" destId="{8831BD26-C497-4156-A52E-B2ADE0DD0DB4}" srcOrd="0" destOrd="0" presId="urn:microsoft.com/office/officeart/2005/8/layout/funnel1"/>
    <dgm:cxn modelId="{91213622-E005-4E67-BBBE-C539EF50A529}" srcId="{11600B08-1DC4-4A05-AD53-63C7A2F750B5}" destId="{99E2266F-3965-4012-9379-F6A621530BF7}" srcOrd="0" destOrd="0" parTransId="{81EA14E9-C39C-4B04-8660-34DC341BBC27}" sibTransId="{B8AB6C9F-0FF7-4EE3-B440-B77F78F2F33F}"/>
    <dgm:cxn modelId="{0BEB3124-4B65-4765-8986-ADDDAA7D4815}" srcId="{11600B08-1DC4-4A05-AD53-63C7A2F750B5}" destId="{4776BEF6-A771-4A28-9A04-E4587C866FD6}" srcOrd="2" destOrd="0" parTransId="{DA0F1463-204E-4AC1-B15B-B504FC71A170}" sibTransId="{7629B409-101B-4BE2-B47B-2CC8235A33A7}"/>
    <dgm:cxn modelId="{274F7EEB-9070-4D4B-956E-D41DB434CF82}" type="presOf" srcId="{11600B08-1DC4-4A05-AD53-63C7A2F750B5}" destId="{D24F042F-2AEC-459E-ABD7-5E38336E2F9F}" srcOrd="0" destOrd="0" presId="urn:microsoft.com/office/officeart/2005/8/layout/funnel1"/>
    <dgm:cxn modelId="{96148DE7-A3F3-4CB6-A0DE-D95B9F94E00C}" srcId="{11600B08-1DC4-4A05-AD53-63C7A2F750B5}" destId="{DB1A9992-A7F9-42A2-82C5-D616D673E5B7}" srcOrd="3" destOrd="0" parTransId="{2B42EFDA-323D-4A24-98F6-E9CA8ED43CFF}" sibTransId="{FA1E6E5B-FB73-4A8E-B80D-0DD080F0F036}"/>
    <dgm:cxn modelId="{3E997EAE-DA13-406C-BFE3-1E50DBCD2DF3}" type="presParOf" srcId="{D24F042F-2AEC-459E-ABD7-5E38336E2F9F}" destId="{B282EF3D-3DF6-4F4E-AABA-F93B50EB7ECD}" srcOrd="0" destOrd="0" presId="urn:microsoft.com/office/officeart/2005/8/layout/funnel1"/>
    <dgm:cxn modelId="{C73F64CF-86C6-40B3-B31B-F60FC3B460D9}" type="presParOf" srcId="{D24F042F-2AEC-459E-ABD7-5E38336E2F9F}" destId="{E047214E-58E7-4AE1-A52C-7C99B17ED800}" srcOrd="1" destOrd="0" presId="urn:microsoft.com/office/officeart/2005/8/layout/funnel1"/>
    <dgm:cxn modelId="{4D7630A9-B54F-4C52-84A5-55B2CA10CD0B}" type="presParOf" srcId="{D24F042F-2AEC-459E-ABD7-5E38336E2F9F}" destId="{EA98D37A-BCBD-40E7-85FE-11BEE776B89D}" srcOrd="2" destOrd="0" presId="urn:microsoft.com/office/officeart/2005/8/layout/funnel1"/>
    <dgm:cxn modelId="{3C18B3A8-AE79-4AF7-8501-45826398138C}" type="presParOf" srcId="{D24F042F-2AEC-459E-ABD7-5E38336E2F9F}" destId="{77D9A2DC-7945-4139-8AEA-36ED8E7B8CF5}" srcOrd="3" destOrd="0" presId="urn:microsoft.com/office/officeart/2005/8/layout/funnel1"/>
    <dgm:cxn modelId="{2BF2CB35-5BDD-4541-97D1-19B27DC72B7C}" type="presParOf" srcId="{D24F042F-2AEC-459E-ABD7-5E38336E2F9F}" destId="{8831BD26-C497-4156-A52E-B2ADE0DD0DB4}" srcOrd="4" destOrd="0" presId="urn:microsoft.com/office/officeart/2005/8/layout/funnel1"/>
    <dgm:cxn modelId="{B3DFDF24-9C14-44FC-8B7E-056A4FD03E49}" type="presParOf" srcId="{D24F042F-2AEC-459E-ABD7-5E38336E2F9F}" destId="{6C3A841C-2D3E-4519-890C-BB408E86FFAE}" srcOrd="5" destOrd="0" presId="urn:microsoft.com/office/officeart/2005/8/layout/funnel1"/>
    <dgm:cxn modelId="{CE5A36B3-CC60-4DF6-92A6-79E439DCF1B1}" type="presParOf" srcId="{D24F042F-2AEC-459E-ABD7-5E38336E2F9F}" destId="{08563B57-E0C9-431D-8FFB-018C41C1296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172D4F-53B5-4F01-9A3E-BC8A5D3A9AF6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5DA943-1BB1-4C81-9918-7721189C9D7C}">
      <dgm:prSet phldrT="[Texte]"/>
      <dgm:spPr/>
      <dgm:t>
        <a:bodyPr/>
        <a:lstStyle/>
        <a:p>
          <a:r>
            <a:rPr lang="fr-FR" dirty="0" err="1" smtClean="0"/>
            <a:t>entries.put</a:t>
          </a:r>
          <a:r>
            <a:rPr lang="fr-FR" dirty="0" smtClean="0"/>
            <a:t>()</a:t>
          </a:r>
          <a:endParaRPr lang="fr-FR" dirty="0"/>
        </a:p>
      </dgm:t>
    </dgm:pt>
    <dgm:pt modelId="{BBAC03CB-AB29-4372-ABB1-0C12C79CD4C4}" type="sibTrans" cxnId="{9ED425BC-2D7F-46DC-85CE-92C60089F678}">
      <dgm:prSet/>
      <dgm:spPr/>
      <dgm:t>
        <a:bodyPr/>
        <a:lstStyle/>
        <a:p>
          <a:endParaRPr lang="fr-FR"/>
        </a:p>
      </dgm:t>
    </dgm:pt>
    <dgm:pt modelId="{8708F4E0-931D-44AA-9581-AFD4638EB7C1}" type="parTrans" cxnId="{9ED425BC-2D7F-46DC-85CE-92C60089F678}">
      <dgm:prSet/>
      <dgm:spPr/>
      <dgm:t>
        <a:bodyPr/>
        <a:lstStyle/>
        <a:p>
          <a:endParaRPr lang="fr-FR"/>
        </a:p>
      </dgm:t>
    </dgm:pt>
    <dgm:pt modelId="{114BF70D-9452-41CE-87C1-3C213B18BD91}" type="pres">
      <dgm:prSet presAssocID="{5B172D4F-53B5-4F01-9A3E-BC8A5D3A9AF6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fr-FR"/>
        </a:p>
      </dgm:t>
    </dgm:pt>
    <dgm:pt modelId="{028AF464-2ECE-4F37-A08E-5961C1A7553C}" type="pres">
      <dgm:prSet presAssocID="{5B172D4F-53B5-4F01-9A3E-BC8A5D3A9AF6}" presName="arrowNode" presStyleLbl="node1" presStyleIdx="0" presStyleCnt="1" custAng="627393" custScaleX="122139" custScaleY="100000"/>
      <dgm:spPr/>
    </dgm:pt>
    <dgm:pt modelId="{8A986C6C-6111-4BDA-9DA1-83E78EEC5728}" type="pres">
      <dgm:prSet presAssocID="{455DA943-1BB1-4C81-9918-7721189C9D7C}" presName="txNode1" presStyleLbl="revTx" presStyleIdx="0" presStyleCnt="1" custScaleX="237006" custLinFactY="100000" custLinFactNeighborX="674" custLinFactNeighborY="1733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ED425BC-2D7F-46DC-85CE-92C60089F678}" srcId="{5B172D4F-53B5-4F01-9A3E-BC8A5D3A9AF6}" destId="{455DA943-1BB1-4C81-9918-7721189C9D7C}" srcOrd="0" destOrd="0" parTransId="{8708F4E0-931D-44AA-9581-AFD4638EB7C1}" sibTransId="{BBAC03CB-AB29-4372-ABB1-0C12C79CD4C4}"/>
    <dgm:cxn modelId="{12525D32-88A5-40C3-ACDA-6024F6B6373B}" type="presOf" srcId="{455DA943-1BB1-4C81-9918-7721189C9D7C}" destId="{8A986C6C-6111-4BDA-9DA1-83E78EEC5728}" srcOrd="0" destOrd="0" presId="urn:microsoft.com/office/officeart/2009/3/layout/DescendingProcess"/>
    <dgm:cxn modelId="{52F93113-E716-465C-9BF8-B25FFFC4BFDA}" type="presOf" srcId="{5B172D4F-53B5-4F01-9A3E-BC8A5D3A9AF6}" destId="{114BF70D-9452-41CE-87C1-3C213B18BD91}" srcOrd="0" destOrd="0" presId="urn:microsoft.com/office/officeart/2009/3/layout/DescendingProcess"/>
    <dgm:cxn modelId="{FC426C20-50E0-49C8-93F4-5E13656D9409}" type="presParOf" srcId="{114BF70D-9452-41CE-87C1-3C213B18BD91}" destId="{028AF464-2ECE-4F37-A08E-5961C1A7553C}" srcOrd="0" destOrd="0" presId="urn:microsoft.com/office/officeart/2009/3/layout/DescendingProcess"/>
    <dgm:cxn modelId="{A2E8B56C-A701-4259-BA39-BB61C7B9CE6D}" type="presParOf" srcId="{114BF70D-9452-41CE-87C1-3C213B18BD91}" destId="{8A986C6C-6111-4BDA-9DA1-83E78EEC5728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2EF3D-3DF6-4F4E-AABA-F93B50EB7ECD}">
      <dsp:nvSpPr>
        <dsp:cNvPr id="0" name=""/>
        <dsp:cNvSpPr/>
      </dsp:nvSpPr>
      <dsp:spPr>
        <a:xfrm>
          <a:off x="256910" y="82271"/>
          <a:ext cx="938852" cy="32605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7214E-58E7-4AE1-A52C-7C99B17ED800}">
      <dsp:nvSpPr>
        <dsp:cNvPr id="0" name=""/>
        <dsp:cNvSpPr/>
      </dsp:nvSpPr>
      <dsp:spPr>
        <a:xfrm>
          <a:off x="636818" y="880660"/>
          <a:ext cx="181948" cy="11644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8D37A-BCBD-40E7-85FE-11BEE776B89D}">
      <dsp:nvSpPr>
        <dsp:cNvPr id="0" name=""/>
        <dsp:cNvSpPr/>
      </dsp:nvSpPr>
      <dsp:spPr>
        <a:xfrm>
          <a:off x="291117" y="973817"/>
          <a:ext cx="873351" cy="218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err="1" smtClean="0"/>
            <a:t>messages_queue.get</a:t>
          </a:r>
          <a:r>
            <a:rPr lang="fr-FR" sz="600" kern="1200" dirty="0" smtClean="0"/>
            <a:t>()</a:t>
          </a:r>
          <a:endParaRPr lang="fr-FR" sz="600" kern="1200" dirty="0"/>
        </a:p>
      </dsp:txBody>
      <dsp:txXfrm>
        <a:off x="291117" y="973817"/>
        <a:ext cx="873351" cy="218337"/>
      </dsp:txXfrm>
    </dsp:sp>
    <dsp:sp modelId="{77D9A2DC-7945-4139-8AEA-36ED8E7B8CF5}">
      <dsp:nvSpPr>
        <dsp:cNvPr id="0" name=""/>
        <dsp:cNvSpPr/>
      </dsp:nvSpPr>
      <dsp:spPr>
        <a:xfrm>
          <a:off x="598245" y="433504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message</a:t>
          </a:r>
          <a:endParaRPr lang="fr-FR" sz="500" kern="1200" dirty="0"/>
        </a:p>
      </dsp:txBody>
      <dsp:txXfrm>
        <a:off x="646207" y="481466"/>
        <a:ext cx="231582" cy="231582"/>
      </dsp:txXfrm>
    </dsp:sp>
    <dsp:sp modelId="{8831BD26-C497-4156-A52E-B2ADE0DD0DB4}">
      <dsp:nvSpPr>
        <dsp:cNvPr id="0" name=""/>
        <dsp:cNvSpPr/>
      </dsp:nvSpPr>
      <dsp:spPr>
        <a:xfrm>
          <a:off x="363896" y="187801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message</a:t>
          </a:r>
          <a:endParaRPr lang="fr-FR" sz="500" kern="1200" dirty="0"/>
        </a:p>
      </dsp:txBody>
      <dsp:txXfrm>
        <a:off x="411858" y="235763"/>
        <a:ext cx="231582" cy="231582"/>
      </dsp:txXfrm>
    </dsp:sp>
    <dsp:sp modelId="{6C3A841C-2D3E-4519-890C-BB408E86FFAE}">
      <dsp:nvSpPr>
        <dsp:cNvPr id="0" name=""/>
        <dsp:cNvSpPr/>
      </dsp:nvSpPr>
      <dsp:spPr>
        <a:xfrm>
          <a:off x="698681" y="108617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message</a:t>
          </a:r>
          <a:endParaRPr lang="fr-FR" sz="500" kern="1200" dirty="0"/>
        </a:p>
      </dsp:txBody>
      <dsp:txXfrm>
        <a:off x="746643" y="156579"/>
        <a:ext cx="231582" cy="231582"/>
      </dsp:txXfrm>
    </dsp:sp>
    <dsp:sp modelId="{08563B57-E0C9-431D-8FFB-018C41C1296A}">
      <dsp:nvSpPr>
        <dsp:cNvPr id="0" name=""/>
        <dsp:cNvSpPr/>
      </dsp:nvSpPr>
      <dsp:spPr>
        <a:xfrm>
          <a:off x="218337" y="42242"/>
          <a:ext cx="1018910" cy="81512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AF464-2ECE-4F37-A08E-5961C1A7553C}">
      <dsp:nvSpPr>
        <dsp:cNvPr id="0" name=""/>
        <dsp:cNvSpPr/>
      </dsp:nvSpPr>
      <dsp:spPr>
        <a:xfrm rot="4388133">
          <a:off x="815817" y="78970"/>
          <a:ext cx="671119" cy="680693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86C6C-6111-4BDA-9DA1-83E78EEC5728}">
      <dsp:nvSpPr>
        <dsp:cNvPr id="0" name=""/>
        <dsp:cNvSpPr/>
      </dsp:nvSpPr>
      <dsp:spPr>
        <a:xfrm>
          <a:off x="1105990" y="60153"/>
          <a:ext cx="808959" cy="134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b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err="1" smtClean="0"/>
            <a:t>messages_queue.put</a:t>
          </a:r>
          <a:r>
            <a:rPr lang="fr-FR" sz="600" kern="1200" dirty="0" smtClean="0"/>
            <a:t>()</a:t>
          </a:r>
          <a:endParaRPr lang="fr-FR" sz="600" kern="1200" dirty="0"/>
        </a:p>
      </dsp:txBody>
      <dsp:txXfrm>
        <a:off x="1105990" y="60153"/>
        <a:ext cx="808959" cy="1341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solidFill>
          <a:schemeClr val="accent2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err="1" smtClean="0"/>
            <a:t>Listener</a:t>
          </a:r>
          <a:endParaRPr lang="fr-FR" sz="8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solidFill>
          <a:schemeClr val="accent6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smtClean="0"/>
            <a:t>Processor</a:t>
          </a:r>
          <a:endParaRPr lang="fr-FR" sz="6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solidFill>
          <a:schemeClr val="accent4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smtClean="0"/>
            <a:t>Exporter</a:t>
          </a:r>
          <a:endParaRPr lang="fr-FR" sz="6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2EF3D-3DF6-4F4E-AABA-F93B50EB7ECD}">
      <dsp:nvSpPr>
        <dsp:cNvPr id="0" name=""/>
        <dsp:cNvSpPr/>
      </dsp:nvSpPr>
      <dsp:spPr>
        <a:xfrm>
          <a:off x="256910" y="82271"/>
          <a:ext cx="938852" cy="32605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7214E-58E7-4AE1-A52C-7C99B17ED800}">
      <dsp:nvSpPr>
        <dsp:cNvPr id="0" name=""/>
        <dsp:cNvSpPr/>
      </dsp:nvSpPr>
      <dsp:spPr>
        <a:xfrm>
          <a:off x="636818" y="880660"/>
          <a:ext cx="181948" cy="11644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8D37A-BCBD-40E7-85FE-11BEE776B89D}">
      <dsp:nvSpPr>
        <dsp:cNvPr id="0" name=""/>
        <dsp:cNvSpPr/>
      </dsp:nvSpPr>
      <dsp:spPr>
        <a:xfrm>
          <a:off x="291117" y="973817"/>
          <a:ext cx="873351" cy="218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smtClean="0"/>
            <a:t>records_queue.get</a:t>
          </a:r>
          <a:r>
            <a:rPr lang="fr-FR" sz="700" kern="1200" dirty="0" smtClean="0"/>
            <a:t>()</a:t>
          </a:r>
          <a:endParaRPr lang="fr-FR" sz="700" kern="1200" dirty="0"/>
        </a:p>
      </dsp:txBody>
      <dsp:txXfrm>
        <a:off x="291117" y="973817"/>
        <a:ext cx="873351" cy="218337"/>
      </dsp:txXfrm>
    </dsp:sp>
    <dsp:sp modelId="{77D9A2DC-7945-4139-8AEA-36ED8E7B8CF5}">
      <dsp:nvSpPr>
        <dsp:cNvPr id="0" name=""/>
        <dsp:cNvSpPr/>
      </dsp:nvSpPr>
      <dsp:spPr>
        <a:xfrm>
          <a:off x="598245" y="433504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smtClean="0"/>
            <a:t>record</a:t>
          </a:r>
          <a:endParaRPr lang="fr-FR" sz="600" kern="1200" dirty="0"/>
        </a:p>
      </dsp:txBody>
      <dsp:txXfrm>
        <a:off x="646207" y="481466"/>
        <a:ext cx="231582" cy="231582"/>
      </dsp:txXfrm>
    </dsp:sp>
    <dsp:sp modelId="{8831BD26-C497-4156-A52E-B2ADE0DD0DB4}">
      <dsp:nvSpPr>
        <dsp:cNvPr id="0" name=""/>
        <dsp:cNvSpPr/>
      </dsp:nvSpPr>
      <dsp:spPr>
        <a:xfrm>
          <a:off x="363896" y="187801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smtClean="0"/>
            <a:t>record</a:t>
          </a:r>
          <a:endParaRPr lang="fr-FR" sz="600" kern="1200" dirty="0"/>
        </a:p>
      </dsp:txBody>
      <dsp:txXfrm>
        <a:off x="411858" y="235763"/>
        <a:ext cx="231582" cy="231582"/>
      </dsp:txXfrm>
    </dsp:sp>
    <dsp:sp modelId="{6C3A841C-2D3E-4519-890C-BB408E86FFAE}">
      <dsp:nvSpPr>
        <dsp:cNvPr id="0" name=""/>
        <dsp:cNvSpPr/>
      </dsp:nvSpPr>
      <dsp:spPr>
        <a:xfrm>
          <a:off x="698681" y="108617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smtClean="0"/>
            <a:t>record</a:t>
          </a:r>
          <a:endParaRPr lang="fr-FR" sz="600" kern="1200" dirty="0"/>
        </a:p>
      </dsp:txBody>
      <dsp:txXfrm>
        <a:off x="746643" y="156579"/>
        <a:ext cx="231582" cy="231582"/>
      </dsp:txXfrm>
    </dsp:sp>
    <dsp:sp modelId="{08563B57-E0C9-431D-8FFB-018C41C1296A}">
      <dsp:nvSpPr>
        <dsp:cNvPr id="0" name=""/>
        <dsp:cNvSpPr/>
      </dsp:nvSpPr>
      <dsp:spPr>
        <a:xfrm>
          <a:off x="218337" y="42242"/>
          <a:ext cx="1018910" cy="81512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solidFill>
          <a:schemeClr val="accent2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smtClean="0"/>
            <a:t>Listener</a:t>
          </a:r>
          <a:endParaRPr lang="fr-FR" sz="7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solidFill>
          <a:schemeClr val="accent6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00" kern="1200" dirty="0" smtClean="0"/>
            <a:t>Processor</a:t>
          </a:r>
          <a:endParaRPr lang="fr-FR" sz="6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AF464-2ECE-4F37-A08E-5961C1A7553C}">
      <dsp:nvSpPr>
        <dsp:cNvPr id="0" name=""/>
        <dsp:cNvSpPr/>
      </dsp:nvSpPr>
      <dsp:spPr>
        <a:xfrm rot="4396374">
          <a:off x="815817" y="78970"/>
          <a:ext cx="671119" cy="680693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86C6C-6111-4BDA-9DA1-83E78EEC5728}">
      <dsp:nvSpPr>
        <dsp:cNvPr id="0" name=""/>
        <dsp:cNvSpPr/>
      </dsp:nvSpPr>
      <dsp:spPr>
        <a:xfrm>
          <a:off x="1105990" y="60153"/>
          <a:ext cx="808959" cy="134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b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err="1" smtClean="0"/>
            <a:t>records_queue.put</a:t>
          </a:r>
          <a:r>
            <a:rPr lang="fr-FR" sz="700" kern="1200" dirty="0" smtClean="0"/>
            <a:t>()</a:t>
          </a:r>
          <a:endParaRPr lang="fr-FR" sz="700" kern="1200" dirty="0"/>
        </a:p>
      </dsp:txBody>
      <dsp:txXfrm>
        <a:off x="1105990" y="60153"/>
        <a:ext cx="808959" cy="1341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00" kern="1200" dirty="0" smtClean="0"/>
            <a:t>Messenger</a:t>
          </a:r>
          <a:endParaRPr lang="fr-FR" sz="5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0F01F-F254-49F7-BB02-188EBE9E3DC3}">
      <dsp:nvSpPr>
        <dsp:cNvPr id="0" name=""/>
        <dsp:cNvSpPr/>
      </dsp:nvSpPr>
      <dsp:spPr>
        <a:xfrm>
          <a:off x="355945" y="243757"/>
          <a:ext cx="536265" cy="536265"/>
        </a:xfrm>
        <a:prstGeom prst="gear9">
          <a:avLst/>
        </a:prstGeom>
        <a:solidFill>
          <a:schemeClr val="accent4">
            <a:lumMod val="40000"/>
            <a:lumOff val="60000"/>
          </a:schemeClr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Writer</a:t>
          </a:r>
          <a:endParaRPr lang="fr-FR" sz="800" kern="1200" dirty="0"/>
        </a:p>
      </dsp:txBody>
      <dsp:txXfrm>
        <a:off x="463758" y="369375"/>
        <a:ext cx="320639" cy="275651"/>
      </dsp:txXfrm>
    </dsp:sp>
    <dsp:sp modelId="{2B149C85-0D4D-494E-A6D8-082193D2618C}">
      <dsp:nvSpPr>
        <dsp:cNvPr id="0" name=""/>
        <dsp:cNvSpPr/>
      </dsp:nvSpPr>
      <dsp:spPr>
        <a:xfrm>
          <a:off x="332331" y="178067"/>
          <a:ext cx="659607" cy="659607"/>
        </a:xfrm>
        <a:prstGeom prst="circularArrow">
          <a:avLst>
            <a:gd name="adj1" fmla="val 4878"/>
            <a:gd name="adj2" fmla="val 312630"/>
            <a:gd name="adj3" fmla="val 2641659"/>
            <a:gd name="adj4" fmla="val 16119193"/>
            <a:gd name="adj5" fmla="val 569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2EF3D-3DF6-4F4E-AABA-F93B50EB7ECD}">
      <dsp:nvSpPr>
        <dsp:cNvPr id="0" name=""/>
        <dsp:cNvSpPr/>
      </dsp:nvSpPr>
      <dsp:spPr>
        <a:xfrm>
          <a:off x="256910" y="82271"/>
          <a:ext cx="938852" cy="32605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7214E-58E7-4AE1-A52C-7C99B17ED800}">
      <dsp:nvSpPr>
        <dsp:cNvPr id="0" name=""/>
        <dsp:cNvSpPr/>
      </dsp:nvSpPr>
      <dsp:spPr>
        <a:xfrm>
          <a:off x="636818" y="880660"/>
          <a:ext cx="181948" cy="11644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8D37A-BCBD-40E7-85FE-11BEE776B89D}">
      <dsp:nvSpPr>
        <dsp:cNvPr id="0" name=""/>
        <dsp:cNvSpPr/>
      </dsp:nvSpPr>
      <dsp:spPr>
        <a:xfrm>
          <a:off x="291117" y="973817"/>
          <a:ext cx="873351" cy="218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err="1" smtClean="0"/>
            <a:t>entries_queue.get</a:t>
          </a:r>
          <a:r>
            <a:rPr lang="fr-FR" sz="700" kern="1200" dirty="0" smtClean="0"/>
            <a:t>()</a:t>
          </a:r>
          <a:endParaRPr lang="fr-FR" sz="700" kern="1200" dirty="0"/>
        </a:p>
      </dsp:txBody>
      <dsp:txXfrm>
        <a:off x="291117" y="973817"/>
        <a:ext cx="873351" cy="218337"/>
      </dsp:txXfrm>
    </dsp:sp>
    <dsp:sp modelId="{77D9A2DC-7945-4139-8AEA-36ED8E7B8CF5}">
      <dsp:nvSpPr>
        <dsp:cNvPr id="0" name=""/>
        <dsp:cNvSpPr/>
      </dsp:nvSpPr>
      <dsp:spPr>
        <a:xfrm>
          <a:off x="598245" y="433504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entry</a:t>
          </a:r>
          <a:endParaRPr lang="fr-FR" sz="700" kern="1200" dirty="0"/>
        </a:p>
      </dsp:txBody>
      <dsp:txXfrm>
        <a:off x="646207" y="481466"/>
        <a:ext cx="231582" cy="231582"/>
      </dsp:txXfrm>
    </dsp:sp>
    <dsp:sp modelId="{8831BD26-C497-4156-A52E-B2ADE0DD0DB4}">
      <dsp:nvSpPr>
        <dsp:cNvPr id="0" name=""/>
        <dsp:cNvSpPr/>
      </dsp:nvSpPr>
      <dsp:spPr>
        <a:xfrm>
          <a:off x="363896" y="187801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entry</a:t>
          </a:r>
          <a:endParaRPr lang="fr-FR" sz="700" kern="1200" dirty="0"/>
        </a:p>
      </dsp:txBody>
      <dsp:txXfrm>
        <a:off x="411858" y="235763"/>
        <a:ext cx="231582" cy="231582"/>
      </dsp:txXfrm>
    </dsp:sp>
    <dsp:sp modelId="{6C3A841C-2D3E-4519-890C-BB408E86FFAE}">
      <dsp:nvSpPr>
        <dsp:cNvPr id="0" name=""/>
        <dsp:cNvSpPr/>
      </dsp:nvSpPr>
      <dsp:spPr>
        <a:xfrm>
          <a:off x="698681" y="108617"/>
          <a:ext cx="327506" cy="3275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700" kern="1200" dirty="0" smtClean="0"/>
            <a:t>entry</a:t>
          </a:r>
          <a:endParaRPr lang="fr-FR" sz="700" kern="1200" dirty="0"/>
        </a:p>
      </dsp:txBody>
      <dsp:txXfrm>
        <a:off x="746643" y="156579"/>
        <a:ext cx="231582" cy="231582"/>
      </dsp:txXfrm>
    </dsp:sp>
    <dsp:sp modelId="{08563B57-E0C9-431D-8FFB-018C41C1296A}">
      <dsp:nvSpPr>
        <dsp:cNvPr id="0" name=""/>
        <dsp:cNvSpPr/>
      </dsp:nvSpPr>
      <dsp:spPr>
        <a:xfrm>
          <a:off x="218337" y="42242"/>
          <a:ext cx="1018910" cy="81512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AF464-2ECE-4F37-A08E-5961C1A7553C}">
      <dsp:nvSpPr>
        <dsp:cNvPr id="0" name=""/>
        <dsp:cNvSpPr/>
      </dsp:nvSpPr>
      <dsp:spPr>
        <a:xfrm rot="5023767">
          <a:off x="815817" y="78970"/>
          <a:ext cx="671119" cy="680693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86C6C-6111-4BDA-9DA1-83E78EEC5728}">
      <dsp:nvSpPr>
        <dsp:cNvPr id="0" name=""/>
        <dsp:cNvSpPr/>
      </dsp:nvSpPr>
      <dsp:spPr>
        <a:xfrm>
          <a:off x="509348" y="366753"/>
          <a:ext cx="808959" cy="134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b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err="1" smtClean="0"/>
            <a:t>entries.put</a:t>
          </a:r>
          <a:r>
            <a:rPr lang="fr-FR" sz="800" kern="1200" dirty="0" smtClean="0"/>
            <a:t>()</a:t>
          </a:r>
          <a:endParaRPr lang="fr-FR" sz="800" kern="1200" dirty="0"/>
        </a:p>
      </dsp:txBody>
      <dsp:txXfrm>
        <a:off x="509348" y="366753"/>
        <a:ext cx="808959" cy="134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05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3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13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73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0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83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2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29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85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74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21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F6813-4E1F-4A32-B9DE-9BB4489826C3}" type="datetimeFigureOut">
              <a:rPr lang="fr-FR" smtClean="0"/>
              <a:t>09/02/2019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6633-4C76-4EA5-A4E4-56CE8AFA7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diagramData" Target="../diagrams/data9.xml"/><Relationship Id="rId47" Type="http://schemas.openxmlformats.org/officeDocument/2006/relationships/diagramData" Target="../diagrams/data10.xml"/><Relationship Id="rId50" Type="http://schemas.openxmlformats.org/officeDocument/2006/relationships/diagramColors" Target="../diagrams/colors10.xml"/><Relationship Id="rId55" Type="http://schemas.openxmlformats.org/officeDocument/2006/relationships/diagramColors" Target="../diagrams/colors11.xml"/><Relationship Id="rId63" Type="http://schemas.openxmlformats.org/officeDocument/2006/relationships/diagramLayout" Target="../diagrams/layout13.xml"/><Relationship Id="rId68" Type="http://schemas.openxmlformats.org/officeDocument/2006/relationships/diagramLayout" Target="../diagrams/layout14.xml"/><Relationship Id="rId76" Type="http://schemas.microsoft.com/office/2007/relationships/diagramDrawing" Target="../diagrams/drawing15.xml"/><Relationship Id="rId7" Type="http://schemas.openxmlformats.org/officeDocument/2006/relationships/diagramData" Target="../diagrams/data2.xml"/><Relationship Id="rId71" Type="http://schemas.microsoft.com/office/2007/relationships/diagramDrawing" Target="../diagrams/drawing1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9" Type="http://schemas.openxmlformats.org/officeDocument/2006/relationships/diagramQuickStyle" Target="../diagrams/quickStyle6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53" Type="http://schemas.openxmlformats.org/officeDocument/2006/relationships/diagramLayout" Target="../diagrams/layout11.xml"/><Relationship Id="rId58" Type="http://schemas.openxmlformats.org/officeDocument/2006/relationships/diagramLayout" Target="../diagrams/layout12.xml"/><Relationship Id="rId66" Type="http://schemas.microsoft.com/office/2007/relationships/diagramDrawing" Target="../diagrams/drawing13.xml"/><Relationship Id="rId74" Type="http://schemas.openxmlformats.org/officeDocument/2006/relationships/diagramQuickStyle" Target="../diagrams/quickStyle1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49" Type="http://schemas.openxmlformats.org/officeDocument/2006/relationships/diagramQuickStyle" Target="../diagrams/quickStyle10.xml"/><Relationship Id="rId57" Type="http://schemas.openxmlformats.org/officeDocument/2006/relationships/diagramData" Target="../diagrams/data12.xml"/><Relationship Id="rId61" Type="http://schemas.microsoft.com/office/2007/relationships/diagramDrawing" Target="../diagrams/drawing12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52" Type="http://schemas.openxmlformats.org/officeDocument/2006/relationships/diagramData" Target="../diagrams/data11.xml"/><Relationship Id="rId60" Type="http://schemas.openxmlformats.org/officeDocument/2006/relationships/diagramColors" Target="../diagrams/colors12.xml"/><Relationship Id="rId65" Type="http://schemas.openxmlformats.org/officeDocument/2006/relationships/diagramColors" Target="../diagrams/colors13.xml"/><Relationship Id="rId73" Type="http://schemas.openxmlformats.org/officeDocument/2006/relationships/diagramLayout" Target="../diagrams/layout15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48" Type="http://schemas.openxmlformats.org/officeDocument/2006/relationships/diagramLayout" Target="../diagrams/layout10.xml"/><Relationship Id="rId56" Type="http://schemas.microsoft.com/office/2007/relationships/diagramDrawing" Target="../diagrams/drawing11.xml"/><Relationship Id="rId64" Type="http://schemas.openxmlformats.org/officeDocument/2006/relationships/diagramQuickStyle" Target="../diagrams/quickStyle13.xml"/><Relationship Id="rId69" Type="http://schemas.openxmlformats.org/officeDocument/2006/relationships/diagramQuickStyle" Target="../diagrams/quickStyle14.xml"/><Relationship Id="rId8" Type="http://schemas.openxmlformats.org/officeDocument/2006/relationships/diagramLayout" Target="../diagrams/layout2.xml"/><Relationship Id="rId51" Type="http://schemas.microsoft.com/office/2007/relationships/diagramDrawing" Target="../diagrams/drawing10.xml"/><Relationship Id="rId72" Type="http://schemas.openxmlformats.org/officeDocument/2006/relationships/diagramData" Target="../diagrams/data15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59" Type="http://schemas.openxmlformats.org/officeDocument/2006/relationships/diagramQuickStyle" Target="../diagrams/quickStyle12.xml"/><Relationship Id="rId67" Type="http://schemas.openxmlformats.org/officeDocument/2006/relationships/diagramData" Target="../diagrams/data14.xml"/><Relationship Id="rId20" Type="http://schemas.openxmlformats.org/officeDocument/2006/relationships/diagramColors" Target="../diagrams/colors4.xml"/><Relationship Id="rId41" Type="http://schemas.microsoft.com/office/2007/relationships/diagramDrawing" Target="../diagrams/drawing8.xml"/><Relationship Id="rId54" Type="http://schemas.openxmlformats.org/officeDocument/2006/relationships/diagramQuickStyle" Target="../diagrams/quickStyle11.xml"/><Relationship Id="rId62" Type="http://schemas.openxmlformats.org/officeDocument/2006/relationships/diagramData" Target="../diagrams/data13.xml"/><Relationship Id="rId70" Type="http://schemas.openxmlformats.org/officeDocument/2006/relationships/diagramColors" Target="../diagrams/colors14.xml"/><Relationship Id="rId75" Type="http://schemas.openxmlformats.org/officeDocument/2006/relationships/diagramColors" Target="../diagrams/colors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à coins arrondis 24"/>
          <p:cNvSpPr/>
          <p:nvPr/>
        </p:nvSpPr>
        <p:spPr>
          <a:xfrm>
            <a:off x="308610" y="497205"/>
            <a:ext cx="11534775" cy="58388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399238650"/>
              </p:ext>
            </p:extLst>
          </p:nvPr>
        </p:nvGraphicFramePr>
        <p:xfrm>
          <a:off x="8405724" y="3313185"/>
          <a:ext cx="1455586" cy="123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131971448"/>
              </p:ext>
            </p:extLst>
          </p:nvPr>
        </p:nvGraphicFramePr>
        <p:xfrm>
          <a:off x="2702489" y="1940731"/>
          <a:ext cx="1455586" cy="123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26795508"/>
              </p:ext>
            </p:extLst>
          </p:nvPr>
        </p:nvGraphicFramePr>
        <p:xfrm>
          <a:off x="1576294" y="1047577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218091256"/>
              </p:ext>
            </p:extLst>
          </p:nvPr>
        </p:nvGraphicFramePr>
        <p:xfrm>
          <a:off x="2775699" y="3063433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042500680"/>
              </p:ext>
            </p:extLst>
          </p:nvPr>
        </p:nvGraphicFramePr>
        <p:xfrm>
          <a:off x="1894152" y="1370471"/>
          <a:ext cx="2080950" cy="83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321596756"/>
              </p:ext>
            </p:extLst>
          </p:nvPr>
        </p:nvGraphicFramePr>
        <p:xfrm>
          <a:off x="8533816" y="4348175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4175904008"/>
              </p:ext>
            </p:extLst>
          </p:nvPr>
        </p:nvGraphicFramePr>
        <p:xfrm>
          <a:off x="3934380" y="5161164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3374679528"/>
              </p:ext>
            </p:extLst>
          </p:nvPr>
        </p:nvGraphicFramePr>
        <p:xfrm>
          <a:off x="3806290" y="4083805"/>
          <a:ext cx="1455586" cy="123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4196507960"/>
              </p:ext>
            </p:extLst>
          </p:nvPr>
        </p:nvGraphicFramePr>
        <p:xfrm>
          <a:off x="3026115" y="3509540"/>
          <a:ext cx="2080950" cy="83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809055783"/>
              </p:ext>
            </p:extLst>
          </p:nvPr>
        </p:nvGraphicFramePr>
        <p:xfrm>
          <a:off x="7601023" y="2750523"/>
          <a:ext cx="2080950" cy="83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4225245489"/>
              </p:ext>
            </p:extLst>
          </p:nvPr>
        </p:nvGraphicFramePr>
        <p:xfrm>
          <a:off x="7151438" y="2589945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2489664304"/>
              </p:ext>
            </p:extLst>
          </p:nvPr>
        </p:nvGraphicFramePr>
        <p:xfrm>
          <a:off x="6922549" y="1370471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  <p:graphicFrame>
        <p:nvGraphicFramePr>
          <p:cNvPr id="19" name="Diagramme 18"/>
          <p:cNvGraphicFramePr/>
          <p:nvPr>
            <p:extLst>
              <p:ext uri="{D42A27DB-BD31-4B8C-83A1-F6EECF244321}">
                <p14:modId xmlns:p14="http://schemas.microsoft.com/office/powerpoint/2010/main" val="1441259609"/>
              </p:ext>
            </p:extLst>
          </p:nvPr>
        </p:nvGraphicFramePr>
        <p:xfrm>
          <a:off x="6139872" y="1382563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2" r:lo="rId63" r:qs="rId64" r:cs="rId65"/>
          </a:graphicData>
        </a:graphic>
      </p:graphicFrame>
      <p:graphicFrame>
        <p:nvGraphicFramePr>
          <p:cNvPr id="23" name="Diagramme 22"/>
          <p:cNvGraphicFramePr/>
          <p:nvPr>
            <p:extLst>
              <p:ext uri="{D42A27DB-BD31-4B8C-83A1-F6EECF244321}">
                <p14:modId xmlns:p14="http://schemas.microsoft.com/office/powerpoint/2010/main" val="1358367810"/>
              </p:ext>
            </p:extLst>
          </p:nvPr>
        </p:nvGraphicFramePr>
        <p:xfrm>
          <a:off x="7934112" y="1836982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7" r:lo="rId68" r:qs="rId69" r:cs="rId70"/>
          </a:graphicData>
        </a:graphic>
      </p:graphicFrame>
      <p:graphicFrame>
        <p:nvGraphicFramePr>
          <p:cNvPr id="24" name="Diagramme 23"/>
          <p:cNvGraphicFramePr/>
          <p:nvPr>
            <p:extLst>
              <p:ext uri="{D42A27DB-BD31-4B8C-83A1-F6EECF244321}">
                <p14:modId xmlns:p14="http://schemas.microsoft.com/office/powerpoint/2010/main" val="412171444"/>
              </p:ext>
            </p:extLst>
          </p:nvPr>
        </p:nvGraphicFramePr>
        <p:xfrm>
          <a:off x="7151435" y="1812798"/>
          <a:ext cx="1199405" cy="97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2" r:lo="rId73" r:qs="rId74" r:cs="rId75"/>
          </a:graphicData>
        </a:graphic>
      </p:graphicFrame>
      <p:sp>
        <p:nvSpPr>
          <p:cNvPr id="26" name="ZoneTexte 25"/>
          <p:cNvSpPr txBox="1"/>
          <p:nvPr/>
        </p:nvSpPr>
        <p:spPr>
          <a:xfrm>
            <a:off x="4239011" y="846599"/>
            <a:ext cx="3512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Collector  </a:t>
            </a:r>
            <a:r>
              <a:rPr lang="fr-FR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</a:p>
          <a:p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3788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</Words>
  <Application>Microsoft Office PowerPoint</Application>
  <PresentationFormat>Grand écran</PresentationFormat>
  <Paragraphs>23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DECKER</dc:creator>
  <cp:lastModifiedBy>Thierry DECKER</cp:lastModifiedBy>
  <cp:revision>4</cp:revision>
  <dcterms:created xsi:type="dcterms:W3CDTF">2019-02-03T08:12:52Z</dcterms:created>
  <dcterms:modified xsi:type="dcterms:W3CDTF">2019-02-09T07:07:40Z</dcterms:modified>
</cp:coreProperties>
</file>