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4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2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9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7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44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5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06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07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8661C-B30D-4580-9E12-8D459CD299D4}" type="datetimeFigureOut">
              <a:rPr lang="fr-FR" smtClean="0"/>
              <a:t>31/01/2019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546D-34E7-4004-87BF-9EA6FFCCA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12488"/>
              </p:ext>
            </p:extLst>
          </p:nvPr>
        </p:nvGraphicFramePr>
        <p:xfrm>
          <a:off x="333955" y="222637"/>
          <a:ext cx="11529390" cy="64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65"/>
                <a:gridCol w="1921565"/>
                <a:gridCol w="1921565"/>
                <a:gridCol w="1921565"/>
                <a:gridCol w="1921565"/>
                <a:gridCol w="1921565"/>
              </a:tblGrid>
              <a:tr h="580839"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Branches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7673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feature/DEF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feature/XYZ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bugfix/ABC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develop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master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hotfix/IJK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931">
                <a:tc>
                  <a:txBody>
                    <a:bodyPr/>
                    <a:lstStyle/>
                    <a:p>
                      <a:endParaRPr lang="fr-FR" sz="1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écagone 4"/>
          <p:cNvSpPr/>
          <p:nvPr/>
        </p:nvSpPr>
        <p:spPr>
          <a:xfrm>
            <a:off x="8738482" y="1476943"/>
            <a:ext cx="477080" cy="461178"/>
          </a:xfrm>
          <a:prstGeom prst="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6" name="Décagone 5"/>
          <p:cNvSpPr/>
          <p:nvPr/>
        </p:nvSpPr>
        <p:spPr>
          <a:xfrm>
            <a:off x="6799690" y="1476943"/>
            <a:ext cx="507560" cy="461178"/>
          </a:xfrm>
          <a:prstGeom prst="dec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2952584" y="1987827"/>
            <a:ext cx="507560" cy="461178"/>
          </a:xfrm>
          <a:prstGeom prst="dec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Décagone 8"/>
          <p:cNvSpPr/>
          <p:nvPr/>
        </p:nvSpPr>
        <p:spPr>
          <a:xfrm>
            <a:off x="2954027" y="3130826"/>
            <a:ext cx="507560" cy="461178"/>
          </a:xfrm>
          <a:prstGeom prst="dec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Décagone 9"/>
          <p:cNvSpPr/>
          <p:nvPr/>
        </p:nvSpPr>
        <p:spPr>
          <a:xfrm>
            <a:off x="2947873" y="4018368"/>
            <a:ext cx="507560" cy="461178"/>
          </a:xfrm>
          <a:prstGeom prst="dec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1" name="Décagone 10"/>
          <p:cNvSpPr/>
          <p:nvPr/>
        </p:nvSpPr>
        <p:spPr>
          <a:xfrm>
            <a:off x="6799690" y="2619943"/>
            <a:ext cx="507560" cy="461178"/>
          </a:xfrm>
          <a:prstGeom prst="dec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2" name="Décagone 11"/>
          <p:cNvSpPr/>
          <p:nvPr/>
        </p:nvSpPr>
        <p:spPr>
          <a:xfrm>
            <a:off x="4954559" y="3198905"/>
            <a:ext cx="507560" cy="461178"/>
          </a:xfrm>
          <a:prstGeom prst="decag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3" name="Décagone 12"/>
          <p:cNvSpPr/>
          <p:nvPr/>
        </p:nvSpPr>
        <p:spPr>
          <a:xfrm>
            <a:off x="6799690" y="3762942"/>
            <a:ext cx="507560" cy="461178"/>
          </a:xfrm>
          <a:prstGeom prst="dec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4" name="Décagone 13"/>
          <p:cNvSpPr/>
          <p:nvPr/>
        </p:nvSpPr>
        <p:spPr>
          <a:xfrm>
            <a:off x="2952584" y="4905942"/>
            <a:ext cx="507560" cy="461178"/>
          </a:xfrm>
          <a:prstGeom prst="dec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5" name="Décagone 14"/>
          <p:cNvSpPr/>
          <p:nvPr/>
        </p:nvSpPr>
        <p:spPr>
          <a:xfrm>
            <a:off x="6799690" y="4905942"/>
            <a:ext cx="507560" cy="461178"/>
          </a:xfrm>
          <a:prstGeom prst="dec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6" name="Décagone 15"/>
          <p:cNvSpPr/>
          <p:nvPr/>
        </p:nvSpPr>
        <p:spPr>
          <a:xfrm>
            <a:off x="6799690" y="6048942"/>
            <a:ext cx="507560" cy="461178"/>
          </a:xfrm>
          <a:prstGeom prst="dec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7" name="Décagone 16"/>
          <p:cNvSpPr/>
          <p:nvPr/>
        </p:nvSpPr>
        <p:spPr>
          <a:xfrm>
            <a:off x="8738482" y="2619943"/>
            <a:ext cx="477080" cy="461178"/>
          </a:xfrm>
          <a:prstGeom prst="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8" name="Décagone 17"/>
          <p:cNvSpPr/>
          <p:nvPr/>
        </p:nvSpPr>
        <p:spPr>
          <a:xfrm>
            <a:off x="8738482" y="4905942"/>
            <a:ext cx="477080" cy="461178"/>
          </a:xfrm>
          <a:prstGeom prst="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9" name="Décagone 18"/>
          <p:cNvSpPr/>
          <p:nvPr/>
        </p:nvSpPr>
        <p:spPr>
          <a:xfrm>
            <a:off x="8738482" y="6048942"/>
            <a:ext cx="477080" cy="461178"/>
          </a:xfrm>
          <a:prstGeom prst="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0" name="Décagone 19"/>
          <p:cNvSpPr/>
          <p:nvPr/>
        </p:nvSpPr>
        <p:spPr>
          <a:xfrm>
            <a:off x="1029031" y="2985720"/>
            <a:ext cx="507560" cy="461178"/>
          </a:xfrm>
          <a:prstGeom prst="dec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1" name="Décagone 20"/>
          <p:cNvSpPr/>
          <p:nvPr/>
        </p:nvSpPr>
        <p:spPr>
          <a:xfrm>
            <a:off x="1029031" y="4224120"/>
            <a:ext cx="507560" cy="461178"/>
          </a:xfrm>
          <a:prstGeom prst="dec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2" name="Décagone 21"/>
          <p:cNvSpPr/>
          <p:nvPr/>
        </p:nvSpPr>
        <p:spPr>
          <a:xfrm>
            <a:off x="1029031" y="5477442"/>
            <a:ext cx="507560" cy="461178"/>
          </a:xfrm>
          <a:prstGeom prst="dec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29" name="Décagone 28"/>
          <p:cNvSpPr/>
          <p:nvPr/>
        </p:nvSpPr>
        <p:spPr>
          <a:xfrm>
            <a:off x="10727633" y="1987827"/>
            <a:ext cx="477080" cy="461178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31" name="Connecteur en angle 30"/>
          <p:cNvCxnSpPr>
            <a:stCxn id="6" idx="6"/>
            <a:endCxn id="7" idx="9"/>
          </p:cNvCxnSpPr>
          <p:nvPr/>
        </p:nvCxnSpPr>
        <p:spPr>
          <a:xfrm rot="10800000" flipV="1">
            <a:off x="3284786" y="1707531"/>
            <a:ext cx="3514904" cy="2802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9" idx="9"/>
          </p:cNvCxnSpPr>
          <p:nvPr/>
        </p:nvCxnSpPr>
        <p:spPr>
          <a:xfrm>
            <a:off x="3284786" y="2449005"/>
            <a:ext cx="1443" cy="68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9" idx="3"/>
            <a:endCxn id="10" idx="9"/>
          </p:cNvCxnSpPr>
          <p:nvPr/>
        </p:nvCxnSpPr>
        <p:spPr>
          <a:xfrm flipH="1">
            <a:off x="3280075" y="3592004"/>
            <a:ext cx="6154" cy="426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3"/>
            <a:endCxn id="14" idx="9"/>
          </p:cNvCxnSpPr>
          <p:nvPr/>
        </p:nvCxnSpPr>
        <p:spPr>
          <a:xfrm>
            <a:off x="3280075" y="4479546"/>
            <a:ext cx="4711" cy="426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15" idx="6"/>
          </p:cNvCxnSpPr>
          <p:nvPr/>
        </p:nvCxnSpPr>
        <p:spPr>
          <a:xfrm>
            <a:off x="3460144" y="5136531"/>
            <a:ext cx="3339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6" idx="3"/>
            <a:endCxn id="11" idx="9"/>
          </p:cNvCxnSpPr>
          <p:nvPr/>
        </p:nvCxnSpPr>
        <p:spPr>
          <a:xfrm>
            <a:off x="7131892" y="1938121"/>
            <a:ext cx="0" cy="6818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13" idx="9"/>
          </p:cNvCxnSpPr>
          <p:nvPr/>
        </p:nvCxnSpPr>
        <p:spPr>
          <a:xfrm>
            <a:off x="7131892" y="3081121"/>
            <a:ext cx="0" cy="6818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3" idx="3"/>
            <a:endCxn id="15" idx="9"/>
          </p:cNvCxnSpPr>
          <p:nvPr/>
        </p:nvCxnSpPr>
        <p:spPr>
          <a:xfrm>
            <a:off x="7131892" y="4224120"/>
            <a:ext cx="0" cy="6818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15" idx="3"/>
            <a:endCxn id="16" idx="9"/>
          </p:cNvCxnSpPr>
          <p:nvPr/>
        </p:nvCxnSpPr>
        <p:spPr>
          <a:xfrm>
            <a:off x="7131892" y="5367120"/>
            <a:ext cx="0" cy="6818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18" idx="6"/>
          </p:cNvCxnSpPr>
          <p:nvPr/>
        </p:nvCxnSpPr>
        <p:spPr>
          <a:xfrm flipV="1">
            <a:off x="7320286" y="5136531"/>
            <a:ext cx="1418196" cy="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19" idx="6"/>
          </p:cNvCxnSpPr>
          <p:nvPr/>
        </p:nvCxnSpPr>
        <p:spPr>
          <a:xfrm flipV="1">
            <a:off x="7313768" y="6279531"/>
            <a:ext cx="1424714" cy="9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11" idx="6"/>
            <a:endCxn id="12" idx="9"/>
          </p:cNvCxnSpPr>
          <p:nvPr/>
        </p:nvCxnSpPr>
        <p:spPr>
          <a:xfrm rot="10800000" flipV="1">
            <a:off x="5286762" y="2850531"/>
            <a:ext cx="1512929" cy="3483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11" idx="6"/>
            <a:endCxn id="20" idx="9"/>
          </p:cNvCxnSpPr>
          <p:nvPr/>
        </p:nvCxnSpPr>
        <p:spPr>
          <a:xfrm rot="10800000" flipV="1">
            <a:off x="1361234" y="2850532"/>
            <a:ext cx="5438457" cy="1351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20" idx="3"/>
            <a:endCxn id="21" idx="9"/>
          </p:cNvCxnSpPr>
          <p:nvPr/>
        </p:nvCxnSpPr>
        <p:spPr>
          <a:xfrm>
            <a:off x="1361233" y="3446898"/>
            <a:ext cx="0" cy="777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21" idx="3"/>
            <a:endCxn id="22" idx="9"/>
          </p:cNvCxnSpPr>
          <p:nvPr/>
        </p:nvCxnSpPr>
        <p:spPr>
          <a:xfrm>
            <a:off x="1361233" y="4685298"/>
            <a:ext cx="0" cy="792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22" idx="3"/>
            <a:endCxn id="16" idx="6"/>
          </p:cNvCxnSpPr>
          <p:nvPr/>
        </p:nvCxnSpPr>
        <p:spPr>
          <a:xfrm rot="16200000" flipH="1">
            <a:off x="3910006" y="3389846"/>
            <a:ext cx="340911" cy="54384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12" idx="3"/>
            <a:endCxn id="13" idx="6"/>
          </p:cNvCxnSpPr>
          <p:nvPr/>
        </p:nvCxnSpPr>
        <p:spPr>
          <a:xfrm rot="16200000" flipH="1">
            <a:off x="5876501" y="3070342"/>
            <a:ext cx="333448" cy="15129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/>
          <p:cNvCxnSpPr>
            <a:endCxn id="29" idx="9"/>
          </p:cNvCxnSpPr>
          <p:nvPr/>
        </p:nvCxnSpPr>
        <p:spPr>
          <a:xfrm>
            <a:off x="9215562" y="1707530"/>
            <a:ext cx="1824324" cy="2802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endCxn id="17" idx="1"/>
          </p:cNvCxnSpPr>
          <p:nvPr/>
        </p:nvCxnSpPr>
        <p:spPr>
          <a:xfrm rot="10800000" flipV="1">
            <a:off x="9215562" y="2458918"/>
            <a:ext cx="1823300" cy="391613"/>
          </a:xfrm>
          <a:prstGeom prst="bentConnector3">
            <a:avLst>
              <a:gd name="adj1" fmla="val 2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5" idx="3"/>
            <a:endCxn id="17" idx="9"/>
          </p:cNvCxnSpPr>
          <p:nvPr/>
        </p:nvCxnSpPr>
        <p:spPr>
          <a:xfrm>
            <a:off x="9050735" y="1938121"/>
            <a:ext cx="0" cy="68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18" idx="9"/>
          </p:cNvCxnSpPr>
          <p:nvPr/>
        </p:nvCxnSpPr>
        <p:spPr>
          <a:xfrm flipH="1">
            <a:off x="9050735" y="3081121"/>
            <a:ext cx="5801" cy="182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18" idx="3"/>
            <a:endCxn id="19" idx="9"/>
          </p:cNvCxnSpPr>
          <p:nvPr/>
        </p:nvCxnSpPr>
        <p:spPr>
          <a:xfrm>
            <a:off x="9050735" y="5367120"/>
            <a:ext cx="0" cy="68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5" idx="6"/>
            <a:endCxn id="6" idx="1"/>
          </p:cNvCxnSpPr>
          <p:nvPr/>
        </p:nvCxnSpPr>
        <p:spPr>
          <a:xfrm flipH="1">
            <a:off x="7307250" y="1707532"/>
            <a:ext cx="1431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7" idx="6"/>
            <a:endCxn id="11" idx="1"/>
          </p:cNvCxnSpPr>
          <p:nvPr/>
        </p:nvCxnSpPr>
        <p:spPr>
          <a:xfrm flipH="1">
            <a:off x="7307250" y="2850532"/>
            <a:ext cx="14312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5312095" y="4007831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Quality check + PR </a:t>
            </a:r>
            <a:r>
              <a:rPr lang="fr-FR" sz="1100" b="1" dirty="0" smtClean="0">
                <a:solidFill>
                  <a:srgbClr val="00B050"/>
                </a:solidFill>
              </a:rPr>
              <a:t>Ok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4511581" y="511604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Quality check + PR </a:t>
            </a:r>
            <a:r>
              <a:rPr lang="fr-FR" sz="1100" b="1" dirty="0" smtClean="0">
                <a:solidFill>
                  <a:srgbClr val="00B050"/>
                </a:solidFill>
              </a:rPr>
              <a:t>Ok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440199" y="6264020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50"/>
                </a:solidFill>
              </a:rPr>
              <a:t>Quality check + PR </a:t>
            </a:r>
            <a:r>
              <a:rPr lang="fr-FR" sz="1100" b="1" dirty="0" smtClean="0">
                <a:solidFill>
                  <a:srgbClr val="00B050"/>
                </a:solidFill>
              </a:rPr>
              <a:t>Ok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9023904" y="189835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i="1" dirty="0" smtClean="0"/>
              <a:t>Tag 1.0.0</a:t>
            </a:r>
            <a:endParaRPr lang="fr-FR" sz="1000" b="1" i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9050735" y="30385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i="1" dirty="0" smtClean="0"/>
              <a:t>Tag 1.0.1</a:t>
            </a:r>
            <a:endParaRPr lang="fr-FR" sz="1000" b="1" i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9124800" y="524314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i="1" dirty="0" smtClean="0"/>
              <a:t>Tag 1.1.0</a:t>
            </a:r>
            <a:endParaRPr lang="fr-FR" sz="1000" b="1" i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9124800" y="6326666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i="1" dirty="0" smtClean="0"/>
              <a:t>Tag 1.2.0</a:t>
            </a:r>
            <a:endParaRPr lang="fr-FR" sz="1000" b="1" i="1" dirty="0"/>
          </a:p>
        </p:txBody>
      </p:sp>
    </p:spTree>
    <p:extLst>
      <p:ext uri="{BB962C8B-B14F-4D97-AF65-F5344CB8AC3E}">
        <p14:creationId xmlns:p14="http://schemas.microsoft.com/office/powerpoint/2010/main" val="16764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11</cp:revision>
  <dcterms:created xsi:type="dcterms:W3CDTF">2019-01-31T16:39:16Z</dcterms:created>
  <dcterms:modified xsi:type="dcterms:W3CDTF">2019-01-31T17:51:39Z</dcterms:modified>
</cp:coreProperties>
</file>