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36ED-A52A-4247-81AF-094CE9B1808F}" type="datetimeFigureOut">
              <a:rPr lang="fr-FR" smtClean="0"/>
              <a:t>11/02/2018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DBCF-F493-4108-9AC7-9A07A9BB3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6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36ED-A52A-4247-81AF-094CE9B1808F}" type="datetimeFigureOut">
              <a:rPr lang="fr-FR" smtClean="0"/>
              <a:t>11/02/2018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DBCF-F493-4108-9AC7-9A07A9BB3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50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36ED-A52A-4247-81AF-094CE9B1808F}" type="datetimeFigureOut">
              <a:rPr lang="fr-FR" smtClean="0"/>
              <a:t>11/02/2018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DBCF-F493-4108-9AC7-9A07A9BB3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00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36ED-A52A-4247-81AF-094CE9B1808F}" type="datetimeFigureOut">
              <a:rPr lang="fr-FR" smtClean="0"/>
              <a:t>11/02/2018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DBCF-F493-4108-9AC7-9A07A9BB3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48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36ED-A52A-4247-81AF-094CE9B1808F}" type="datetimeFigureOut">
              <a:rPr lang="fr-FR" smtClean="0"/>
              <a:t>11/02/2018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DBCF-F493-4108-9AC7-9A07A9BB3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51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36ED-A52A-4247-81AF-094CE9B1808F}" type="datetimeFigureOut">
              <a:rPr lang="fr-FR" smtClean="0"/>
              <a:t>11/02/2018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DBCF-F493-4108-9AC7-9A07A9BB3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03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36ED-A52A-4247-81AF-094CE9B1808F}" type="datetimeFigureOut">
              <a:rPr lang="fr-FR" smtClean="0"/>
              <a:t>11/02/2018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DBCF-F493-4108-9AC7-9A07A9BB3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63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36ED-A52A-4247-81AF-094CE9B1808F}" type="datetimeFigureOut">
              <a:rPr lang="fr-FR" smtClean="0"/>
              <a:t>11/02/2018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DBCF-F493-4108-9AC7-9A07A9BB3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44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36ED-A52A-4247-81AF-094CE9B1808F}" type="datetimeFigureOut">
              <a:rPr lang="fr-FR" smtClean="0"/>
              <a:t>11/02/2018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DBCF-F493-4108-9AC7-9A07A9BB3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49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36ED-A52A-4247-81AF-094CE9B1808F}" type="datetimeFigureOut">
              <a:rPr lang="fr-FR" smtClean="0"/>
              <a:t>11/02/2018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DBCF-F493-4108-9AC7-9A07A9BB3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77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36ED-A52A-4247-81AF-094CE9B1808F}" type="datetimeFigureOut">
              <a:rPr lang="fr-FR" smtClean="0"/>
              <a:t>11/02/2018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DBCF-F493-4108-9AC7-9A07A9BB3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72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D36ED-A52A-4247-81AF-094CE9B1808F}" type="datetimeFigureOut">
              <a:rPr lang="fr-FR" smtClean="0"/>
              <a:t>11/02/2018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CDBCF-F493-4108-9AC7-9A07A9BB3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78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94148" y="2279816"/>
            <a:ext cx="1868556" cy="138761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003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Logging process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027583" y="1586012"/>
            <a:ext cx="1868556" cy="138761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003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Capture process</a:t>
            </a:r>
          </a:p>
          <a:p>
            <a:pPr algn="ctr"/>
            <a:r>
              <a:rPr lang="fr-FR" dirty="0" smtClean="0"/>
              <a:t>(adapter  #1)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500495" y="2279817"/>
            <a:ext cx="1868556" cy="138761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003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Capture process</a:t>
            </a:r>
          </a:p>
          <a:p>
            <a:pPr algn="ctr"/>
            <a:r>
              <a:rPr lang="fr-FR" dirty="0" smtClean="0"/>
              <a:t>(adapter  #2)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993710" y="2973622"/>
            <a:ext cx="1868556" cy="138761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003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Capture process</a:t>
            </a:r>
          </a:p>
          <a:p>
            <a:pPr algn="ctr"/>
            <a:r>
              <a:rPr lang="fr-FR" dirty="0" smtClean="0"/>
              <a:t>(adapter  #n)</a:t>
            </a:r>
            <a:endParaRPr lang="fr-FR" dirty="0"/>
          </a:p>
        </p:txBody>
      </p:sp>
      <p:sp>
        <p:nvSpPr>
          <p:cNvPr id="9" name="Flèche droite 8"/>
          <p:cNvSpPr/>
          <p:nvPr/>
        </p:nvSpPr>
        <p:spPr>
          <a:xfrm>
            <a:off x="4862266" y="2687541"/>
            <a:ext cx="1148920" cy="151075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0796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Thierry DECKER</dc:creator>
  <cp:lastModifiedBy>Thierry DECKER</cp:lastModifiedBy>
  <cp:revision>2</cp:revision>
  <dcterms:created xsi:type="dcterms:W3CDTF">2018-02-11T07:31:34Z</dcterms:created>
  <dcterms:modified xsi:type="dcterms:W3CDTF">2018-02-11T07:37:55Z</dcterms:modified>
</cp:coreProperties>
</file>