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8B87-6083-4319-9ABE-CA3BE51BF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18D10-D6AA-4C15-AFAA-999824A4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5BD2-8584-418C-B734-239A8307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9289-26DF-4F36-83E2-90F064E6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963B-722C-4BBB-9BEB-F977E835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91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98DB-DB80-440C-A2B8-A5E0F6C6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57DD1-6FB4-4B56-8DAC-19BC45C5F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27E4-381C-4474-98DC-77D4BE2F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C056-5F8C-4E52-8127-AB9850E0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9866-078D-42C6-B2C8-B58A5B7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2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F5AFA-4A43-43F4-918F-BF7C7D801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19096-65DA-4DB7-8417-83A5447E5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4875-EBB2-47A9-B19F-FC9A813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204C-377D-4380-9A47-58026F4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3EDE-1AB9-410F-8926-60FA631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15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21AF-BF3F-4A47-AEBF-F33D3D87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B893-8270-4611-A7B4-2DAF8DB0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2B2F-C7EB-45C7-9939-B948A7FF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EFD6-DF8D-4E96-B59D-DA86F23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2256-F63B-4641-9494-18BFBC70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064-AF0C-4260-922D-6EF66F4F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C829-27EC-47A2-BB67-81E29410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25E2-99E6-4D31-B7F6-F6B6221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AB3-E733-42CE-968D-CD9D1AF6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5516-6EE3-48DB-A576-59C4C66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8B0D-3E61-4C30-8E32-CE753E46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D30E-6C52-40AA-99FA-8B8CD952A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6210C-32B4-48A7-8596-B293DF7D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2208-5FC5-40B5-ADD2-96CBD3D1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D6D1-C372-42C3-9472-508A390F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6FCB-7612-472B-90BB-02674DF8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3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946C-C618-42EF-BFB9-9EF8B650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D40A-991F-40E3-816D-5953E191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A869-2A02-45AC-A3FC-226C6B0E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52F05-EE30-4492-A74D-628C19A6C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F487C-9C42-439F-B407-48F81602A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1DB5-4B52-4ACB-A8E4-95BE8113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C6D88-DD40-4677-BB5E-BA124241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DB991-5958-4C69-8DB3-4353D36C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16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047A-3F6B-4077-8EDB-8CC3E473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24C28-D31B-47EC-A618-39B6D2E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4BED-2193-433E-926D-B0B75325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FC09-06D5-4AFC-B186-0E670C25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7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36103-F807-4E68-AF18-8CEDB72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97A8-A295-4D01-950C-9FB7E866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BEB6-258B-40A2-A897-87DC0D0A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9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8FFD-1496-4DD2-8B30-0E2276C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E12A-7C8E-466D-ACA8-FDC0F9F2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0959-E724-4B35-AE1D-4682A048D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6E3B-FF20-46EA-AA43-007CE87C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429E7-F651-42F9-9BA6-F5D5D672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FED8-F883-4BC1-B644-C5F3CAB8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14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3B2A-B796-4392-9947-50C862B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AFF70-19EF-434E-9ABB-CAD71F47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103E-EE32-414B-B24A-645C3596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7C91-CC96-4D4A-A907-A0292027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E27-AD86-497C-8D7D-4E60DA59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05A5-D50C-4739-BA51-7047F82C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E5137-8A8A-499D-89B5-5295D6CD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5A9A7-745D-41B1-BA59-3ECB98C9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4723-DFD2-4E0B-A6F4-8F200B13D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6A29-D1CD-4DD6-B9C4-9FDC36096FE0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63C6-04C2-4555-B173-1CF3FC71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1FBB-C277-490D-9B19-36CFA4AC8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2D17-5EAB-4E39-B8BD-68F4DE28F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0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ushfireplan.wa.gov.a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ushfireplan.wa.gov.a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0B586D-3AA0-44DE-AE76-04201334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6" y="786922"/>
            <a:ext cx="9265299" cy="4906397"/>
          </a:xfrm>
          <a:prstGeom prst="rect">
            <a:avLst/>
          </a:prstGeom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3E351F91-C1C8-4DED-A1AF-ED1E38144D4A}"/>
              </a:ext>
            </a:extLst>
          </p:cNvPr>
          <p:cNvSpPr/>
          <p:nvPr/>
        </p:nvSpPr>
        <p:spPr>
          <a:xfrm>
            <a:off x="1365860" y="5992506"/>
            <a:ext cx="4069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https://mybushfireplan.wa.gov.au/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A867BD4-6505-44B1-9BE3-6B649F460BA4}"/>
              </a:ext>
            </a:extLst>
          </p:cNvPr>
          <p:cNvSpPr txBox="1">
            <a:spLocks/>
          </p:cNvSpPr>
          <p:nvPr/>
        </p:nvSpPr>
        <p:spPr>
          <a:xfrm>
            <a:off x="2050019" y="142220"/>
            <a:ext cx="9606846" cy="62653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/>
              <a:t>Safety Moment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2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A867BD4-6505-44B1-9BE3-6B649F460BA4}"/>
              </a:ext>
            </a:extLst>
          </p:cNvPr>
          <p:cNvSpPr txBox="1">
            <a:spLocks/>
          </p:cNvSpPr>
          <p:nvPr/>
        </p:nvSpPr>
        <p:spPr>
          <a:xfrm>
            <a:off x="2050019" y="142220"/>
            <a:ext cx="9606846" cy="62653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/>
              <a:t>Safety Moment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5333A-64FC-45CE-94D9-A88BAC03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7" y="709830"/>
            <a:ext cx="10598090" cy="5078117"/>
          </a:xfrm>
          <a:prstGeom prst="rect">
            <a:avLst/>
          </a:prstGeom>
        </p:spPr>
      </p:pic>
      <p:sp>
        <p:nvSpPr>
          <p:cNvPr id="8" name="Rectangle 7">
            <a:hlinkClick r:id="rId3"/>
            <a:extLst>
              <a:ext uri="{FF2B5EF4-FFF2-40B4-BE49-F238E27FC236}">
                <a16:creationId xmlns:a16="http://schemas.microsoft.com/office/drawing/2014/main" id="{72826478-E22A-4637-9717-914EA68C02A7}"/>
              </a:ext>
            </a:extLst>
          </p:cNvPr>
          <p:cNvSpPr/>
          <p:nvPr/>
        </p:nvSpPr>
        <p:spPr>
          <a:xfrm>
            <a:off x="726086" y="5953514"/>
            <a:ext cx="4015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https://mybushfireplan.wa.gov.au/</a:t>
            </a:r>
          </a:p>
        </p:txBody>
      </p:sp>
    </p:spTree>
    <p:extLst>
      <p:ext uri="{BB962C8B-B14F-4D97-AF65-F5344CB8AC3E}">
        <p14:creationId xmlns:p14="http://schemas.microsoft.com/office/powerpoint/2010/main" val="415241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Bentley</dc:creator>
  <cp:lastModifiedBy>Jim Bentley</cp:lastModifiedBy>
  <cp:revision>1</cp:revision>
  <dcterms:created xsi:type="dcterms:W3CDTF">2021-02-04T11:36:24Z</dcterms:created>
  <dcterms:modified xsi:type="dcterms:W3CDTF">2021-02-04T11:40:24Z</dcterms:modified>
</cp:coreProperties>
</file>