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0"/>
  </p:notesMasterIdLst>
  <p:sldIdLst>
    <p:sldId id="257" r:id="rId2"/>
    <p:sldId id="259" r:id="rId3"/>
    <p:sldId id="260" r:id="rId4"/>
    <p:sldId id="267" r:id="rId5"/>
    <p:sldId id="262" r:id="rId6"/>
    <p:sldId id="263" r:id="rId7"/>
    <p:sldId id="268" r:id="rId8"/>
    <p:sldId id="269" r:id="rId9"/>
    <p:sldId id="264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334" autoAdjust="0"/>
  </p:normalViewPr>
  <p:slideViewPr>
    <p:cSldViewPr snapToGrid="0">
      <p:cViewPr varScale="1">
        <p:scale>
          <a:sx n="58" d="100"/>
          <a:sy n="58" d="100"/>
        </p:scale>
        <p:origin x="12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A18E9-6915-4926-AFDC-B65FE191BFDE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BAEDA-B0F6-47F7-A56B-5E931A6B9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96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Looked at what we’ve been doing in class and figuring out which of the many varieties apply to our dataset and goal.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BAEDA-B0F6-47F7-A56B-5E931A6B9DD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4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Supervised Learning =&gt; Linear regression</a:t>
            </a:r>
          </a:p>
          <a:p>
            <a:r>
              <a:rPr lang="en-AU" dirty="0"/>
              <a:t>Of course boilerplate code!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BAEDA-B0F6-47F7-A56B-5E931A6B9DD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0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Looking at data:</a:t>
            </a:r>
          </a:p>
          <a:p>
            <a:r>
              <a:rPr lang="en-AU" dirty="0"/>
              <a:t>-Scatterplots indicate linearity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BAEDA-B0F6-47F7-A56B-5E931A6B9DD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179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Couldn’t:</a:t>
            </a:r>
          </a:p>
          <a:p>
            <a:r>
              <a:rPr lang="en-AU" dirty="0"/>
              <a:t>-Increase accuracy</a:t>
            </a:r>
          </a:p>
          <a:p>
            <a:r>
              <a:rPr lang="en-AU" dirty="0"/>
              <a:t>-Export model</a:t>
            </a:r>
          </a:p>
          <a:p>
            <a:r>
              <a:rPr lang="en-AU" dirty="0"/>
              <a:t>What can we do? What did others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BAEDA-B0F6-47F7-A56B-5E931A6B9DD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0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Looking at other’s methods &amp; data:</a:t>
            </a:r>
          </a:p>
          <a:p>
            <a:r>
              <a:rPr lang="en-AU" dirty="0"/>
              <a:t>-Check for multicollinearity: None! - variables do not interfere with correlations</a:t>
            </a:r>
          </a:p>
          <a:p>
            <a:r>
              <a:rPr lang="en-AU" dirty="0"/>
              <a:t>-Support for linear regression, on top of using numerical data to predict numerical data</a:t>
            </a:r>
          </a:p>
          <a:p>
            <a:r>
              <a:rPr lang="en-AU" dirty="0"/>
              <a:t>-More models!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BAEDA-B0F6-47F7-A56B-5E931A6B9DD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470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Models work but huge trade off between quickness and complexity &amp;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BAEDA-B0F6-47F7-A56B-5E931A6B9DD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6767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Could not progress from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BAEDA-B0F6-47F7-A56B-5E931A6B9DD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55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Realised we needed to revise last few steps to better apply concept of ML:</a:t>
            </a:r>
          </a:p>
          <a:p>
            <a:r>
              <a:rPr lang="en-AU" dirty="0"/>
              <a:t>-Further manipulate dataset to input expected outcomes LR, which improves training and testing</a:t>
            </a:r>
          </a:p>
          <a:p>
            <a:r>
              <a:rPr lang="en-AU" dirty="0"/>
              <a:t>-Match predictions based on website input variables to allow for LR to give maximum # of hits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BAEDA-B0F6-47F7-A56B-5E931A6B9DD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26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BAEDA-B0F6-47F7-A56B-5E931A6B9DD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92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C07D-BE79-4829-8308-4BD639CD35CE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DCBE-4314-4617-A37C-442CF9535138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70B3-5A76-4E8A-BF2D-FE791E9C3060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355C-1AFD-484A-836F-6CC53EEFDDFE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AAC6-7B14-4BAD-B003-5200F5D55FF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AD6A-857A-4210-8CB5-C0D10264193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0BD5-6F14-4C9E-8962-75EB643A646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9F4F-34DE-42B1-A5BE-91C40EEDCB4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3845-668B-4748-9D59-45BCA51BA88C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45F8E8CE-EF51-4122-9865-EA3C356A723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B5B155-7E01-467E-959D-6B4643B635D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7E6F015D-710D-453D-971A-9FC8206CA1B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House prices in Perth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Thierry Zonneveld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Spiros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basilakes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2153-3168-4605-B8BD-7EE4E3EA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9427-135D-430D-B9B9-A0112A48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Apply what we learned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61296-D2A2-4D7A-A859-38C48AE0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521B36-81AA-42AD-B3EB-22A466F89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1918291"/>
            <a:ext cx="6340793" cy="44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1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2153-3168-4605-B8BD-7EE4E3EA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9427-135D-430D-B9B9-A0112A48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Linear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Boilerplate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61296-D2A2-4D7A-A859-38C48AE0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606D2-675C-4B67-BBA4-01418AC2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32" y="1904456"/>
            <a:ext cx="6276975" cy="429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CA45B4-DBFC-4E9E-95D1-A2B854874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75" y="3247481"/>
            <a:ext cx="45339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2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2153-3168-4605-B8BD-7EE4E3EA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9427-135D-430D-B9B9-A0112A48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Progress!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61296-D2A2-4D7A-A859-38C48AE0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6FBE7-FE7E-4649-B2A4-48F14FE39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55" y="3002067"/>
            <a:ext cx="4010025" cy="2867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A16DA2-0060-4318-8682-F306AD891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980" y="3593358"/>
            <a:ext cx="3124200" cy="790575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EBAF3B5F-8C15-485A-B953-50542AFE2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68453"/>
            <a:ext cx="1696306" cy="11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74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2153-3168-4605-B8BD-7EE4E3EA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9427-135D-430D-B9B9-A0112A48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Stuck </a:t>
            </a:r>
            <a:r>
              <a:rPr lang="en-AU" dirty="0">
                <a:sym typeface="Wingdings" panose="05000000000000000000" pitchFamily="2" charset="2"/>
              </a:rPr>
              <a:t>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61296-D2A2-4D7A-A859-38C48AE0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288285-E886-43F2-8A32-319EF1369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23" y="2437534"/>
            <a:ext cx="4541554" cy="198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2153-3168-4605-B8BD-7EE4E3EA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9427-135D-430D-B9B9-A0112A48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Progress!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61296-D2A2-4D7A-A859-38C48AE0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9AC36-488B-4991-ABCA-BF0C68C2D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306" y="2530759"/>
            <a:ext cx="2409825" cy="24098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8C185D0-FD97-4A70-B969-C8BE65F0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40726"/>
            <a:ext cx="2793877" cy="270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8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2153-3168-4605-B8BD-7EE4E3EA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9427-135D-430D-B9B9-A0112A48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Models work!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61296-D2A2-4D7A-A859-38C48AE0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4E93C87-9AE2-41EA-9072-59CC20DF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698" y="3091116"/>
            <a:ext cx="3312343" cy="244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BFAAE72-D5F4-49D2-9972-3E1EFE3F8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25" y="3337856"/>
            <a:ext cx="3158837" cy="177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F33FB-290C-438B-9A79-25820D90F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380" y="2583467"/>
            <a:ext cx="4030200" cy="34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7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2153-3168-4605-B8BD-7EE4E3EA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9427-135D-430D-B9B9-A0112A48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Stuck </a:t>
            </a:r>
            <a:r>
              <a:rPr lang="en-AU" dirty="0">
                <a:sym typeface="Wingdings" panose="05000000000000000000" pitchFamily="2" charset="2"/>
              </a:rPr>
              <a:t>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61296-D2A2-4D7A-A859-38C48AE0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5DCF01-2F08-45F9-BD8F-BB429B1A9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900" y="2476865"/>
            <a:ext cx="5549159" cy="190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10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2153-3168-4605-B8BD-7EE4E3EA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9427-135D-430D-B9B9-A0112A48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Stuck </a:t>
            </a:r>
            <a:r>
              <a:rPr lang="en-AU" dirty="0">
                <a:sym typeface="Wingdings" panose="05000000000000000000" pitchFamily="2" charset="2"/>
              </a:rPr>
              <a:t>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61296-D2A2-4D7A-A859-38C48AE0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5A095BE-AB81-489E-8776-29EAA3AA5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433" y="2190268"/>
            <a:ext cx="5395133" cy="359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09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At least we didn’t use pie charts.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Team two-beards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2486C-C278-43AE-B6B9-42E4878D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1C14-CE1E-409F-B8DA-8BE8BB3E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 will talk about: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002F-E83C-4055-8BEB-492CA697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What we set out to 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Data gathering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Results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A31A8-17C5-42C7-8BED-62745138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8" y="6446838"/>
            <a:ext cx="10058399" cy="365125"/>
          </a:xfrm>
        </p:spPr>
        <p:txBody>
          <a:bodyPr/>
          <a:lstStyle/>
          <a:p>
            <a:r>
              <a:rPr lang="en-US" dirty="0"/>
              <a:t>houseprice-project.herokuapp.com</a:t>
            </a:r>
          </a:p>
        </p:txBody>
      </p:sp>
    </p:spTree>
    <p:extLst>
      <p:ext uri="{BB962C8B-B14F-4D97-AF65-F5344CB8AC3E}">
        <p14:creationId xmlns:p14="http://schemas.microsoft.com/office/powerpoint/2010/main" val="7591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D25D-2CE4-447A-A9EF-5509F7D2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we set out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70E5-04EC-474F-93EB-EDA25F49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Dashboard to help user find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Find relevant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Build engine to train and predict based on user 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E4D82-4C2F-42CD-8842-5BD37F18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5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US" sz="4800" i="1" dirty="0">
                <a:solidFill>
                  <a:schemeClr val="bg1"/>
                </a:solidFill>
              </a:rPr>
            </a:br>
            <a:br>
              <a:rPr lang="en-US" sz="4800" i="1" dirty="0">
                <a:solidFill>
                  <a:schemeClr val="bg1"/>
                </a:solidFill>
              </a:rPr>
            </a:br>
            <a:r>
              <a:rPr lang="en-US" sz="4800" i="1" dirty="0">
                <a:solidFill>
                  <a:schemeClr val="bg1"/>
                </a:solidFill>
              </a:rPr>
              <a:t>Which Perth suburb to buy a house in based on specific input parameters?</a:t>
            </a:r>
            <a:br>
              <a:rPr lang="en-AU" sz="4800" dirty="0">
                <a:solidFill>
                  <a:schemeClr val="bg1"/>
                </a:solidFill>
              </a:rPr>
            </a:br>
            <a:endParaRPr lang="en-AU" sz="48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A2C30-16BF-4FD8-B0FE-67090DAD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7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F61A-D485-457A-871D-038D7EB1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4439-2896-49FE-876B-199FC33A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Python Pandas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Python Matplotlib / Seaborn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Python Scikit 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HTML/CSS/Bootstrap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JavaScript / Leaflet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SQL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Flask / Heroku app for deployment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54009-850B-4758-A207-87C04A00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2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1058-A0B2-4B6D-A23D-7308E36B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184B-3920-41A6-8CB0-C8F3EAF61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Data gathering:</a:t>
            </a:r>
          </a:p>
          <a:p>
            <a:r>
              <a:rPr lang="en-AU" dirty="0"/>
              <a:t>Kaggle – csv file on housing data</a:t>
            </a:r>
          </a:p>
          <a:p>
            <a:r>
              <a:rPr lang="en-AU" dirty="0" err="1"/>
              <a:t>Github</a:t>
            </a:r>
            <a:r>
              <a:rPr lang="en-AU" dirty="0"/>
              <a:t> – </a:t>
            </a:r>
            <a:r>
              <a:rPr lang="en-AU" dirty="0" err="1"/>
              <a:t>geojson</a:t>
            </a:r>
            <a:r>
              <a:rPr lang="en-AU" dirty="0"/>
              <a:t> with suburb boundaries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0D526-F61C-4187-9B6C-BFC112AF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4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2153-3168-4605-B8BD-7EE4E3EA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9427-135D-430D-B9B9-A0112A48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[Insert screenshot of file structure on </a:t>
            </a:r>
            <a:r>
              <a:rPr lang="en-AU" dirty="0" err="1"/>
              <a:t>Github</a:t>
            </a:r>
            <a:r>
              <a:rPr lang="en-AU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21B6E-7BA6-4B93-B8E4-84D2CE30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6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2153-3168-4605-B8BD-7EE4E3EA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ETL.ipynb</a:t>
            </a:r>
            <a:r>
              <a:rPr lang="en-AU" dirty="0"/>
              <a:t> &amp; </a:t>
            </a:r>
            <a:r>
              <a:rPr lang="en-AU" dirty="0" err="1"/>
              <a:t>db.sqlite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9427-135D-430D-B9B9-A0112A48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Extracting &amp; cleaning relevant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Transforming columns and headers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Loading to SQLite database using </a:t>
            </a:r>
            <a:r>
              <a:rPr lang="en-AU" dirty="0" err="1"/>
              <a:t>SQLalchemy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5C205-2ECD-4E66-A737-D744F084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30" y="2184401"/>
            <a:ext cx="4629150" cy="245745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FC7ED90-95CC-4F29-BEBD-A0D6106A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5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2153-3168-4605-B8BD-7EE4E3EA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9427-135D-430D-B9B9-A0112A48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ETL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61296-D2A2-4D7A-A859-38C48AE0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1379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{3A452386-798F-4716-A8ED-2E81C6EF30D0}tf56160789_win32</Template>
  <TotalTime>1720</TotalTime>
  <Words>469</Words>
  <Application>Microsoft Office PowerPoint</Application>
  <PresentationFormat>Widescreen</PresentationFormat>
  <Paragraphs>97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1_RetrospectVTI</vt:lpstr>
      <vt:lpstr>House prices in Perth</vt:lpstr>
      <vt:lpstr>We will talk about:</vt:lpstr>
      <vt:lpstr>What we set out to do</vt:lpstr>
      <vt:lpstr>  Which Perth suburb to buy a house in based on specific input parameters? </vt:lpstr>
      <vt:lpstr>Tools</vt:lpstr>
      <vt:lpstr>Data gathering</vt:lpstr>
      <vt:lpstr>Architecture</vt:lpstr>
      <vt:lpstr>ETL.ipynb &amp; db.sqlite</vt:lpstr>
      <vt:lpstr>Methods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At least we didn’t use pie charts.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in Perth</dc:title>
  <dc:creator>Spiros Basilakes</dc:creator>
  <cp:lastModifiedBy>Spiros Basilakes</cp:lastModifiedBy>
  <cp:revision>17</cp:revision>
  <dcterms:created xsi:type="dcterms:W3CDTF">2021-06-03T10:41:07Z</dcterms:created>
  <dcterms:modified xsi:type="dcterms:W3CDTF">2021-06-04T16:10:43Z</dcterms:modified>
</cp:coreProperties>
</file>