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2025\2025document\IQC\phan%20tich%20loi%20OQ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SCBU FY.2023 Quality Situation Analysis</a:t>
            </a:r>
          </a:p>
        </c:rich>
      </c:tx>
      <c:layout>
        <c:manualLayout>
          <c:xMode val="edge"/>
          <c:yMode val="edge"/>
          <c:x val="0.20362489063867015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Sheet1!$Q$5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Sheet1!$R$4:$T$4</c:f>
              <c:strCache>
                <c:ptCount val="3"/>
                <c:pt idx="0">
                  <c:v>e-Quality</c:v>
                </c:pt>
                <c:pt idx="1">
                  <c:v>Market claim</c:v>
                </c:pt>
                <c:pt idx="2">
                  <c:v>OQC defect</c:v>
                </c:pt>
              </c:strCache>
            </c:strRef>
          </c:cat>
          <c:val>
            <c:numRef>
              <c:f>Sheet1!$R$5:$T$5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C-4FA8-B38A-1761A452CAE2}"/>
            </c:ext>
          </c:extLst>
        </c:ser>
        <c:ser>
          <c:idx val="1"/>
          <c:order val="1"/>
          <c:tx>
            <c:strRef>
              <c:f>Sheet1!$Q$6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3.6111111111111108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57C-4FA8-B38A-1761A452CAE2}"/>
                </c:ext>
              </c:extLst>
            </c:dLbl>
            <c:dLbl>
              <c:idx val="2"/>
              <c:layout>
                <c:manualLayout>
                  <c:x val="4.7222222222222221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57C-4FA8-B38A-1761A452C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Sheet1!$R$4:$T$4</c:f>
              <c:strCache>
                <c:ptCount val="3"/>
                <c:pt idx="0">
                  <c:v>e-Quality</c:v>
                </c:pt>
                <c:pt idx="1">
                  <c:v>Market claim</c:v>
                </c:pt>
                <c:pt idx="2">
                  <c:v>OQC defect</c:v>
                </c:pt>
              </c:strCache>
            </c:strRef>
          </c:cat>
          <c:val>
            <c:numRef>
              <c:f>Sheet1!$R$6:$T$6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7C-4FA8-B38A-1761A452CA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87903248"/>
        <c:axId val="387903904"/>
        <c:axId val="0"/>
      </c:bar3DChart>
      <c:catAx>
        <c:axId val="38790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03904"/>
        <c:crosses val="autoZero"/>
        <c:auto val="1"/>
        <c:lblAlgn val="ctr"/>
        <c:lblOffset val="100"/>
        <c:noMultiLvlLbl val="0"/>
      </c:catAx>
      <c:valAx>
        <c:axId val="3879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0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791163604549429"/>
          <c:y val="0.87557815689705432"/>
          <c:w val="0.25003346456692915"/>
          <c:h val="9.49238116068824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9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C6CC-677D-4EC6-85CD-8A3EDAB79281}" type="datetimeFigureOut">
              <a:rPr lang="en-US" smtClean="0"/>
              <a:t>25/08/2024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50C1-65EE-4953-B151-E29FE06C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712935" y="636870"/>
            <a:ext cx="1365342" cy="1122151"/>
            <a:chOff x="3208068" y="473648"/>
            <a:chExt cx="1365342" cy="112215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3268661" y="1254308"/>
              <a:ext cx="1237358" cy="15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08068" y="1256981"/>
              <a:ext cx="638670" cy="338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FY.22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32835" y="1256982"/>
              <a:ext cx="640575" cy="338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FY.23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20958" y="1130662"/>
              <a:ext cx="466476" cy="1266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0958" y="946892"/>
              <a:ext cx="466476" cy="1824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958" y="745728"/>
              <a:ext cx="466476" cy="20332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182" y="473648"/>
              <a:ext cx="201838" cy="208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84116" y="1157946"/>
              <a:ext cx="466476" cy="996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84116" y="884404"/>
              <a:ext cx="466476" cy="2611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37065" y="540689"/>
              <a:ext cx="220130" cy="307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4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3041" y="1100396"/>
            <a:ext cx="1199120" cy="636226"/>
            <a:chOff x="975599" y="939628"/>
            <a:chExt cx="1199120" cy="63622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73537" y="1257300"/>
              <a:ext cx="1086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975599" y="939628"/>
              <a:ext cx="1199120" cy="636226"/>
              <a:chOff x="975599" y="939628"/>
              <a:chExt cx="1199120" cy="63622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16849" y="1162771"/>
                <a:ext cx="466476" cy="8477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17904" y="1060892"/>
                <a:ext cx="396045" cy="139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14269" y="939628"/>
                <a:ext cx="469056" cy="1901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975599" y="1218497"/>
                <a:ext cx="638670" cy="3388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FY.22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34144" y="1237037"/>
                <a:ext cx="640575" cy="3388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FY.23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1873603" y="1256829"/>
            <a:ext cx="450533" cy="21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71948" y="1270145"/>
            <a:ext cx="525780" cy="188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30792" y="908950"/>
            <a:ext cx="525780" cy="24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68705" y="1017638"/>
            <a:ext cx="525780" cy="30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42189" y="1067371"/>
            <a:ext cx="525780" cy="30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772376" y="2438955"/>
            <a:ext cx="3428849" cy="488176"/>
            <a:chOff x="565538" y="1740361"/>
            <a:chExt cx="3428849" cy="573399"/>
          </a:xfrm>
        </p:grpSpPr>
        <p:sp>
          <p:nvSpPr>
            <p:cNvPr id="57" name="Rectangle 56"/>
            <p:cNvSpPr/>
            <p:nvPr/>
          </p:nvSpPr>
          <p:spPr>
            <a:xfrm>
              <a:off x="565538" y="2044700"/>
              <a:ext cx="162678" cy="152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8215" y="1993419"/>
              <a:ext cx="685835" cy="318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5569" y="2046579"/>
              <a:ext cx="162678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68246" y="1948888"/>
              <a:ext cx="827280" cy="36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Method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5538" y="1794609"/>
              <a:ext cx="162678" cy="152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8215" y="1743328"/>
              <a:ext cx="923946" cy="318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Material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8844" y="1804661"/>
              <a:ext cx="162678" cy="152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90183" y="1740361"/>
              <a:ext cx="923946" cy="318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Machine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989102" y="1845111"/>
              <a:ext cx="162678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70441" y="1780811"/>
              <a:ext cx="923946" cy="318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Unclear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85985" y="533965"/>
            <a:ext cx="1365342" cy="1248107"/>
            <a:chOff x="3548422" y="271439"/>
            <a:chExt cx="1365342" cy="1248107"/>
          </a:xfrm>
        </p:grpSpPr>
        <p:sp>
          <p:nvSpPr>
            <p:cNvPr id="43" name="Rectangle 42"/>
            <p:cNvSpPr/>
            <p:nvPr/>
          </p:nvSpPr>
          <p:spPr>
            <a:xfrm>
              <a:off x="3548422" y="1180728"/>
              <a:ext cx="638670" cy="338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FY.22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73189" y="1180729"/>
              <a:ext cx="640575" cy="338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FY.23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3582196" y="271439"/>
              <a:ext cx="1195286" cy="1016543"/>
              <a:chOff x="4074903" y="271439"/>
              <a:chExt cx="1195286" cy="1016543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074903" y="1193748"/>
                <a:ext cx="11952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4112068" y="271439"/>
                <a:ext cx="1133381" cy="1016543"/>
                <a:chOff x="4112068" y="271439"/>
                <a:chExt cx="1133381" cy="1016543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4778973" y="755112"/>
                  <a:ext cx="466476" cy="33728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/>
                <p:cNvGrpSpPr/>
                <p:nvPr/>
              </p:nvGrpSpPr>
              <p:grpSpPr>
                <a:xfrm>
                  <a:off x="4112068" y="271439"/>
                  <a:ext cx="1133381" cy="1016543"/>
                  <a:chOff x="4112068" y="271439"/>
                  <a:chExt cx="1133381" cy="1016543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4115815" y="1084983"/>
                    <a:ext cx="466476" cy="96064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120913" y="352554"/>
                    <a:ext cx="461378" cy="45719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4115815" y="413067"/>
                    <a:ext cx="466476" cy="48326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8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4778973" y="1104780"/>
                    <a:ext cx="466476" cy="76586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112068" y="984452"/>
                    <a:ext cx="525780" cy="30353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112290" y="271439"/>
                    <a:ext cx="475736" cy="68053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 flipV="1">
                    <a:off x="4788259" y="521536"/>
                    <a:ext cx="457190" cy="133465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4783021" y="642340"/>
                    <a:ext cx="462428" cy="9785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73" name="Rectangle 72"/>
          <p:cNvSpPr/>
          <p:nvPr/>
        </p:nvSpPr>
        <p:spPr>
          <a:xfrm>
            <a:off x="3816677" y="1123524"/>
            <a:ext cx="446479" cy="186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1007" y="248194"/>
            <a:ext cx="1364778" cy="1456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670879" y="248194"/>
            <a:ext cx="1364778" cy="1457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025488" y="248194"/>
            <a:ext cx="1425839" cy="146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08759" y="1725420"/>
            <a:ext cx="1077563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e- Quality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51229" y="1738478"/>
            <a:ext cx="1215354" cy="318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Market claim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133219" y="1729721"/>
            <a:ext cx="1079548" cy="343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OQC Defect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147821" y="255517"/>
            <a:ext cx="514997" cy="253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873405" y="398152"/>
            <a:ext cx="362597" cy="385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1007" y="1705065"/>
            <a:ext cx="1372593" cy="341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665786" y="1712967"/>
            <a:ext cx="1369872" cy="341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025488" y="1709034"/>
            <a:ext cx="1425839" cy="341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166405" y="1158855"/>
            <a:ext cx="466476" cy="1824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0" name="Chart 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116274"/>
              </p:ext>
            </p:extLst>
          </p:nvPr>
        </p:nvGraphicFramePr>
        <p:xfrm>
          <a:off x="5805936" y="718850"/>
          <a:ext cx="4572000" cy="2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Rectangle 90"/>
          <p:cNvSpPr/>
          <p:nvPr/>
        </p:nvSpPr>
        <p:spPr>
          <a:xfrm>
            <a:off x="757625" y="2114872"/>
            <a:ext cx="3360154" cy="2910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SCBU FY.2023 Quality Situation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0658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11</cp:revision>
  <dcterms:created xsi:type="dcterms:W3CDTF">2024-08-25T04:05:22Z</dcterms:created>
  <dcterms:modified xsi:type="dcterms:W3CDTF">2024-08-25T05:36:02Z</dcterms:modified>
</cp:coreProperties>
</file>