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CC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FCF2F-F39C-48AD-ADB3-BBE275352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963DD9-D48B-4000-934D-5B4BCA214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46AF6-7021-4F7D-B92B-1FF2CABBE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966B-3561-45D8-B9ED-C028B6FD9896}" type="datetimeFigureOut">
              <a:rPr lang="en-US" smtClean="0"/>
              <a:t>17/Sep/2024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7088D-F81D-45DC-A64C-C93406FBC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C9AB2-3F24-4A83-A663-FCD826E6C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4B4F-C9CF-4D8D-8F95-2E51D4E5C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92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2CDB9-98E5-4E6C-B105-8A44FE9FE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02393F-7684-4F24-A985-DA13D9B0D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F10CB-E07D-455A-BC5A-40E03FE15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966B-3561-45D8-B9ED-C028B6FD9896}" type="datetimeFigureOut">
              <a:rPr lang="en-US" smtClean="0"/>
              <a:t>17/Sep/2024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D5404-4D86-423D-A0BE-F48F191F3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69D0E-A34E-49D7-868F-26172A7EA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4B4F-C9CF-4D8D-8F95-2E51D4E5C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03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29861-42BA-405D-89A6-1C2A4849F0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DF074-D77A-4C16-BFC7-6C0073DDB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E9F2F-61E8-4A27-ACC5-E4129A32E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966B-3561-45D8-B9ED-C028B6FD9896}" type="datetimeFigureOut">
              <a:rPr lang="en-US" smtClean="0"/>
              <a:t>17/Sep/2024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B5CCC-814E-494E-B305-933FC486A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D737B-3CE4-4542-89E7-02AA356A0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4B4F-C9CF-4D8D-8F95-2E51D4E5C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80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4E983-BE08-4D41-B91F-EE09375C9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122E8-8509-47D2-842A-AD8491BE8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F06AA-CFD1-4012-90C3-94610BC78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966B-3561-45D8-B9ED-C028B6FD9896}" type="datetimeFigureOut">
              <a:rPr lang="en-US" smtClean="0"/>
              <a:t>17/Sep/2024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457CB-CD3F-4B98-966A-B1305169C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8863E-DAEF-492F-9C7B-D23E0E563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4B4F-C9CF-4D8D-8F95-2E51D4E5C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50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2B88A-8BEE-40C0-B4F9-30301A629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A0CB1-53FF-4E8A-A61A-CFB1DE32D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2BCD5-5AFA-4DBA-81AC-C53DB1201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966B-3561-45D8-B9ED-C028B6FD9896}" type="datetimeFigureOut">
              <a:rPr lang="en-US" smtClean="0"/>
              <a:t>17/Sep/2024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EF228-D42C-4D28-A5A8-E1823B5A6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3BCF2-8F6B-4954-B71C-19F1CE3ED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4B4F-C9CF-4D8D-8F95-2E51D4E5C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43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DEF15-5373-4269-9ADA-D0DA86E73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F2A50-F9F9-4274-8C37-7639704ED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44459-F160-4E01-A3BB-3E84B07AD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32AB8-FD8D-41E5-9E4C-127B1F7CB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966B-3561-45D8-B9ED-C028B6FD9896}" type="datetimeFigureOut">
              <a:rPr lang="en-US" smtClean="0"/>
              <a:t>17/Sep/2024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262A8-074E-4F6F-9586-AECADCDD9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77A92-ED41-4B83-8024-BCBA5F4C7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4B4F-C9CF-4D8D-8F95-2E51D4E5C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52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78270-2C6E-48E8-9DA7-9FA9CC1A2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80D8A-E6F4-4768-BFAF-67CFF4ADD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A148DD-9179-4C1A-9331-30FCB8D7C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C9AAA9-D58D-4D64-9C0E-3338583119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8369C5-0EA0-4FD7-A2B8-1C1ED62FAE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1D2C3E-BF11-430F-9EF1-23D95B788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966B-3561-45D8-B9ED-C028B6FD9896}" type="datetimeFigureOut">
              <a:rPr lang="en-US" smtClean="0"/>
              <a:t>17/Sep/2024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8CD291-BA2D-4B09-AA6C-2A0223ECA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D374D6-7498-4F7C-B091-E59C57DF6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4B4F-C9CF-4D8D-8F95-2E51D4E5C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2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AB3F5-152F-4902-8F44-080547248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D2D705-F5C6-4873-B7F0-1F694EBE4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966B-3561-45D8-B9ED-C028B6FD9896}" type="datetimeFigureOut">
              <a:rPr lang="en-US" smtClean="0"/>
              <a:t>17/Sep/2024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D0C9B-7BB9-4753-9F6F-AB161459A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C09504-71DD-4217-A7B9-DC0F799F0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4B4F-C9CF-4D8D-8F95-2E51D4E5C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F9B784-EF4D-4B57-819B-6A9A397CE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966B-3561-45D8-B9ED-C028B6FD9896}" type="datetimeFigureOut">
              <a:rPr lang="en-US" smtClean="0"/>
              <a:t>17/Sep/2024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459A5F-C5D7-4B7A-A593-872AEAD69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2331C-FEF0-4199-AAD7-A4F0BFDBC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4B4F-C9CF-4D8D-8F95-2E51D4E5C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20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A0DB2-A6DD-4D87-8568-D0A0566AE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126F3-E9E0-4690-A96F-FB7C757C4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26F5C5-3B47-4958-A3B3-CF109EDDA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12F29-808B-4C7E-9A19-B90B320A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966B-3561-45D8-B9ED-C028B6FD9896}" type="datetimeFigureOut">
              <a:rPr lang="en-US" smtClean="0"/>
              <a:t>17/Sep/2024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6FFAC-8790-4805-A8EE-CAF292933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8F161-61A5-403C-91D6-90960646A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4B4F-C9CF-4D8D-8F95-2E51D4E5C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51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80A8E-41F5-41E1-9C0F-FA464AD53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EA7B07-EBDA-472A-9A8E-D09D60555C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189511-E427-49D1-BD24-CFA1AA455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86FC5-8B18-4118-967E-4762C1561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966B-3561-45D8-B9ED-C028B6FD9896}" type="datetimeFigureOut">
              <a:rPr lang="en-US" smtClean="0"/>
              <a:t>17/Sep/2024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00412-60C3-4703-BE97-E8A5BEAC4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FB4D8-308E-47FF-9D09-61ECDFCC8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4B4F-C9CF-4D8D-8F95-2E51D4E5C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68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EADC49-7E71-4EF2-B4EE-BAB00DD71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6FF66-E468-45F8-8B32-055EA3219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2D2AC-B61C-487A-8A56-4B5CF0D539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8966B-3561-45D8-B9ED-C028B6FD9896}" type="datetimeFigureOut">
              <a:rPr lang="en-US" smtClean="0"/>
              <a:t>17/Sep/2024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05344-D956-4638-B0C2-A0A85E345B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17C46-FBEE-4E24-919E-E7F0C3A34A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C4B4F-C9CF-4D8D-8F95-2E51D4E5C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97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514293-5EBB-4ACF-818A-F12492AAF5F5}"/>
              </a:ext>
            </a:extLst>
          </p:cNvPr>
          <p:cNvSpPr/>
          <p:nvPr/>
        </p:nvSpPr>
        <p:spPr>
          <a:xfrm>
            <a:off x="104775" y="48801"/>
            <a:ext cx="11991975" cy="4167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OQC DIGITAL SYSTEM LINK WMS &amp; CONFIRMATION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34879-F12F-479A-9D6C-16DC3CD92D40}"/>
              </a:ext>
            </a:extLst>
          </p:cNvPr>
          <p:cNvSpPr/>
          <p:nvPr/>
        </p:nvSpPr>
        <p:spPr>
          <a:xfrm>
            <a:off x="1381125" y="1588738"/>
            <a:ext cx="1952625" cy="34442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DASHBOARD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D59C90-ED30-4082-87A1-7B4C446AF3BA}"/>
              </a:ext>
            </a:extLst>
          </p:cNvPr>
          <p:cNvSpPr/>
          <p:nvPr/>
        </p:nvSpPr>
        <p:spPr>
          <a:xfrm>
            <a:off x="104775" y="636409"/>
            <a:ext cx="11991975" cy="8590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SCS request: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Visualize status of model </a:t>
            </a:r>
            <a:r>
              <a:rPr lang="en-US" dirty="0">
                <a:solidFill>
                  <a:schemeClr val="tx1"/>
                </a:solidFill>
              </a:rPr>
              <a:t>following shipment plan daily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Link</a:t>
            </a:r>
            <a:r>
              <a:rPr lang="en-US" dirty="0">
                <a:solidFill>
                  <a:schemeClr val="tx1"/>
                </a:solidFill>
              </a:rPr>
              <a:t> final confirmation </a:t>
            </a:r>
            <a:r>
              <a:rPr lang="en-US" b="1" dirty="0">
                <a:solidFill>
                  <a:schemeClr val="tx1"/>
                </a:solidFill>
              </a:rPr>
              <a:t>to WMS/PDA </a:t>
            </a:r>
            <a:r>
              <a:rPr lang="en-US" dirty="0">
                <a:solidFill>
                  <a:schemeClr val="tx1"/>
                </a:solidFill>
              </a:rPr>
              <a:t>for operator working in warehouse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111FE8-13BF-4187-88CE-2BDB1ADF62F1}"/>
              </a:ext>
            </a:extLst>
          </p:cNvPr>
          <p:cNvSpPr/>
          <p:nvPr/>
        </p:nvSpPr>
        <p:spPr>
          <a:xfrm>
            <a:off x="7677150" y="1588737"/>
            <a:ext cx="1952625" cy="34442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 WMS/PDA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2C2E0D-8E4E-481E-A268-85771ED08770}"/>
              </a:ext>
            </a:extLst>
          </p:cNvPr>
          <p:cNvSpPr/>
          <p:nvPr/>
        </p:nvSpPr>
        <p:spPr>
          <a:xfrm>
            <a:off x="104776" y="2064574"/>
            <a:ext cx="4537652" cy="45267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24B951-9E8A-4D89-BD8F-DF71D0178C8E}"/>
              </a:ext>
            </a:extLst>
          </p:cNvPr>
          <p:cNvSpPr/>
          <p:nvPr/>
        </p:nvSpPr>
        <p:spPr>
          <a:xfrm>
            <a:off x="390525" y="2197284"/>
            <a:ext cx="1019175" cy="425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F1ADF67-4BC8-4610-BA31-09DB103FDB0D}"/>
              </a:ext>
            </a:extLst>
          </p:cNvPr>
          <p:cNvSpPr/>
          <p:nvPr/>
        </p:nvSpPr>
        <p:spPr>
          <a:xfrm>
            <a:off x="3419475" y="2197284"/>
            <a:ext cx="1019175" cy="425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D2F7090-A295-4A93-9C16-409C5D3030A4}"/>
              </a:ext>
            </a:extLst>
          </p:cNvPr>
          <p:cNvSpPr/>
          <p:nvPr/>
        </p:nvSpPr>
        <p:spPr>
          <a:xfrm>
            <a:off x="1905000" y="2197284"/>
            <a:ext cx="1019175" cy="425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OQC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15B52E1-C31D-4EC6-BC82-C9B4DA01E88D}"/>
              </a:ext>
            </a:extLst>
          </p:cNvPr>
          <p:cNvCxnSpPr>
            <a:cxnSpLocks/>
          </p:cNvCxnSpPr>
          <p:nvPr/>
        </p:nvCxnSpPr>
        <p:spPr>
          <a:xfrm>
            <a:off x="914400" y="2597138"/>
            <a:ext cx="0" cy="2282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4345BCD-062B-433A-A74B-CC560BA005EE}"/>
              </a:ext>
            </a:extLst>
          </p:cNvPr>
          <p:cNvSpPr/>
          <p:nvPr/>
        </p:nvSpPr>
        <p:spPr>
          <a:xfrm>
            <a:off x="304799" y="2867025"/>
            <a:ext cx="1238251" cy="5143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Finish production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2E1C8B7-37B8-4AF7-93BA-4D69FD6C655B}"/>
              </a:ext>
            </a:extLst>
          </p:cNvPr>
          <p:cNvSpPr/>
          <p:nvPr/>
        </p:nvSpPr>
        <p:spPr>
          <a:xfrm>
            <a:off x="304799" y="3636200"/>
            <a:ext cx="1238251" cy="5143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Pallet ID finish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E3AA36B-94B9-43F7-8144-4C8ADBA44B9F}"/>
              </a:ext>
            </a:extLst>
          </p:cNvPr>
          <p:cNvSpPr/>
          <p:nvPr/>
        </p:nvSpPr>
        <p:spPr>
          <a:xfrm>
            <a:off x="304799" y="4419601"/>
            <a:ext cx="1238251" cy="5143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Judgement OK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494797B-2D41-46E6-A3D8-61B890782936}"/>
              </a:ext>
            </a:extLst>
          </p:cNvPr>
          <p:cNvCxnSpPr>
            <a:cxnSpLocks/>
          </p:cNvCxnSpPr>
          <p:nvPr/>
        </p:nvCxnSpPr>
        <p:spPr>
          <a:xfrm>
            <a:off x="2400300" y="2599490"/>
            <a:ext cx="0" cy="2282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0A69338-6A73-475E-AD81-EE062781C093}"/>
              </a:ext>
            </a:extLst>
          </p:cNvPr>
          <p:cNvCxnSpPr>
            <a:cxnSpLocks/>
          </p:cNvCxnSpPr>
          <p:nvPr/>
        </p:nvCxnSpPr>
        <p:spPr>
          <a:xfrm>
            <a:off x="3924300" y="2609850"/>
            <a:ext cx="0" cy="3038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61BB93C-6961-4580-9EA3-BE981F05007C}"/>
              </a:ext>
            </a:extLst>
          </p:cNvPr>
          <p:cNvSpPr/>
          <p:nvPr/>
        </p:nvSpPr>
        <p:spPr>
          <a:xfrm>
            <a:off x="1795461" y="2867025"/>
            <a:ext cx="1238251" cy="5143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Sampling inspection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88ABBEE-A29E-4C89-8144-D282A80C4762}"/>
              </a:ext>
            </a:extLst>
          </p:cNvPr>
          <p:cNvSpPr/>
          <p:nvPr/>
        </p:nvSpPr>
        <p:spPr>
          <a:xfrm>
            <a:off x="1795461" y="4419601"/>
            <a:ext cx="1238251" cy="5143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Judgement OK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802FA64-0BE6-4C42-BBFA-B3F7CDFE46DC}"/>
              </a:ext>
            </a:extLst>
          </p:cNvPr>
          <p:cNvSpPr/>
          <p:nvPr/>
        </p:nvSpPr>
        <p:spPr>
          <a:xfrm>
            <a:off x="3309936" y="4419601"/>
            <a:ext cx="1238251" cy="5143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Scan ID pallet to receive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0FB86A5-B6AA-45D0-9705-602FDE3FD944}"/>
              </a:ext>
            </a:extLst>
          </p:cNvPr>
          <p:cNvSpPr/>
          <p:nvPr/>
        </p:nvSpPr>
        <p:spPr>
          <a:xfrm>
            <a:off x="3309936" y="5231577"/>
            <a:ext cx="1238251" cy="5143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Confirm receiving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B194CA8-0DD0-4453-802C-4913E49A256E}"/>
              </a:ext>
            </a:extLst>
          </p:cNvPr>
          <p:cNvSpPr/>
          <p:nvPr/>
        </p:nvSpPr>
        <p:spPr>
          <a:xfrm>
            <a:off x="219076" y="4314825"/>
            <a:ext cx="2943214" cy="7143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297A8BE0-C7E0-49FF-A895-B8D8E628F84F}"/>
              </a:ext>
            </a:extLst>
          </p:cNvPr>
          <p:cNvSpPr/>
          <p:nvPr/>
        </p:nvSpPr>
        <p:spPr>
          <a:xfrm>
            <a:off x="1434102" y="5031362"/>
            <a:ext cx="360771" cy="4933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40AFD9E-8F36-4677-B9C5-A7278585314D}"/>
              </a:ext>
            </a:extLst>
          </p:cNvPr>
          <p:cNvSpPr/>
          <p:nvPr/>
        </p:nvSpPr>
        <p:spPr>
          <a:xfrm>
            <a:off x="135079" y="5561909"/>
            <a:ext cx="3111208" cy="7143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SCS check all data by download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5EFF96A-5761-478D-9EE0-F46ED6C17B4F}"/>
              </a:ext>
            </a:extLst>
          </p:cNvPr>
          <p:cNvSpPr/>
          <p:nvPr/>
        </p:nvSpPr>
        <p:spPr>
          <a:xfrm>
            <a:off x="4065448" y="5457824"/>
            <a:ext cx="520842" cy="24970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D8DF4A6-97A4-449F-9C3B-BF60DD05857C}"/>
              </a:ext>
            </a:extLst>
          </p:cNvPr>
          <p:cNvSpPr/>
          <p:nvPr/>
        </p:nvSpPr>
        <p:spPr>
          <a:xfrm>
            <a:off x="4708675" y="2064574"/>
            <a:ext cx="7393566" cy="45267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85B51E8-2B46-4777-85CE-4116070B857B}"/>
              </a:ext>
            </a:extLst>
          </p:cNvPr>
          <p:cNvSpPr/>
          <p:nvPr/>
        </p:nvSpPr>
        <p:spPr>
          <a:xfrm>
            <a:off x="5153372" y="3817232"/>
            <a:ext cx="1189935" cy="290337"/>
          </a:xfrm>
          <a:prstGeom prst="roundRect">
            <a:avLst/>
          </a:prstGeom>
          <a:solidFill>
            <a:srgbClr val="00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Scan ID pallet 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3AD62E9-7218-43F3-AE00-152CC849002B}"/>
              </a:ext>
            </a:extLst>
          </p:cNvPr>
          <p:cNvSpPr/>
          <p:nvPr/>
        </p:nvSpPr>
        <p:spPr>
          <a:xfrm>
            <a:off x="1140833" y="5114918"/>
            <a:ext cx="1004456" cy="21839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Email auto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887E523-C84D-46FA-87A0-4CCE1D2AC2C0}"/>
              </a:ext>
            </a:extLst>
          </p:cNvPr>
          <p:cNvSpPr/>
          <p:nvPr/>
        </p:nvSpPr>
        <p:spPr>
          <a:xfrm>
            <a:off x="6899578" y="3806804"/>
            <a:ext cx="1238250" cy="497653"/>
          </a:xfrm>
          <a:prstGeom prst="roundRect">
            <a:avLst/>
          </a:prstGeom>
          <a:solidFill>
            <a:srgbClr val="00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Result NG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D040869D-8F27-424F-9EFF-EC4DE8379EA8}"/>
              </a:ext>
            </a:extLst>
          </p:cNvPr>
          <p:cNvSpPr/>
          <p:nvPr/>
        </p:nvSpPr>
        <p:spPr>
          <a:xfrm>
            <a:off x="8522492" y="4660915"/>
            <a:ext cx="1238251" cy="514350"/>
          </a:xfrm>
          <a:prstGeom prst="roundRect">
            <a:avLst/>
          </a:prstGeom>
          <a:solidFill>
            <a:srgbClr val="00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Confirm data PDA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FC8CFAC-854B-44FD-8F34-14D9B14B50C5}"/>
              </a:ext>
            </a:extLst>
          </p:cNvPr>
          <p:cNvSpPr/>
          <p:nvPr/>
        </p:nvSpPr>
        <p:spPr>
          <a:xfrm>
            <a:off x="8546305" y="3803531"/>
            <a:ext cx="1195386" cy="497653"/>
          </a:xfrm>
          <a:prstGeom prst="roundRect">
            <a:avLst/>
          </a:prstGeom>
          <a:solidFill>
            <a:srgbClr val="00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FA/QC recheck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27DF7F04-A0D3-40A9-A87A-709576884E6E}"/>
              </a:ext>
            </a:extLst>
          </p:cNvPr>
          <p:cNvSpPr/>
          <p:nvPr/>
        </p:nvSpPr>
        <p:spPr>
          <a:xfrm>
            <a:off x="3309936" y="2858674"/>
            <a:ext cx="1238251" cy="5143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Shipment plan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F2FC24D-3C4D-46E4-9BF1-A820D19C8593}"/>
              </a:ext>
            </a:extLst>
          </p:cNvPr>
          <p:cNvSpPr/>
          <p:nvPr/>
        </p:nvSpPr>
        <p:spPr>
          <a:xfrm>
            <a:off x="3950492" y="3095625"/>
            <a:ext cx="366713" cy="28575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7AAFC85-3C59-46BF-9E98-193DC00EA7A5}"/>
              </a:ext>
            </a:extLst>
          </p:cNvPr>
          <p:cNvSpPr/>
          <p:nvPr/>
        </p:nvSpPr>
        <p:spPr>
          <a:xfrm>
            <a:off x="4736304" y="3817175"/>
            <a:ext cx="366713" cy="28575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②</a:t>
            </a:r>
            <a:endParaRPr lang="en-US" sz="11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E49077A-23C3-4EB2-ACE1-13B575B7257B}"/>
              </a:ext>
            </a:extLst>
          </p:cNvPr>
          <p:cNvSpPr/>
          <p:nvPr/>
        </p:nvSpPr>
        <p:spPr>
          <a:xfrm>
            <a:off x="8936828" y="2300478"/>
            <a:ext cx="366713" cy="28575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①</a:t>
            </a:r>
            <a:endParaRPr lang="en-US" sz="11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6D45F12-9761-4F26-9929-BED180EDB070}"/>
              </a:ext>
            </a:extLst>
          </p:cNvPr>
          <p:cNvCxnSpPr/>
          <p:nvPr/>
        </p:nvCxnSpPr>
        <p:spPr>
          <a:xfrm>
            <a:off x="8165525" y="4070020"/>
            <a:ext cx="40005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E84141B2-48F4-462A-A678-37BBB78CD28F}"/>
              </a:ext>
            </a:extLst>
          </p:cNvPr>
          <p:cNvCxnSpPr>
            <a:cxnSpLocks/>
          </p:cNvCxnSpPr>
          <p:nvPr/>
        </p:nvCxnSpPr>
        <p:spPr>
          <a:xfrm flipV="1">
            <a:off x="6277515" y="4070020"/>
            <a:ext cx="612648" cy="3840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7AE74512-BDD3-4566-A418-3F2D4B361A77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02023" y="4533822"/>
            <a:ext cx="489471" cy="337868"/>
          </a:xfrm>
          <a:prstGeom prst="bentConnector3">
            <a:avLst>
              <a:gd name="adj1" fmla="val 986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1AC1DE6A-48AD-4627-826E-4ABE88D9074F}"/>
              </a:ext>
            </a:extLst>
          </p:cNvPr>
          <p:cNvCxnSpPr>
            <a:cxnSpLocks/>
          </p:cNvCxnSpPr>
          <p:nvPr/>
        </p:nvCxnSpPr>
        <p:spPr>
          <a:xfrm flipV="1">
            <a:off x="6248399" y="2426215"/>
            <a:ext cx="609330" cy="3820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951C2B05-B0C5-4B65-ABA3-A90D8D75676A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72906" y="2875272"/>
            <a:ext cx="489471" cy="337868"/>
          </a:xfrm>
          <a:prstGeom prst="bentConnector3">
            <a:avLst>
              <a:gd name="adj1" fmla="val 986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B9D24204-E5D8-4CED-817D-0EA633143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368286" y="3907534"/>
            <a:ext cx="755602" cy="1189935"/>
          </a:xfrm>
          <a:prstGeom prst="rect">
            <a:avLst/>
          </a:prstGeom>
          <a:solidFill>
            <a:srgbClr val="00FFCC"/>
          </a:solidFill>
        </p:spPr>
      </p:pic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1A6DD4FE-8FB9-4737-907A-2C211B3FBBFF}"/>
              </a:ext>
            </a:extLst>
          </p:cNvPr>
          <p:cNvSpPr/>
          <p:nvPr/>
        </p:nvSpPr>
        <p:spPr>
          <a:xfrm>
            <a:off x="5123628" y="2603474"/>
            <a:ext cx="1209333" cy="467591"/>
          </a:xfrm>
          <a:prstGeom prst="roundRect">
            <a:avLst/>
          </a:prstGeom>
          <a:solidFill>
            <a:srgbClr val="00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Shipment plan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27A6978-635A-41F0-B9E2-7E3919416050}"/>
              </a:ext>
            </a:extLst>
          </p:cNvPr>
          <p:cNvCxnSpPr/>
          <p:nvPr/>
        </p:nvCxnSpPr>
        <p:spPr>
          <a:xfrm>
            <a:off x="8124827" y="4950337"/>
            <a:ext cx="40005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AFDD5A9-0D06-4F79-860D-D7DDD509C5AF}"/>
              </a:ext>
            </a:extLst>
          </p:cNvPr>
          <p:cNvSpPr/>
          <p:nvPr/>
        </p:nvSpPr>
        <p:spPr>
          <a:xfrm>
            <a:off x="6915693" y="4672012"/>
            <a:ext cx="1238251" cy="514350"/>
          </a:xfrm>
          <a:prstGeom prst="roundRect">
            <a:avLst/>
          </a:prstGeom>
          <a:solidFill>
            <a:srgbClr val="00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Result judged OK</a:t>
            </a:r>
          </a:p>
        </p:txBody>
      </p:sp>
      <p:sp>
        <p:nvSpPr>
          <p:cNvPr id="81" name="Arrow: Notched Right 80">
            <a:extLst>
              <a:ext uri="{FF2B5EF4-FFF2-40B4-BE49-F238E27FC236}">
                <a16:creationId xmlns:a16="http://schemas.microsoft.com/office/drawing/2014/main" id="{1DB409E6-1845-4880-B4DA-2772581FF4C6}"/>
              </a:ext>
            </a:extLst>
          </p:cNvPr>
          <p:cNvSpPr/>
          <p:nvPr/>
        </p:nvSpPr>
        <p:spPr>
          <a:xfrm rot="5400000">
            <a:off x="4681956" y="3408406"/>
            <a:ext cx="457677" cy="314861"/>
          </a:xfrm>
          <a:prstGeom prst="notched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row: Notched Right 81">
            <a:extLst>
              <a:ext uri="{FF2B5EF4-FFF2-40B4-BE49-F238E27FC236}">
                <a16:creationId xmlns:a16="http://schemas.microsoft.com/office/drawing/2014/main" id="{FFB98880-3F24-43A9-8359-2435CBA84437}"/>
              </a:ext>
            </a:extLst>
          </p:cNvPr>
          <p:cNvSpPr/>
          <p:nvPr/>
        </p:nvSpPr>
        <p:spPr>
          <a:xfrm rot="5400000">
            <a:off x="4473718" y="4316408"/>
            <a:ext cx="891886" cy="314861"/>
          </a:xfrm>
          <a:prstGeom prst="notched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row: Notched Right 82">
            <a:extLst>
              <a:ext uri="{FF2B5EF4-FFF2-40B4-BE49-F238E27FC236}">
                <a16:creationId xmlns:a16="http://schemas.microsoft.com/office/drawing/2014/main" id="{4DA12ADD-2FC1-42F1-928F-89C9526E71F0}"/>
              </a:ext>
            </a:extLst>
          </p:cNvPr>
          <p:cNvSpPr/>
          <p:nvPr/>
        </p:nvSpPr>
        <p:spPr>
          <a:xfrm rot="5400000">
            <a:off x="4592834" y="5703130"/>
            <a:ext cx="670086" cy="314861"/>
          </a:xfrm>
          <a:prstGeom prst="notched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710C519-E362-42E6-8F3A-5AC9E8F2E29A}"/>
              </a:ext>
            </a:extLst>
          </p:cNvPr>
          <p:cNvSpPr/>
          <p:nvPr/>
        </p:nvSpPr>
        <p:spPr>
          <a:xfrm>
            <a:off x="4744520" y="5264630"/>
            <a:ext cx="366713" cy="28575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③</a:t>
            </a:r>
            <a:endParaRPr lang="en-US" sz="11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98AA2E3-170B-4CD5-BA92-122F0F9276D7}"/>
              </a:ext>
            </a:extLst>
          </p:cNvPr>
          <p:cNvSpPr/>
          <p:nvPr/>
        </p:nvSpPr>
        <p:spPr>
          <a:xfrm>
            <a:off x="5750503" y="2779655"/>
            <a:ext cx="366713" cy="28575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EF7F720-4649-4FAA-A480-68875EDAE31C}"/>
              </a:ext>
            </a:extLst>
          </p:cNvPr>
          <p:cNvSpPr/>
          <p:nvPr/>
        </p:nvSpPr>
        <p:spPr>
          <a:xfrm>
            <a:off x="5882795" y="5839704"/>
            <a:ext cx="520842" cy="24970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**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EFCB6A2-69AB-465E-8C8B-DC42B7E42C18}"/>
              </a:ext>
            </a:extLst>
          </p:cNvPr>
          <p:cNvCxnSpPr/>
          <p:nvPr/>
        </p:nvCxnSpPr>
        <p:spPr>
          <a:xfrm>
            <a:off x="9763123" y="4918090"/>
            <a:ext cx="40005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DBB7A422-0E05-48B4-BBD9-A9D7436C99A7}"/>
              </a:ext>
            </a:extLst>
          </p:cNvPr>
          <p:cNvSpPr/>
          <p:nvPr/>
        </p:nvSpPr>
        <p:spPr>
          <a:xfrm>
            <a:off x="10129291" y="4786312"/>
            <a:ext cx="366713" cy="28575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③</a:t>
            </a:r>
            <a:endParaRPr lang="en-US" sz="11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972FC533-02E5-4432-A7EF-26E6782BF1BF}"/>
              </a:ext>
            </a:extLst>
          </p:cNvPr>
          <p:cNvSpPr/>
          <p:nvPr/>
        </p:nvSpPr>
        <p:spPr>
          <a:xfrm>
            <a:off x="8522492" y="2546043"/>
            <a:ext cx="1195386" cy="497653"/>
          </a:xfrm>
          <a:prstGeom prst="roundRect">
            <a:avLst/>
          </a:prstGeom>
          <a:solidFill>
            <a:srgbClr val="00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Dashboard</a:t>
            </a:r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6AB03780-22BE-4EA4-9DFD-A0BDAD80A4BA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67297" y="2444951"/>
            <a:ext cx="347472" cy="310896"/>
          </a:xfrm>
          <a:prstGeom prst="bentConnector3">
            <a:avLst>
              <a:gd name="adj1" fmla="val 98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F718CE33-CF8D-4B49-A5AE-94D64E65DB11}"/>
              </a:ext>
            </a:extLst>
          </p:cNvPr>
          <p:cNvCxnSpPr>
            <a:cxnSpLocks/>
          </p:cNvCxnSpPr>
          <p:nvPr/>
        </p:nvCxnSpPr>
        <p:spPr>
          <a:xfrm rot="16200000" flipV="1">
            <a:off x="7907766" y="2988360"/>
            <a:ext cx="555642" cy="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38508353-973B-4740-B498-BA214DCE16CC}"/>
              </a:ext>
            </a:extLst>
          </p:cNvPr>
          <p:cNvCxnSpPr/>
          <p:nvPr/>
        </p:nvCxnSpPr>
        <p:spPr>
          <a:xfrm>
            <a:off x="7776010" y="3264030"/>
            <a:ext cx="409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A6C07423-DD29-413A-8AA5-31D59C3B4E62}"/>
              </a:ext>
            </a:extLst>
          </p:cNvPr>
          <p:cNvSpPr/>
          <p:nvPr/>
        </p:nvSpPr>
        <p:spPr>
          <a:xfrm>
            <a:off x="6886576" y="3040244"/>
            <a:ext cx="1238251" cy="467591"/>
          </a:xfrm>
          <a:prstGeom prst="roundRect">
            <a:avLst/>
          </a:prstGeom>
          <a:solidFill>
            <a:srgbClr val="00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PSNV Portal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“Control shipping plan”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AEAFF9A-FDC0-4B57-82AA-511B44F30D72}"/>
              </a:ext>
            </a:extLst>
          </p:cNvPr>
          <p:cNvCxnSpPr/>
          <p:nvPr/>
        </p:nvCxnSpPr>
        <p:spPr>
          <a:xfrm>
            <a:off x="7791994" y="2430357"/>
            <a:ext cx="3905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4612106-561D-453E-BA3E-3AC9FF4DD3F2}"/>
              </a:ext>
            </a:extLst>
          </p:cNvPr>
          <p:cNvSpPr/>
          <p:nvPr/>
        </p:nvSpPr>
        <p:spPr>
          <a:xfrm>
            <a:off x="6886576" y="2218772"/>
            <a:ext cx="1238251" cy="467591"/>
          </a:xfrm>
          <a:prstGeom prst="roundRect">
            <a:avLst/>
          </a:prstGeom>
          <a:solidFill>
            <a:srgbClr val="00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WMS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33F0720-8833-40B0-92A1-DD337ABC5EC2}"/>
              </a:ext>
            </a:extLst>
          </p:cNvPr>
          <p:cNvSpPr/>
          <p:nvPr/>
        </p:nvSpPr>
        <p:spPr>
          <a:xfrm>
            <a:off x="9715496" y="2399601"/>
            <a:ext cx="2347515" cy="714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Judgement auto email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 FA transfer cargo to SCS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9D85340F-16FF-4DA1-AA8B-7A5B59290032}"/>
              </a:ext>
            </a:extLst>
          </p:cNvPr>
          <p:cNvSpPr/>
          <p:nvPr/>
        </p:nvSpPr>
        <p:spPr>
          <a:xfrm>
            <a:off x="6710510" y="2049688"/>
            <a:ext cx="925203" cy="21028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Option 1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CBB2AAAF-2C08-43B8-90BE-B6F7142AA042}"/>
              </a:ext>
            </a:extLst>
          </p:cNvPr>
          <p:cNvSpPr/>
          <p:nvPr/>
        </p:nvSpPr>
        <p:spPr>
          <a:xfrm>
            <a:off x="6734904" y="2850894"/>
            <a:ext cx="925203" cy="21028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Option 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5EE71E9-F52B-4581-B844-7D2291F2F4C3}"/>
              </a:ext>
            </a:extLst>
          </p:cNvPr>
          <p:cNvSpPr/>
          <p:nvPr/>
        </p:nvSpPr>
        <p:spPr>
          <a:xfrm>
            <a:off x="9844485" y="3679468"/>
            <a:ext cx="2242739" cy="714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Warning to dashboard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SCS visualize on pallet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FEBCB6F-B05A-4A6C-8BD1-90CD9696F88E}"/>
              </a:ext>
            </a:extLst>
          </p:cNvPr>
          <p:cNvSpPr/>
          <p:nvPr/>
        </p:nvSpPr>
        <p:spPr>
          <a:xfrm>
            <a:off x="4727437" y="3120866"/>
            <a:ext cx="366713" cy="28575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①</a:t>
            </a:r>
            <a:endParaRPr lang="en-US" sz="11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6F690BED-EE6D-4B02-85D8-9E258557BFE6}"/>
              </a:ext>
            </a:extLst>
          </p:cNvPr>
          <p:cNvSpPr/>
          <p:nvPr/>
        </p:nvSpPr>
        <p:spPr>
          <a:xfrm>
            <a:off x="6932655" y="5310038"/>
            <a:ext cx="1238250" cy="450172"/>
          </a:xfrm>
          <a:prstGeom prst="roundRect">
            <a:avLst/>
          </a:prstGeom>
          <a:solidFill>
            <a:srgbClr val="00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WMS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47C9EDF7-B7E8-4086-B8AF-7FC87C80AAF3}"/>
              </a:ext>
            </a:extLst>
          </p:cNvPr>
          <p:cNvCxnSpPr>
            <a:cxnSpLocks/>
          </p:cNvCxnSpPr>
          <p:nvPr/>
        </p:nvCxnSpPr>
        <p:spPr>
          <a:xfrm flipV="1">
            <a:off x="6301067" y="5497198"/>
            <a:ext cx="612648" cy="3840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D24CD500-6FAF-471D-BF6C-01B6D2417959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60876" y="5935224"/>
            <a:ext cx="410505" cy="310452"/>
          </a:xfrm>
          <a:prstGeom prst="bentConnector3">
            <a:avLst>
              <a:gd name="adj1" fmla="val 1010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BBC728D0-8F17-4D1C-98A8-2F4AB7E40799}"/>
              </a:ext>
            </a:extLst>
          </p:cNvPr>
          <p:cNvSpPr/>
          <p:nvPr/>
        </p:nvSpPr>
        <p:spPr>
          <a:xfrm>
            <a:off x="6948770" y="6070615"/>
            <a:ext cx="1238251" cy="450172"/>
          </a:xfrm>
          <a:prstGeom prst="roundRect">
            <a:avLst/>
          </a:prstGeom>
          <a:solidFill>
            <a:srgbClr val="00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Dashboard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80F6608-2E52-4914-B9CE-76353DAD106C}"/>
              </a:ext>
            </a:extLst>
          </p:cNvPr>
          <p:cNvSpPr/>
          <p:nvPr/>
        </p:nvSpPr>
        <p:spPr>
          <a:xfrm>
            <a:off x="5131722" y="5605462"/>
            <a:ext cx="1209333" cy="514350"/>
          </a:xfrm>
          <a:prstGeom prst="roundRect">
            <a:avLst/>
          </a:prstGeom>
          <a:solidFill>
            <a:srgbClr val="00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Confirm receiving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37B1A66-9911-4866-B1EA-503808A33B84}"/>
              </a:ext>
            </a:extLst>
          </p:cNvPr>
          <p:cNvCxnSpPr/>
          <p:nvPr/>
        </p:nvCxnSpPr>
        <p:spPr>
          <a:xfrm>
            <a:off x="8182519" y="6295703"/>
            <a:ext cx="40005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A28A759B-5835-42F9-9685-A812D0B04476}"/>
              </a:ext>
            </a:extLst>
          </p:cNvPr>
          <p:cNvSpPr/>
          <p:nvPr/>
        </p:nvSpPr>
        <p:spPr>
          <a:xfrm>
            <a:off x="8553611" y="6076539"/>
            <a:ext cx="1262707" cy="410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Format check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05DE471-1C0C-4E31-B268-DC079BA725A0}"/>
              </a:ext>
            </a:extLst>
          </p:cNvPr>
          <p:cNvSpPr/>
          <p:nvPr/>
        </p:nvSpPr>
        <p:spPr>
          <a:xfrm>
            <a:off x="8533688" y="5250182"/>
            <a:ext cx="1310797" cy="5248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Auto update 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0E30D14-31AB-4516-9FBE-0B080710AE5F}"/>
              </a:ext>
            </a:extLst>
          </p:cNvPr>
          <p:cNvCxnSpPr/>
          <p:nvPr/>
        </p:nvCxnSpPr>
        <p:spPr>
          <a:xfrm>
            <a:off x="8165525" y="5503886"/>
            <a:ext cx="40005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>
            <a:extLst>
              <a:ext uri="{FF2B5EF4-FFF2-40B4-BE49-F238E27FC236}">
                <a16:creationId xmlns:a16="http://schemas.microsoft.com/office/drawing/2014/main" id="{AE60C825-6810-43CD-827B-FFB76428B34E}"/>
              </a:ext>
            </a:extLst>
          </p:cNvPr>
          <p:cNvPicPr>
            <a:picLocks noChangeAspect="1" noChangeArrowheads="1"/>
            <a:extLst>
              <a:ext uri="{84589F7E-364E-4C9E-8A38-B11213B215E9}">
                <a14:cameraTool xmlns:a14="http://schemas.microsoft.com/office/drawing/2010/main" cellRange="$B$3:$I$7"/>
              </a:ext>
            </a:extLst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02500" y="6096523"/>
            <a:ext cx="2354421" cy="398356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 w="9525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14250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B17650-095E-41FE-AAA2-D29318337B69}"/>
              </a:ext>
            </a:extLst>
          </p:cNvPr>
          <p:cNvSpPr/>
          <p:nvPr/>
        </p:nvSpPr>
        <p:spPr>
          <a:xfrm>
            <a:off x="2495550" y="4935571"/>
            <a:ext cx="6305549" cy="37212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FORMAT DOWNLOAD FROM DASHBOARD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D54915-7E95-45B0-ADE7-B6450438B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1907"/>
            <a:ext cx="6598860" cy="371909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6C591C8-9230-465B-AFD5-AD4ED1D0A3CF}"/>
              </a:ext>
            </a:extLst>
          </p:cNvPr>
          <p:cNvSpPr/>
          <p:nvPr/>
        </p:nvSpPr>
        <p:spPr>
          <a:xfrm>
            <a:off x="66674" y="22878"/>
            <a:ext cx="6524529" cy="43042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Details shortage shipment plan daily on WMS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C5855AC-A855-46D0-84E7-985BFA6852C9}"/>
              </a:ext>
            </a:extLst>
          </p:cNvPr>
          <p:cNvPicPr>
            <a:picLocks noChangeAspect="1" noChangeArrowheads="1"/>
            <a:extLst>
              <a:ext uri="{84589F7E-364E-4C9E-8A38-B11213B215E9}">
                <a14:cameraTool xmlns:a14="http://schemas.microsoft.com/office/drawing/2010/main" cellRange="$B$3:$I$7"/>
              </a:ext>
            </a:extLst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47130" y="5476757"/>
            <a:ext cx="7620000" cy="1289265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 w="9525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miter lim="800000"/>
            <a:headEnd/>
            <a:tailEnd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68C869-B01A-401C-8217-AFBD28872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728" y="238088"/>
            <a:ext cx="5573714" cy="29432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8811476-3E76-4E3B-84A1-CF772CB32ED5}"/>
              </a:ext>
            </a:extLst>
          </p:cNvPr>
          <p:cNvSpPr/>
          <p:nvPr/>
        </p:nvSpPr>
        <p:spPr>
          <a:xfrm>
            <a:off x="6800564" y="22877"/>
            <a:ext cx="5154991" cy="43042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Shortage shipment plan daily on WMS</a:t>
            </a:r>
          </a:p>
        </p:txBody>
      </p:sp>
    </p:spTree>
    <p:extLst>
      <p:ext uri="{BB962C8B-B14F-4D97-AF65-F5344CB8AC3E}">
        <p14:creationId xmlns:p14="http://schemas.microsoft.com/office/powerpoint/2010/main" val="43985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147</Words>
  <Application>Microsoft Office PowerPoint</Application>
  <PresentationFormat>Widescreen</PresentationFormat>
  <Paragraphs>52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Linh Nguyen Thi</dc:creator>
  <cp:lastModifiedBy>Linh Nguyen Thi</cp:lastModifiedBy>
  <cp:revision>42</cp:revision>
  <dcterms:created xsi:type="dcterms:W3CDTF">2024-09-12T02:14:44Z</dcterms:created>
  <dcterms:modified xsi:type="dcterms:W3CDTF">2024-09-17T10:22:01Z</dcterms:modified>
</cp:coreProperties>
</file>