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 Nguyen Manh" initials="HNM" lastIdx="1" clrIdx="0">
    <p:extLst>
      <p:ext uri="{19B8F6BF-5375-455C-9EA6-DF929625EA0E}">
        <p15:presenceInfo xmlns:p15="http://schemas.microsoft.com/office/powerpoint/2012/main" userId="S-1-5-21-3734395507-3439540992-2097805461-986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8F472"/>
    <a:srgbClr val="CC99FF"/>
    <a:srgbClr val="B9F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3784" autoAdjust="0"/>
  </p:normalViewPr>
  <p:slideViewPr>
    <p:cSldViewPr snapToGrid="0">
      <p:cViewPr varScale="1">
        <p:scale>
          <a:sx n="62" d="100"/>
          <a:sy n="62" d="100"/>
        </p:scale>
        <p:origin x="1180" y="56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1AF3-9B62-4114-BE8A-2843B2BC9FE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1271-013B-47E0-A021-21D5AB6CB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1271-013B-47E0-A021-21D5AB6CB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7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21271-013B-47E0-A021-21D5AB6CB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CCF-4B5F-5BA5-7734-C2BCA88B3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907F5-CE43-59CD-6FA5-B8C3436D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F183-D43E-46EC-46E3-3A77FB11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2BC4-88ED-EA3D-EF28-2DE0FF10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79C5-9E00-1956-637E-5B4D5EB0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9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53E-9CE6-3E23-6A79-3F9D2BE9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A8E2E-6350-B270-3DFB-43B6884F1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29FA-B77B-2D9F-4195-367BB3DA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6931-10B6-C453-8A4A-6422888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0BE6-C11C-71A9-F19D-D5C1DDD8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1DF27-1672-7AA0-3AF1-8BA80ACDE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ACA51-F3B7-9C57-8A61-D71174CFC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240F-82AA-BF61-FC7A-31533FF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93E8-79D9-233E-B5FA-06396B73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4904-FA17-9B43-CE80-C2814E96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5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E5E-86F2-6AF1-95B2-E93C9081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B767-E2A0-7F86-9326-AFD0536A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303B-2FA9-4ABE-0070-F26575ED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BA9E-D655-45EF-6DBA-A59C76F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53AA-0974-97B1-2D06-E3DD87E7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EC02-1879-9B2E-2599-2EA5B060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7779-7B42-3C75-1016-77251460C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6247-3C0F-000E-E416-CEACCE09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3D5A-EDEA-B8D0-02F9-1C55952F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2BB9A-5090-5597-015A-B9DD2122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6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F0C6-5995-1938-0BFA-1572A62C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BE92-BF73-3137-104E-87F10208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642D-8D69-2382-CFD0-591FF0557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0613-0009-3AD5-BB9A-0FA272A1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38DF0-27BC-84A3-0267-2C3A49B6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B241-86D6-FFCB-276B-70A2B1A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8F14-9557-5681-8239-5F910FD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0E4C5-731E-ECF2-1D9C-F280B5FD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EAAFD-69C4-5131-50B2-994242D51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76A60-3C07-19BF-E3C7-8215A50DE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641E7-4316-694B-4605-50FBB8270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FC114-6900-206F-5E9D-B171EB83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D1AAE-3057-E3A8-FBE6-65272E91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3C7F7-DC6E-4613-C657-2B511926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21-7211-F7DD-2A54-66A574E9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0BF6D-A812-31F8-E697-F5079C10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9928A-675E-55D2-5680-828B60FA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934E4-2F64-19DD-13A0-B584D65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2B8129-E770-3AAD-8743-FBB7AC44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AE29A-F219-1189-0FEA-9BD70E7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AB6CF-F0A0-400A-942F-5EA5B4FD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867F-A1BA-EBF0-0C28-AE33E98C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EC47-7FEC-457B-F855-FE45AFBDE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41540-A2AC-5E36-7CFC-8257EB1EA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917A-3568-73F8-E75F-4686317C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C4EE-998E-893B-B90D-040BF510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561A-3AF1-7AAA-D7DF-0EB6F903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DB7D-7C59-2839-858E-232C05F7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FABB0-3737-05A4-DE32-4BF2746CE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16353-F2D7-D750-1BCF-0D1778529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CAB3-CDC3-8619-BB57-30766CDB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39FD-9CBA-E90C-58FA-7812D786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2792-5C07-FF3D-DADA-369EDF59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B7E17-950B-EC32-7B33-4C83D331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30BE9-878A-DE6F-8AD4-5FEAFEDFC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173D-C65B-5626-AE39-E35C1149D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4E082-919E-4932-843C-4727D8C8FE9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1AE9-A63F-5CE0-EEAB-651EB1A28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8F0A-753B-C731-A1CD-A8C72AF9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E02BC-1148-47C4-8ACE-A0C178D5F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283">
            <a:extLst>
              <a:ext uri="{FF2B5EF4-FFF2-40B4-BE49-F238E27FC236}">
                <a16:creationId xmlns:a16="http://schemas.microsoft.com/office/drawing/2014/main" id="{21A9D045-5588-4A73-846D-1636BE601FB7}"/>
              </a:ext>
            </a:extLst>
          </p:cNvPr>
          <p:cNvSpPr/>
          <p:nvPr/>
        </p:nvSpPr>
        <p:spPr>
          <a:xfrm>
            <a:off x="9850763" y="1983127"/>
            <a:ext cx="2245861" cy="942177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42E9D5-C677-475E-8E98-ACBF3854A017}"/>
              </a:ext>
            </a:extLst>
          </p:cNvPr>
          <p:cNvSpPr/>
          <p:nvPr/>
        </p:nvSpPr>
        <p:spPr>
          <a:xfrm>
            <a:off x="9850763" y="984770"/>
            <a:ext cx="2245861" cy="942177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EB006-A93B-1DC8-0B91-84595FB9C535}"/>
              </a:ext>
            </a:extLst>
          </p:cNvPr>
          <p:cNvSpPr/>
          <p:nvPr/>
        </p:nvSpPr>
        <p:spPr>
          <a:xfrm>
            <a:off x="0" y="2"/>
            <a:ext cx="12192000" cy="3404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TO CONVERT STOCK TO SWMS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CC502-E734-46E0-8680-5D6D87F64994}"/>
              </a:ext>
            </a:extLst>
          </p:cNvPr>
          <p:cNvSpPr/>
          <p:nvPr/>
        </p:nvSpPr>
        <p:spPr>
          <a:xfrm>
            <a:off x="68332" y="372508"/>
            <a:ext cx="12034768" cy="310869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615" rIns="16615" anchor="ctr"/>
          <a:lstStyle/>
          <a:p>
            <a:pPr defTabSz="457200" eaLnBrk="0" hangingPunct="0"/>
            <a:r>
              <a:rPr kumimoji="1" lang="en-US" sz="1600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Convert stock meaning: </a:t>
            </a:r>
            <a:r>
              <a:rPr kumimoji="1" lang="en-US" sz="1600" b="1" dirty="0">
                <a:solidFill>
                  <a:srgbClr val="0033CC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Trial run new SWMS concept for current stock </a:t>
            </a:r>
            <a:r>
              <a:rPr kumimoji="1" lang="en-US" sz="1600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&amp;</a:t>
            </a:r>
            <a:r>
              <a:rPr kumimoji="1" lang="en-US" sz="1600" b="1" dirty="0">
                <a:solidFill>
                  <a:srgbClr val="0033CC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 Apply parallel 2 system for new delivery 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8E79186-8B40-4581-AFE7-E20D4A55D978}"/>
              </a:ext>
            </a:extLst>
          </p:cNvPr>
          <p:cNvSpPr/>
          <p:nvPr/>
        </p:nvSpPr>
        <p:spPr>
          <a:xfrm>
            <a:off x="396122" y="950471"/>
            <a:ext cx="11742554" cy="20847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3AD1BF66-245F-4391-9380-990116D92003}"/>
              </a:ext>
            </a:extLst>
          </p:cNvPr>
          <p:cNvSpPr/>
          <p:nvPr/>
        </p:nvSpPr>
        <p:spPr>
          <a:xfrm rot="16200000">
            <a:off x="-850795" y="1839382"/>
            <a:ext cx="2084784" cy="306960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SWMS</a:t>
            </a:r>
            <a:r>
              <a:rPr lang="en-US" dirty="0"/>
              <a:t> CONCEPT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932577-F12B-43C7-99BD-6DE8AB06A6B8}"/>
              </a:ext>
            </a:extLst>
          </p:cNvPr>
          <p:cNvGrpSpPr/>
          <p:nvPr/>
        </p:nvGrpSpPr>
        <p:grpSpPr>
          <a:xfrm>
            <a:off x="3146743" y="1742168"/>
            <a:ext cx="897939" cy="789285"/>
            <a:chOff x="637332" y="681479"/>
            <a:chExt cx="997154" cy="1283804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09EC557-1FAF-4504-B965-A0917F38C80F}"/>
                </a:ext>
              </a:extLst>
            </p:cNvPr>
            <p:cNvSpPr/>
            <p:nvPr/>
          </p:nvSpPr>
          <p:spPr>
            <a:xfrm>
              <a:off x="637332" y="1531367"/>
              <a:ext cx="99715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7CDD327-7F28-415E-8E8C-6F30044F25A5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C82E311-9996-4D30-ACF6-249677981C45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01" name="Cube 100">
                  <a:extLst>
                    <a:ext uri="{FF2B5EF4-FFF2-40B4-BE49-F238E27FC236}">
                      <a16:creationId xmlns:a16="http://schemas.microsoft.com/office/drawing/2014/main" id="{344F30A2-6D36-46DD-A39A-E9DC8A227273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Cube 101">
                  <a:extLst>
                    <a:ext uri="{FF2B5EF4-FFF2-40B4-BE49-F238E27FC236}">
                      <a16:creationId xmlns:a16="http://schemas.microsoft.com/office/drawing/2014/main" id="{0A6A9D82-8D27-4451-9831-3BEB1C1C1965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ube 102">
                  <a:extLst>
                    <a:ext uri="{FF2B5EF4-FFF2-40B4-BE49-F238E27FC236}">
                      <a16:creationId xmlns:a16="http://schemas.microsoft.com/office/drawing/2014/main" id="{6D4AFB20-F166-4A45-97E3-3CAD7C468332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Cube 103">
                  <a:extLst>
                    <a:ext uri="{FF2B5EF4-FFF2-40B4-BE49-F238E27FC236}">
                      <a16:creationId xmlns:a16="http://schemas.microsoft.com/office/drawing/2014/main" id="{FBC5824C-A81F-4240-82EF-307F64638C28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Cube 104">
                  <a:extLst>
                    <a:ext uri="{FF2B5EF4-FFF2-40B4-BE49-F238E27FC236}">
                      <a16:creationId xmlns:a16="http://schemas.microsoft.com/office/drawing/2014/main" id="{0032B5A2-20BD-43ED-973F-0E3B30A5D366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ube 105">
                  <a:extLst>
                    <a:ext uri="{FF2B5EF4-FFF2-40B4-BE49-F238E27FC236}">
                      <a16:creationId xmlns:a16="http://schemas.microsoft.com/office/drawing/2014/main" id="{567729B2-651E-4BB5-922B-4A562C21CCFB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ube 106">
                  <a:extLst>
                    <a:ext uri="{FF2B5EF4-FFF2-40B4-BE49-F238E27FC236}">
                      <a16:creationId xmlns:a16="http://schemas.microsoft.com/office/drawing/2014/main" id="{74C393DF-5090-4DAA-82FB-A37B80258462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Cube 107">
                  <a:extLst>
                    <a:ext uri="{FF2B5EF4-FFF2-40B4-BE49-F238E27FC236}">
                      <a16:creationId xmlns:a16="http://schemas.microsoft.com/office/drawing/2014/main" id="{25942B4F-2C27-49D0-ACF7-BB98B0EBA147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32FFA1CC-401B-4FA6-AD01-32498011D90D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6" name="二等辺三角形 7172">
            <a:extLst>
              <a:ext uri="{FF2B5EF4-FFF2-40B4-BE49-F238E27FC236}">
                <a16:creationId xmlns:a16="http://schemas.microsoft.com/office/drawing/2014/main" id="{29C25568-AA49-4D5A-A6CA-2C43A19B311A}"/>
              </a:ext>
            </a:extLst>
          </p:cNvPr>
          <p:cNvSpPr>
            <a:spLocks noChangeArrowheads="1"/>
          </p:cNvSpPr>
          <p:nvPr/>
        </p:nvSpPr>
        <p:spPr bwMode="auto">
          <a:xfrm rot="17236270" flipH="1">
            <a:off x="3198632" y="1703069"/>
            <a:ext cx="110633" cy="364783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E10A07C4-D0FC-48D5-893D-6D353683D1B7}"/>
              </a:ext>
            </a:extLst>
          </p:cNvPr>
          <p:cNvSpPr/>
          <p:nvPr/>
        </p:nvSpPr>
        <p:spPr>
          <a:xfrm>
            <a:off x="471794" y="1203556"/>
            <a:ext cx="404802" cy="290366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62B4DEB-2816-42C1-AE7F-30880B70B67B}"/>
              </a:ext>
            </a:extLst>
          </p:cNvPr>
          <p:cNvGrpSpPr/>
          <p:nvPr/>
        </p:nvGrpSpPr>
        <p:grpSpPr>
          <a:xfrm>
            <a:off x="470856" y="1772957"/>
            <a:ext cx="404802" cy="290365"/>
            <a:chOff x="705199" y="1939888"/>
            <a:chExt cx="298954" cy="214440"/>
          </a:xfrm>
          <a:solidFill>
            <a:srgbClr val="66FF33"/>
          </a:solidFill>
        </p:grpSpPr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C09F338E-0745-4C2D-AA20-7FE039A7B422}"/>
                </a:ext>
              </a:extLst>
            </p:cNvPr>
            <p:cNvSpPr/>
            <p:nvPr/>
          </p:nvSpPr>
          <p:spPr>
            <a:xfrm>
              <a:off x="705199" y="1939888"/>
              <a:ext cx="298954" cy="214440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127B183-D1CD-45A0-87F4-B2B3FE5EA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65" y="2030355"/>
              <a:ext cx="118382" cy="115242"/>
            </a:xfrm>
            <a:prstGeom prst="rect">
              <a:avLst/>
            </a:prstGeom>
            <a:grpFill/>
            <a:ln w="28575">
              <a:noFill/>
            </a:ln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E40293-5F1A-45F6-B507-DB7174BB161B}"/>
              </a:ext>
            </a:extLst>
          </p:cNvPr>
          <p:cNvGrpSpPr/>
          <p:nvPr/>
        </p:nvGrpSpPr>
        <p:grpSpPr>
          <a:xfrm>
            <a:off x="469477" y="2399465"/>
            <a:ext cx="404802" cy="290365"/>
            <a:chOff x="705199" y="1939888"/>
            <a:chExt cx="298954" cy="214440"/>
          </a:xfrm>
          <a:solidFill>
            <a:srgbClr val="66FF33"/>
          </a:solidFill>
        </p:grpSpPr>
        <p:sp>
          <p:nvSpPr>
            <p:cNvPr id="149" name="Cube 148">
              <a:extLst>
                <a:ext uri="{FF2B5EF4-FFF2-40B4-BE49-F238E27FC236}">
                  <a16:creationId xmlns:a16="http://schemas.microsoft.com/office/drawing/2014/main" id="{3249D74C-8CE8-4812-8206-4B73085C1075}"/>
                </a:ext>
              </a:extLst>
            </p:cNvPr>
            <p:cNvSpPr/>
            <p:nvPr/>
          </p:nvSpPr>
          <p:spPr>
            <a:xfrm>
              <a:off x="705199" y="1939888"/>
              <a:ext cx="298954" cy="214440"/>
            </a:xfrm>
            <a:prstGeom prst="cub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F722084-CC5D-4955-AAB7-2889D9E1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965" y="2030355"/>
              <a:ext cx="118382" cy="115242"/>
            </a:xfrm>
            <a:prstGeom prst="rect">
              <a:avLst/>
            </a:prstGeom>
            <a:grpFill/>
            <a:ln w="28575">
              <a:noFill/>
            </a:ln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09458F5F-B1E0-4824-AE99-702382CFA123}"/>
              </a:ext>
            </a:extLst>
          </p:cNvPr>
          <p:cNvSpPr txBox="1"/>
          <p:nvPr/>
        </p:nvSpPr>
        <p:spPr>
          <a:xfrm>
            <a:off x="871881" y="1116139"/>
            <a:ext cx="1938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33CC"/>
                </a:solidFill>
              </a:defRPr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no</a:t>
            </a:r>
            <a:r>
              <a:rPr lang="en-US" sz="1200" dirty="0">
                <a:solidFill>
                  <a:schemeClr val="tx1"/>
                </a:solidFill>
              </a:rPr>
              <a:t> QR code</a:t>
            </a:r>
          </a:p>
          <a:p>
            <a:r>
              <a:rPr lang="en-US" sz="1200" dirty="0">
                <a:solidFill>
                  <a:schemeClr val="tx1"/>
                </a:solidFill>
              </a:rPr>
              <a:t>5% ~ 500 items</a:t>
            </a:r>
            <a:endParaRPr 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CB0F635-DDE1-4491-B91D-E06B5F32DF86}"/>
              </a:ext>
            </a:extLst>
          </p:cNvPr>
          <p:cNvSpPr txBox="1"/>
          <p:nvPr/>
        </p:nvSpPr>
        <p:spPr>
          <a:xfrm>
            <a:off x="844544" y="2252000"/>
            <a:ext cx="193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33CC"/>
                </a:solidFill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Have QR 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FF0000"/>
                </a:solidFill>
              </a:rPr>
              <a:t>Non unique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11% ~ 1100 items</a:t>
            </a:r>
            <a:endParaRPr 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3DE0832-80F0-4BB1-ADA9-19BDEF22C692}"/>
              </a:ext>
            </a:extLst>
          </p:cNvPr>
          <p:cNvSpPr txBox="1"/>
          <p:nvPr/>
        </p:nvSpPr>
        <p:spPr>
          <a:xfrm>
            <a:off x="846861" y="1633795"/>
            <a:ext cx="193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33CC"/>
                </a:solidFill>
              </a:defRPr>
            </a:lvl1pPr>
          </a:lstStyle>
          <a:p>
            <a:r>
              <a:rPr lang="en-US" sz="1200" dirty="0">
                <a:solidFill>
                  <a:schemeClr val="tx1"/>
                </a:solidFill>
              </a:rPr>
              <a:t>Have QR code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</a:t>
            </a:r>
            <a:r>
              <a:rPr lang="en-US" sz="1200" dirty="0"/>
              <a:t>nique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84% ~ 7,860 items</a:t>
            </a:r>
            <a:endParaRPr 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F177951-C0DC-46A2-82EC-3927F29976E0}"/>
              </a:ext>
            </a:extLst>
          </p:cNvPr>
          <p:cNvSpPr txBox="1"/>
          <p:nvPr/>
        </p:nvSpPr>
        <p:spPr>
          <a:xfrm>
            <a:off x="2445700" y="1502699"/>
            <a:ext cx="201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33CC"/>
                </a:solidFill>
              </a:defRPr>
            </a:lvl1pPr>
          </a:lstStyle>
          <a:p>
            <a:pPr algn="ctr"/>
            <a:r>
              <a:rPr lang="en-US" sz="1200" b="1" dirty="0"/>
              <a:t>Scan 100% box</a:t>
            </a:r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0531420A-1FF2-4B18-BF7B-7532B98C8D6E}"/>
              </a:ext>
            </a:extLst>
          </p:cNvPr>
          <p:cNvSpPr/>
          <p:nvPr/>
        </p:nvSpPr>
        <p:spPr>
          <a:xfrm>
            <a:off x="1916919" y="1305391"/>
            <a:ext cx="206481" cy="88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7C8F8C2-218B-4385-9DA7-D513262DDFE4}"/>
              </a:ext>
            </a:extLst>
          </p:cNvPr>
          <p:cNvSpPr/>
          <p:nvPr/>
        </p:nvSpPr>
        <p:spPr>
          <a:xfrm>
            <a:off x="1902901" y="2599985"/>
            <a:ext cx="206481" cy="883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D95BD700-8DD8-4733-BE51-802C1BB539EA}"/>
              </a:ext>
            </a:extLst>
          </p:cNvPr>
          <p:cNvSpPr/>
          <p:nvPr/>
        </p:nvSpPr>
        <p:spPr>
          <a:xfrm>
            <a:off x="1905218" y="1944428"/>
            <a:ext cx="208986" cy="700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3E7C56D-4E2B-48CA-B4FD-90DDF0046A71}"/>
              </a:ext>
            </a:extLst>
          </p:cNvPr>
          <p:cNvSpPr/>
          <p:nvPr/>
        </p:nvSpPr>
        <p:spPr>
          <a:xfrm>
            <a:off x="1530359" y="1084128"/>
            <a:ext cx="1627607" cy="50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33CC"/>
                </a:solidFill>
              </a:rPr>
              <a:t>OCR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6B4611E-EB43-4F18-B728-2269AE809AAE}"/>
              </a:ext>
            </a:extLst>
          </p:cNvPr>
          <p:cNvSpPr/>
          <p:nvPr/>
        </p:nvSpPr>
        <p:spPr>
          <a:xfrm>
            <a:off x="2081216" y="2409719"/>
            <a:ext cx="1366366" cy="50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Scan QR</a:t>
            </a:r>
          </a:p>
          <a:p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rgbClr val="FF0000"/>
                </a:solidFill>
              </a:rPr>
              <a:t>non unique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E8ED942-9A3B-4D24-AF25-581E1FA2C23C}"/>
              </a:ext>
            </a:extLst>
          </p:cNvPr>
          <p:cNvSpPr/>
          <p:nvPr/>
        </p:nvSpPr>
        <p:spPr>
          <a:xfrm>
            <a:off x="2071698" y="1757115"/>
            <a:ext cx="1038996" cy="504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Scan QR</a:t>
            </a:r>
          </a:p>
          <a:p>
            <a:r>
              <a:rPr lang="en-US" sz="1200" dirty="0">
                <a:solidFill>
                  <a:schemeClr val="tx1"/>
                </a:solidFill>
              </a:rPr>
              <a:t>(u</a:t>
            </a:r>
            <a:r>
              <a:rPr lang="en-US" sz="1200" dirty="0">
                <a:solidFill>
                  <a:srgbClr val="0033CC"/>
                </a:solidFill>
              </a:rPr>
              <a:t>nique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D6235A2-E47F-4486-B13E-3D73192C50AC}"/>
              </a:ext>
            </a:extLst>
          </p:cNvPr>
          <p:cNvGrpSpPr/>
          <p:nvPr/>
        </p:nvGrpSpPr>
        <p:grpSpPr>
          <a:xfrm>
            <a:off x="8336610" y="1600917"/>
            <a:ext cx="1409500" cy="681124"/>
            <a:chOff x="5251760" y="4079434"/>
            <a:chExt cx="1498249" cy="605940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AE7EBC73-2EFA-4A1D-9E49-0DAA3FA23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4308" y="4079434"/>
              <a:ext cx="860928" cy="605940"/>
            </a:xfrm>
            <a:prstGeom prst="rect">
              <a:avLst/>
            </a:prstGeom>
          </p:spPr>
        </p:pic>
        <p:sp>
          <p:nvSpPr>
            <p:cNvPr id="214" name="Rectangle 1">
              <a:extLst>
                <a:ext uri="{FF2B5EF4-FFF2-40B4-BE49-F238E27FC236}">
                  <a16:creationId xmlns:a16="http://schemas.microsoft.com/office/drawing/2014/main" id="{D978BC15-35E4-46B4-B67A-56E3CD88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760" y="4166615"/>
              <a:ext cx="1498249" cy="440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1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Smart WH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1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</a:t>
              </a:r>
            </a:p>
          </p:txBody>
        </p:sp>
      </p:grpSp>
      <p:sp>
        <p:nvSpPr>
          <p:cNvPr id="215" name="Flowchart: Process 214">
            <a:extLst>
              <a:ext uri="{FF2B5EF4-FFF2-40B4-BE49-F238E27FC236}">
                <a16:creationId xmlns:a16="http://schemas.microsoft.com/office/drawing/2014/main" id="{32710D65-CFF0-42CA-BB51-D8AFBCCD5F34}"/>
              </a:ext>
            </a:extLst>
          </p:cNvPr>
          <p:cNvSpPr/>
          <p:nvPr/>
        </p:nvSpPr>
        <p:spPr>
          <a:xfrm>
            <a:off x="8550136" y="2224198"/>
            <a:ext cx="1088671" cy="67520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Kitting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plan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7569987D-946B-49D1-B259-89659D572BB6}"/>
              </a:ext>
            </a:extLst>
          </p:cNvPr>
          <p:cNvCxnSpPr>
            <a:cxnSpLocks/>
          </p:cNvCxnSpPr>
          <p:nvPr/>
        </p:nvCxnSpPr>
        <p:spPr>
          <a:xfrm>
            <a:off x="8565420" y="1303670"/>
            <a:ext cx="1" cy="297247"/>
          </a:xfrm>
          <a:prstGeom prst="straightConnector1">
            <a:avLst/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id="{C6149A09-C1CB-4997-BE7D-D2FBDDD8DE43}"/>
              </a:ext>
            </a:extLst>
          </p:cNvPr>
          <p:cNvSpPr/>
          <p:nvPr/>
        </p:nvSpPr>
        <p:spPr>
          <a:xfrm>
            <a:off x="8276225" y="879427"/>
            <a:ext cx="1457153" cy="5872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Just transfer</a:t>
            </a:r>
          </a:p>
        </p:txBody>
      </p: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BB7BC3BA-2670-4F3A-A7DE-03939C6732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04228" y="2044927"/>
            <a:ext cx="300248" cy="774475"/>
          </a:xfrm>
          <a:prstGeom prst="bentConnector2">
            <a:avLst/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9" name="Picture 218">
            <a:extLst>
              <a:ext uri="{FF2B5EF4-FFF2-40B4-BE49-F238E27FC236}">
                <a16:creationId xmlns:a16="http://schemas.microsoft.com/office/drawing/2014/main" id="{E7B036E3-36F9-48DE-90E8-ACAB5D8C1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316" y="2106686"/>
            <a:ext cx="842452" cy="6787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7E1D9DA0-C83C-4AFA-A2FC-6BA865279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722" y="1672867"/>
            <a:ext cx="886599" cy="6002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ECD93532-F7DA-45D8-A965-D23D089A2FF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3989203" y="2248180"/>
            <a:ext cx="582763" cy="512383"/>
          </a:xfrm>
          <a:prstGeom prst="rect">
            <a:avLst/>
          </a:prstGeom>
        </p:spPr>
      </p:pic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EE191A8-A2C2-4C18-B620-447CAB542A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1285" y="2037039"/>
            <a:ext cx="197740" cy="971434"/>
          </a:xfrm>
          <a:prstGeom prst="bentConnector2">
            <a:avLst/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285BBB6-532C-4BB4-A670-DB2961D0EB78}"/>
              </a:ext>
            </a:extLst>
          </p:cNvPr>
          <p:cNvCxnSpPr>
            <a:cxnSpLocks/>
            <a:endCxn id="222" idx="2"/>
          </p:cNvCxnSpPr>
          <p:nvPr/>
        </p:nvCxnSpPr>
        <p:spPr>
          <a:xfrm flipV="1">
            <a:off x="4460490" y="2273093"/>
            <a:ext cx="325532" cy="165088"/>
          </a:xfrm>
          <a:prstGeom prst="straightConnector1">
            <a:avLst/>
          </a:prstGeom>
          <a:ln>
            <a:solidFill>
              <a:srgbClr val="0033C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4ACBBC1-AF96-4138-B3AD-7FF51CEC9FAD}"/>
              </a:ext>
            </a:extLst>
          </p:cNvPr>
          <p:cNvSpPr/>
          <p:nvPr/>
        </p:nvSpPr>
        <p:spPr>
          <a:xfrm>
            <a:off x="4554546" y="2303432"/>
            <a:ext cx="8760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</a:t>
            </a:r>
          </a:p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5B376C2-3142-4140-A6EA-F420D21C5246}"/>
              </a:ext>
            </a:extLst>
          </p:cNvPr>
          <p:cNvGrpSpPr/>
          <p:nvPr/>
        </p:nvGrpSpPr>
        <p:grpSpPr>
          <a:xfrm>
            <a:off x="2520566" y="943240"/>
            <a:ext cx="1565048" cy="303117"/>
            <a:chOff x="3629795" y="4832755"/>
            <a:chExt cx="1565048" cy="303117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25F1411-8263-429B-BC9B-8DD7100E599F}"/>
                </a:ext>
              </a:extLst>
            </p:cNvPr>
            <p:cNvSpPr/>
            <p:nvPr/>
          </p:nvSpPr>
          <p:spPr>
            <a:xfrm>
              <a:off x="3698520" y="4894158"/>
              <a:ext cx="1377248" cy="19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A57B624-2F09-46B1-BADC-5EFB6CC87C4B}"/>
                </a:ext>
              </a:extLst>
            </p:cNvPr>
            <p:cNvSpPr/>
            <p:nvPr/>
          </p:nvSpPr>
          <p:spPr>
            <a:xfrm>
              <a:off x="3629795" y="4832755"/>
              <a:ext cx="1565048" cy="303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Issue </a:t>
              </a:r>
              <a:r>
                <a:rPr lang="en-US" sz="1200" dirty="0">
                  <a:solidFill>
                    <a:srgbClr val="FF0000"/>
                  </a:solidFill>
                </a:rPr>
                <a:t>unique QR </a:t>
              </a:r>
              <a:r>
                <a:rPr lang="en-US" sz="1200" dirty="0">
                  <a:solidFill>
                    <a:schemeClr val="tx1"/>
                  </a:solidFill>
                </a:rPr>
                <a:t>code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58BCD04-12F1-4AFA-A05F-B60BCE308907}"/>
              </a:ext>
            </a:extLst>
          </p:cNvPr>
          <p:cNvGrpSpPr/>
          <p:nvPr/>
        </p:nvGrpSpPr>
        <p:grpSpPr>
          <a:xfrm>
            <a:off x="2520566" y="1178898"/>
            <a:ext cx="1565048" cy="303117"/>
            <a:chOff x="3629795" y="4832755"/>
            <a:chExt cx="1565048" cy="303117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7694360-C1E8-4D39-8C5B-6A4BB2C913F0}"/>
                </a:ext>
              </a:extLst>
            </p:cNvPr>
            <p:cNvSpPr/>
            <p:nvPr/>
          </p:nvSpPr>
          <p:spPr>
            <a:xfrm>
              <a:off x="3698520" y="4894158"/>
              <a:ext cx="1377248" cy="19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381CE8D-EA6C-40FA-A4B5-30199EE88693}"/>
                </a:ext>
              </a:extLst>
            </p:cNvPr>
            <p:cNvSpPr/>
            <p:nvPr/>
          </p:nvSpPr>
          <p:spPr>
            <a:xfrm>
              <a:off x="3629795" y="4832755"/>
              <a:ext cx="1565048" cy="303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Paste to 100% </a:t>
              </a:r>
              <a:r>
                <a:rPr lang="en-US" sz="1200" dirty="0">
                  <a:solidFill>
                    <a:schemeClr val="tx1"/>
                  </a:solidFill>
                </a:rPr>
                <a:t>box</a:t>
              </a:r>
            </a:p>
          </p:txBody>
        </p:sp>
      </p:grpSp>
      <p:sp>
        <p:nvSpPr>
          <p:cNvPr id="233" name="Isosceles Triangle 232">
            <a:extLst>
              <a:ext uri="{FF2B5EF4-FFF2-40B4-BE49-F238E27FC236}">
                <a16:creationId xmlns:a16="http://schemas.microsoft.com/office/drawing/2014/main" id="{FE6103B7-DA2C-4F8C-A842-EE01624BAB66}"/>
              </a:ext>
            </a:extLst>
          </p:cNvPr>
          <p:cNvSpPr/>
          <p:nvPr/>
        </p:nvSpPr>
        <p:spPr>
          <a:xfrm rot="10800000">
            <a:off x="3123336" y="1186535"/>
            <a:ext cx="261993" cy="78813"/>
          </a:xfrm>
          <a:prstGeom prst="triangle">
            <a:avLst/>
          </a:prstGeom>
          <a:solidFill>
            <a:srgbClr val="66FF33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8DD259C-845F-4FC1-8246-AEDE8A05E7EC}"/>
              </a:ext>
            </a:extLst>
          </p:cNvPr>
          <p:cNvSpPr/>
          <p:nvPr/>
        </p:nvSpPr>
        <p:spPr>
          <a:xfrm>
            <a:off x="396122" y="727674"/>
            <a:ext cx="4859062" cy="23075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A715072-CB2A-41D3-A6CC-76C788BBDE2D}"/>
              </a:ext>
            </a:extLst>
          </p:cNvPr>
          <p:cNvSpPr/>
          <p:nvPr/>
        </p:nvSpPr>
        <p:spPr>
          <a:xfrm>
            <a:off x="2083533" y="684627"/>
            <a:ext cx="2708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RECEIPT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6" name="Group 810">
            <a:extLst>
              <a:ext uri="{FF2B5EF4-FFF2-40B4-BE49-F238E27FC236}">
                <a16:creationId xmlns:a16="http://schemas.microsoft.com/office/drawing/2014/main" id="{C89BDA02-C545-4F74-A74F-CDA5F7AA412E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9157554" y="2110893"/>
            <a:ext cx="662308" cy="678773"/>
            <a:chOff x="2396" y="2242"/>
            <a:chExt cx="885" cy="907"/>
          </a:xfrm>
        </p:grpSpPr>
        <p:sp>
          <p:nvSpPr>
            <p:cNvPr id="237" name="AutoShape 811">
              <a:extLst>
                <a:ext uri="{FF2B5EF4-FFF2-40B4-BE49-F238E27FC236}">
                  <a16:creationId xmlns:a16="http://schemas.microsoft.com/office/drawing/2014/main" id="{5DE7CCB9-25C2-4B68-A2BE-1DEB08D4CE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38" name="AutoShape 812">
              <a:extLst>
                <a:ext uri="{FF2B5EF4-FFF2-40B4-BE49-F238E27FC236}">
                  <a16:creationId xmlns:a16="http://schemas.microsoft.com/office/drawing/2014/main" id="{00B781CE-7B21-4F3F-8A35-1E8F8B964F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239" name="Group 813">
              <a:extLst>
                <a:ext uri="{FF2B5EF4-FFF2-40B4-BE49-F238E27FC236}">
                  <a16:creationId xmlns:a16="http://schemas.microsoft.com/office/drawing/2014/main" id="{3D82D41F-922E-4E36-9EC2-F1C635ECC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270" name="Freeform 814">
                <a:extLst>
                  <a:ext uri="{FF2B5EF4-FFF2-40B4-BE49-F238E27FC236}">
                    <a16:creationId xmlns:a16="http://schemas.microsoft.com/office/drawing/2014/main" id="{1A00EB32-7234-4348-A007-2919E6121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Freeform 815">
                <a:extLst>
                  <a:ext uri="{FF2B5EF4-FFF2-40B4-BE49-F238E27FC236}">
                    <a16:creationId xmlns:a16="http://schemas.microsoft.com/office/drawing/2014/main" id="{08E77C43-B545-4857-A7EC-4BF8309EA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0" name="AutoShape 816">
              <a:extLst>
                <a:ext uri="{FF2B5EF4-FFF2-40B4-BE49-F238E27FC236}">
                  <a16:creationId xmlns:a16="http://schemas.microsoft.com/office/drawing/2014/main" id="{BB315F4D-97F9-497D-93D8-05AA70181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1" name="AutoShape 817">
              <a:extLst>
                <a:ext uri="{FF2B5EF4-FFF2-40B4-BE49-F238E27FC236}">
                  <a16:creationId xmlns:a16="http://schemas.microsoft.com/office/drawing/2014/main" id="{A1D7AAAE-3BC1-4950-97CD-6DD6C85ED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2" name="AutoShape 818">
              <a:extLst>
                <a:ext uri="{FF2B5EF4-FFF2-40B4-BE49-F238E27FC236}">
                  <a16:creationId xmlns:a16="http://schemas.microsoft.com/office/drawing/2014/main" id="{90D9D63D-9660-4FC3-9C45-DCA7A592B2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3" name="Oval 819">
              <a:extLst>
                <a:ext uri="{FF2B5EF4-FFF2-40B4-BE49-F238E27FC236}">
                  <a16:creationId xmlns:a16="http://schemas.microsoft.com/office/drawing/2014/main" id="{13603A9F-472A-45A9-ACF7-B733DBD544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4" name="AutoShape 820">
              <a:extLst>
                <a:ext uri="{FF2B5EF4-FFF2-40B4-BE49-F238E27FC236}">
                  <a16:creationId xmlns:a16="http://schemas.microsoft.com/office/drawing/2014/main" id="{1702A3FB-A4D2-49F2-A4CC-86C3580BEB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5" name="AutoShape 821">
              <a:extLst>
                <a:ext uri="{FF2B5EF4-FFF2-40B4-BE49-F238E27FC236}">
                  <a16:creationId xmlns:a16="http://schemas.microsoft.com/office/drawing/2014/main" id="{750C0145-DDEC-4243-A6E7-C1D40CC672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6" name="AutoShape 822">
              <a:extLst>
                <a:ext uri="{FF2B5EF4-FFF2-40B4-BE49-F238E27FC236}">
                  <a16:creationId xmlns:a16="http://schemas.microsoft.com/office/drawing/2014/main" id="{31958289-2E99-4AC3-8BAF-58913CCF10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7" name="AutoShape 823">
              <a:extLst>
                <a:ext uri="{FF2B5EF4-FFF2-40B4-BE49-F238E27FC236}">
                  <a16:creationId xmlns:a16="http://schemas.microsoft.com/office/drawing/2014/main" id="{F404AAC1-AD51-47EF-86C9-FF0955AE4B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8" name="AutoShape 824">
              <a:extLst>
                <a:ext uri="{FF2B5EF4-FFF2-40B4-BE49-F238E27FC236}">
                  <a16:creationId xmlns:a16="http://schemas.microsoft.com/office/drawing/2014/main" id="{66C2FA10-8604-4F90-AE59-D47FC6A32B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49" name="AutoShape 825">
              <a:extLst>
                <a:ext uri="{FF2B5EF4-FFF2-40B4-BE49-F238E27FC236}">
                  <a16:creationId xmlns:a16="http://schemas.microsoft.com/office/drawing/2014/main" id="{EE6C5E3B-70AC-44B7-B395-1E8A728A1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0" name="AutoShape 826">
              <a:extLst>
                <a:ext uri="{FF2B5EF4-FFF2-40B4-BE49-F238E27FC236}">
                  <a16:creationId xmlns:a16="http://schemas.microsoft.com/office/drawing/2014/main" id="{F1605D9F-F864-49F3-ACB0-50EA44EAE3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1" name="AutoShape 827">
              <a:extLst>
                <a:ext uri="{FF2B5EF4-FFF2-40B4-BE49-F238E27FC236}">
                  <a16:creationId xmlns:a16="http://schemas.microsoft.com/office/drawing/2014/main" id="{C6ABB621-5090-47AE-A405-68C30AFE17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2" name="AutoShape 828">
              <a:extLst>
                <a:ext uri="{FF2B5EF4-FFF2-40B4-BE49-F238E27FC236}">
                  <a16:creationId xmlns:a16="http://schemas.microsoft.com/office/drawing/2014/main" id="{3B015BEE-093A-4EE7-B906-563923FD1A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3" name="AutoShape 829">
              <a:extLst>
                <a:ext uri="{FF2B5EF4-FFF2-40B4-BE49-F238E27FC236}">
                  <a16:creationId xmlns:a16="http://schemas.microsoft.com/office/drawing/2014/main" id="{C4928AE1-9B42-44E7-8FA5-77E2952F16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4" name="AutoShape 830">
              <a:extLst>
                <a:ext uri="{FF2B5EF4-FFF2-40B4-BE49-F238E27FC236}">
                  <a16:creationId xmlns:a16="http://schemas.microsoft.com/office/drawing/2014/main" id="{71E42A69-1DA4-477C-A1A8-95860A64F8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5" name="AutoShape 831">
              <a:extLst>
                <a:ext uri="{FF2B5EF4-FFF2-40B4-BE49-F238E27FC236}">
                  <a16:creationId xmlns:a16="http://schemas.microsoft.com/office/drawing/2014/main" id="{8C36B2AB-A717-4F48-9A1A-03445276C9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6" name="AutoShape 832">
              <a:extLst>
                <a:ext uri="{FF2B5EF4-FFF2-40B4-BE49-F238E27FC236}">
                  <a16:creationId xmlns:a16="http://schemas.microsoft.com/office/drawing/2014/main" id="{B5EFA41B-662F-4279-AE79-36AAEBBCDF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7" name="AutoShape 833">
              <a:extLst>
                <a:ext uri="{FF2B5EF4-FFF2-40B4-BE49-F238E27FC236}">
                  <a16:creationId xmlns:a16="http://schemas.microsoft.com/office/drawing/2014/main" id="{4ECAD61D-119A-4D12-8544-7FF7472265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8" name="AutoShape 834">
              <a:extLst>
                <a:ext uri="{FF2B5EF4-FFF2-40B4-BE49-F238E27FC236}">
                  <a16:creationId xmlns:a16="http://schemas.microsoft.com/office/drawing/2014/main" id="{EE95A5D7-B05D-4043-9FD6-0BDA3107F0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9" name="AutoShape 835">
              <a:extLst>
                <a:ext uri="{FF2B5EF4-FFF2-40B4-BE49-F238E27FC236}">
                  <a16:creationId xmlns:a16="http://schemas.microsoft.com/office/drawing/2014/main" id="{E5B520C5-C87B-47F1-91CC-DC8E96E57C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0" name="AutoShape 836">
              <a:extLst>
                <a:ext uri="{FF2B5EF4-FFF2-40B4-BE49-F238E27FC236}">
                  <a16:creationId xmlns:a16="http://schemas.microsoft.com/office/drawing/2014/main" id="{228E0240-1F60-4DE5-9F79-768A0371C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1" name="AutoShape 837">
              <a:extLst>
                <a:ext uri="{FF2B5EF4-FFF2-40B4-BE49-F238E27FC236}">
                  <a16:creationId xmlns:a16="http://schemas.microsoft.com/office/drawing/2014/main" id="{B44CA6EF-097C-460F-92A4-6F3FCFD7AA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2" name="AutoShape 838">
              <a:extLst>
                <a:ext uri="{FF2B5EF4-FFF2-40B4-BE49-F238E27FC236}">
                  <a16:creationId xmlns:a16="http://schemas.microsoft.com/office/drawing/2014/main" id="{14A715EE-69DD-4B65-A11C-5074DF1D52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3" name="AutoShape 839">
              <a:extLst>
                <a:ext uri="{FF2B5EF4-FFF2-40B4-BE49-F238E27FC236}">
                  <a16:creationId xmlns:a16="http://schemas.microsoft.com/office/drawing/2014/main" id="{C213E1B2-5ED9-44CB-8A18-A0339710E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4" name="AutoShape 840">
              <a:extLst>
                <a:ext uri="{FF2B5EF4-FFF2-40B4-BE49-F238E27FC236}">
                  <a16:creationId xmlns:a16="http://schemas.microsoft.com/office/drawing/2014/main" id="{39926BD4-BD0E-47C2-81E6-8ECEE0B6FC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5" name="AutoShape 841">
              <a:extLst>
                <a:ext uri="{FF2B5EF4-FFF2-40B4-BE49-F238E27FC236}">
                  <a16:creationId xmlns:a16="http://schemas.microsoft.com/office/drawing/2014/main" id="{A573F46E-5A27-4EA3-9F04-C0CFF79B4E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6" name="AutoShape 842">
              <a:extLst>
                <a:ext uri="{FF2B5EF4-FFF2-40B4-BE49-F238E27FC236}">
                  <a16:creationId xmlns:a16="http://schemas.microsoft.com/office/drawing/2014/main" id="{F13D3036-9313-42AA-A504-1474997B3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7" name="AutoShape 843">
              <a:extLst>
                <a:ext uri="{FF2B5EF4-FFF2-40B4-BE49-F238E27FC236}">
                  <a16:creationId xmlns:a16="http://schemas.microsoft.com/office/drawing/2014/main" id="{BE0E63BC-6155-4B4D-92D3-1D5F086051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8" name="AutoShape 844">
              <a:extLst>
                <a:ext uri="{FF2B5EF4-FFF2-40B4-BE49-F238E27FC236}">
                  <a16:creationId xmlns:a16="http://schemas.microsoft.com/office/drawing/2014/main" id="{305272B7-EDC3-44F9-A939-6D64EF43C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69" name="AutoShape 845">
              <a:extLst>
                <a:ext uri="{FF2B5EF4-FFF2-40B4-BE49-F238E27FC236}">
                  <a16:creationId xmlns:a16="http://schemas.microsoft.com/office/drawing/2014/main" id="{5C95A15D-9A31-45CB-B112-1F84A13AD8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D5F6C3-9906-4FF6-A4F3-474DC904F9DE}"/>
              </a:ext>
            </a:extLst>
          </p:cNvPr>
          <p:cNvGrpSpPr/>
          <p:nvPr/>
        </p:nvGrpSpPr>
        <p:grpSpPr>
          <a:xfrm>
            <a:off x="9908024" y="1040827"/>
            <a:ext cx="458693" cy="822932"/>
            <a:chOff x="10080624" y="5584820"/>
            <a:chExt cx="458693" cy="822932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7B4975AE-12A6-4D4F-A4B3-CCDBB74D2A6A}"/>
                </a:ext>
              </a:extLst>
            </p:cNvPr>
            <p:cNvGrpSpPr/>
            <p:nvPr/>
          </p:nvGrpSpPr>
          <p:grpSpPr>
            <a:xfrm>
              <a:off x="10080624" y="5584820"/>
              <a:ext cx="458693" cy="822932"/>
              <a:chOff x="8953994" y="5218656"/>
              <a:chExt cx="458693" cy="870487"/>
            </a:xfrm>
          </p:grpSpPr>
          <p:sp>
            <p:nvSpPr>
              <p:cNvPr id="273" name="Cube 272">
                <a:extLst>
                  <a:ext uri="{FF2B5EF4-FFF2-40B4-BE49-F238E27FC236}">
                    <a16:creationId xmlns:a16="http://schemas.microsoft.com/office/drawing/2014/main" id="{B4E286C2-6C5F-48BE-8864-D7CCB9B532DE}"/>
                  </a:ext>
                </a:extLst>
              </p:cNvPr>
              <p:cNvSpPr/>
              <p:nvPr/>
            </p:nvSpPr>
            <p:spPr>
              <a:xfrm>
                <a:off x="8956105" y="5744010"/>
                <a:ext cx="454869" cy="345133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Cube 273">
                <a:extLst>
                  <a:ext uri="{FF2B5EF4-FFF2-40B4-BE49-F238E27FC236}">
                    <a16:creationId xmlns:a16="http://schemas.microsoft.com/office/drawing/2014/main" id="{916E7103-8840-4C71-8350-CAD50C7FA30A}"/>
                  </a:ext>
                </a:extLst>
              </p:cNvPr>
              <p:cNvSpPr/>
              <p:nvPr/>
            </p:nvSpPr>
            <p:spPr>
              <a:xfrm>
                <a:off x="8957819" y="5487050"/>
                <a:ext cx="454868" cy="345133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Cube 274">
                <a:extLst>
                  <a:ext uri="{FF2B5EF4-FFF2-40B4-BE49-F238E27FC236}">
                    <a16:creationId xmlns:a16="http://schemas.microsoft.com/office/drawing/2014/main" id="{010502FB-5B56-4474-AD86-6A8E9D0F96BF}"/>
                  </a:ext>
                </a:extLst>
              </p:cNvPr>
              <p:cNvSpPr/>
              <p:nvPr/>
            </p:nvSpPr>
            <p:spPr>
              <a:xfrm>
                <a:off x="8953994" y="5218656"/>
                <a:ext cx="454869" cy="345133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5B64B812-4661-4645-A90A-F2014BFB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7283" y="6201952"/>
              <a:ext cx="161909" cy="14092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4A8F824E-C6C4-4E5B-94AC-FED48323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270" y="5940546"/>
              <a:ext cx="161909" cy="14092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036DF3AB-4DD9-4729-B9AF-203CEE7B7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269" y="5684732"/>
              <a:ext cx="161909" cy="140928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9CC9EFE-71FF-4445-A354-94E1F2AEDA53}"/>
              </a:ext>
            </a:extLst>
          </p:cNvPr>
          <p:cNvSpPr/>
          <p:nvPr/>
        </p:nvSpPr>
        <p:spPr>
          <a:xfrm>
            <a:off x="8286782" y="727674"/>
            <a:ext cx="3845967" cy="230758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二等辺三角形 7172">
            <a:extLst>
              <a:ext uri="{FF2B5EF4-FFF2-40B4-BE49-F238E27FC236}">
                <a16:creationId xmlns:a16="http://schemas.microsoft.com/office/drawing/2014/main" id="{C02C06FA-19B9-473E-8FEE-03B01EE120DF}"/>
              </a:ext>
            </a:extLst>
          </p:cNvPr>
          <p:cNvSpPr>
            <a:spLocks noChangeArrowheads="1"/>
          </p:cNvSpPr>
          <p:nvPr/>
        </p:nvSpPr>
        <p:spPr bwMode="auto">
          <a:xfrm rot="13598126">
            <a:off x="9794454" y="1544335"/>
            <a:ext cx="161414" cy="784210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0" name="二等辺三角形 7172">
            <a:extLst>
              <a:ext uri="{FF2B5EF4-FFF2-40B4-BE49-F238E27FC236}">
                <a16:creationId xmlns:a16="http://schemas.microsoft.com/office/drawing/2014/main" id="{4C8785A2-9CA4-41A9-B311-70E6AA1AF2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066655" y="1628061"/>
            <a:ext cx="91440" cy="1077758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D2331F71-B528-4104-B1D6-544043F09C43}"/>
              </a:ext>
            </a:extLst>
          </p:cNvPr>
          <p:cNvSpPr/>
          <p:nvPr/>
        </p:nvSpPr>
        <p:spPr>
          <a:xfrm>
            <a:off x="9803306" y="684627"/>
            <a:ext cx="1284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KITTING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EFD97BB-B492-4441-A050-5DAEA3EC444A}"/>
              </a:ext>
            </a:extLst>
          </p:cNvPr>
          <p:cNvSpPr/>
          <p:nvPr/>
        </p:nvSpPr>
        <p:spPr>
          <a:xfrm>
            <a:off x="5255184" y="727673"/>
            <a:ext cx="3035085" cy="230758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407B011-09DB-4851-89A1-8681A97E2317}"/>
              </a:ext>
            </a:extLst>
          </p:cNvPr>
          <p:cNvSpPr/>
          <p:nvPr/>
        </p:nvSpPr>
        <p:spPr>
          <a:xfrm>
            <a:off x="6356719" y="684627"/>
            <a:ext cx="1284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</a:t>
            </a:r>
            <a:endParaRPr lang="en-GB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5" name="Flowchart: Process 284">
            <a:extLst>
              <a:ext uri="{FF2B5EF4-FFF2-40B4-BE49-F238E27FC236}">
                <a16:creationId xmlns:a16="http://schemas.microsoft.com/office/drawing/2014/main" id="{98074ADB-2C7A-4009-9D59-16DD4F6C75F3}"/>
              </a:ext>
            </a:extLst>
          </p:cNvPr>
          <p:cNvSpPr/>
          <p:nvPr/>
        </p:nvSpPr>
        <p:spPr>
          <a:xfrm>
            <a:off x="10418626" y="1028258"/>
            <a:ext cx="1857626" cy="8602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1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(for u</a:t>
            </a:r>
            <a:r>
              <a:rPr lang="en-US" sz="1200" dirty="0">
                <a:solidFill>
                  <a:srgbClr val="0033CC"/>
                </a:solidFill>
              </a:rPr>
              <a:t>nique QR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Verify by unique box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Issue qty from each box</a:t>
            </a:r>
          </a:p>
        </p:txBody>
      </p:sp>
      <p:sp>
        <p:nvSpPr>
          <p:cNvPr id="288" name="Flowchart: Process 287">
            <a:extLst>
              <a:ext uri="{FF2B5EF4-FFF2-40B4-BE49-F238E27FC236}">
                <a16:creationId xmlns:a16="http://schemas.microsoft.com/office/drawing/2014/main" id="{34698D98-D64C-4BED-BC54-64F02C34AB8A}"/>
              </a:ext>
            </a:extLst>
          </p:cNvPr>
          <p:cNvSpPr/>
          <p:nvPr/>
        </p:nvSpPr>
        <p:spPr>
          <a:xfrm>
            <a:off x="10712992" y="1940191"/>
            <a:ext cx="1645027" cy="96660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2 </a:t>
            </a:r>
          </a:p>
          <a:p>
            <a:r>
              <a:rPr lang="en-US" sz="1200" dirty="0">
                <a:solidFill>
                  <a:schemeClr val="tx1"/>
                </a:solidFill>
              </a:rPr>
              <a:t>(for </a:t>
            </a:r>
            <a:r>
              <a:rPr lang="en-US" sz="1200" dirty="0">
                <a:solidFill>
                  <a:srgbClr val="FF0000"/>
                </a:solidFill>
              </a:rPr>
              <a:t>non unique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QR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 Verify by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Receiving card</a:t>
            </a:r>
          </a:p>
          <a:p>
            <a:r>
              <a:rPr lang="en-US" sz="1200" dirty="0">
                <a:solidFill>
                  <a:schemeClr val="tx1"/>
                </a:solidFill>
              </a:rPr>
              <a:t>- Issue qty from 1 lot</a:t>
            </a: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BB7275F-06A2-4EAB-BB22-2BFF6AF541C4}"/>
              </a:ext>
            </a:extLst>
          </p:cNvPr>
          <p:cNvGrpSpPr/>
          <p:nvPr/>
        </p:nvGrpSpPr>
        <p:grpSpPr>
          <a:xfrm>
            <a:off x="5297071" y="2250520"/>
            <a:ext cx="495731" cy="441572"/>
            <a:chOff x="795402" y="681479"/>
            <a:chExt cx="839084" cy="1283804"/>
          </a:xfrm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AC708D3-E6D7-4D0C-92D9-08483EC7C103}"/>
                </a:ext>
              </a:extLst>
            </p:cNvPr>
            <p:cNvSpPr/>
            <p:nvPr/>
          </p:nvSpPr>
          <p:spPr>
            <a:xfrm>
              <a:off x="795402" y="1531367"/>
              <a:ext cx="8390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A1C48E53-3416-4749-9303-7BAC6A279FD1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6B4D2D69-771C-4DD6-9FF4-B4941F8921E4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297" name="Cube 296">
                  <a:extLst>
                    <a:ext uri="{FF2B5EF4-FFF2-40B4-BE49-F238E27FC236}">
                      <a16:creationId xmlns:a16="http://schemas.microsoft.com/office/drawing/2014/main" id="{D365F40A-7CD8-4C49-8552-FA9232E918CC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Cube 297">
                  <a:extLst>
                    <a:ext uri="{FF2B5EF4-FFF2-40B4-BE49-F238E27FC236}">
                      <a16:creationId xmlns:a16="http://schemas.microsoft.com/office/drawing/2014/main" id="{2681731E-B81C-419C-9A42-16D82EC72EA2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Cube 298">
                  <a:extLst>
                    <a:ext uri="{FF2B5EF4-FFF2-40B4-BE49-F238E27FC236}">
                      <a16:creationId xmlns:a16="http://schemas.microsoft.com/office/drawing/2014/main" id="{BDEBC5A1-6C4F-4BE4-A2A1-2F01D1D491F2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Cube 299">
                  <a:extLst>
                    <a:ext uri="{FF2B5EF4-FFF2-40B4-BE49-F238E27FC236}">
                      <a16:creationId xmlns:a16="http://schemas.microsoft.com/office/drawing/2014/main" id="{7126E4F1-1BD0-4D88-885F-29FF9790DBDB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Cube 300">
                  <a:extLst>
                    <a:ext uri="{FF2B5EF4-FFF2-40B4-BE49-F238E27FC236}">
                      <a16:creationId xmlns:a16="http://schemas.microsoft.com/office/drawing/2014/main" id="{750A4DA5-FAA2-4947-AF55-D809ACA6EEBB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Cube 301">
                  <a:extLst>
                    <a:ext uri="{FF2B5EF4-FFF2-40B4-BE49-F238E27FC236}">
                      <a16:creationId xmlns:a16="http://schemas.microsoft.com/office/drawing/2014/main" id="{06622A25-45A2-4500-9C41-655AEA66ED0F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Cube 302">
                  <a:extLst>
                    <a:ext uri="{FF2B5EF4-FFF2-40B4-BE49-F238E27FC236}">
                      <a16:creationId xmlns:a16="http://schemas.microsoft.com/office/drawing/2014/main" id="{C3F035A4-8F70-41BB-8087-6DA589AF7882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Cube 303">
                  <a:extLst>
                    <a:ext uri="{FF2B5EF4-FFF2-40B4-BE49-F238E27FC236}">
                      <a16:creationId xmlns:a16="http://schemas.microsoft.com/office/drawing/2014/main" id="{BA1003FE-A47B-472B-AA82-CF6535895F4C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6" name="Cube 295">
                <a:extLst>
                  <a:ext uri="{FF2B5EF4-FFF2-40B4-BE49-F238E27FC236}">
                    <a16:creationId xmlns:a16="http://schemas.microsoft.com/office/drawing/2014/main" id="{CE3A14B3-273D-4905-AE57-1A3ED4474DCD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0" name="Picture 339">
            <a:extLst>
              <a:ext uri="{FF2B5EF4-FFF2-40B4-BE49-F238E27FC236}">
                <a16:creationId xmlns:a16="http://schemas.microsoft.com/office/drawing/2014/main" id="{AF7533E4-2E73-4AC2-8FC6-9FAC542FA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870" y="2207606"/>
            <a:ext cx="587915" cy="398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63381AE-B958-41F0-85F2-12EE8A079EE4}"/>
              </a:ext>
            </a:extLst>
          </p:cNvPr>
          <p:cNvCxnSpPr>
            <a:cxnSpLocks/>
            <a:stCxn id="222" idx="1"/>
          </p:cNvCxnSpPr>
          <p:nvPr/>
        </p:nvCxnSpPr>
        <p:spPr>
          <a:xfrm flipH="1">
            <a:off x="3966146" y="1972980"/>
            <a:ext cx="376576" cy="4671"/>
          </a:xfrm>
          <a:prstGeom prst="straightConnector1">
            <a:avLst/>
          </a:prstGeom>
          <a:ln>
            <a:solidFill>
              <a:srgbClr val="0033C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B0AE741-DD61-4A18-B56A-38D93381FB1F}"/>
              </a:ext>
            </a:extLst>
          </p:cNvPr>
          <p:cNvSpPr/>
          <p:nvPr/>
        </p:nvSpPr>
        <p:spPr>
          <a:xfrm>
            <a:off x="3894687" y="1727412"/>
            <a:ext cx="8760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paste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8163604-E72B-4CB8-99A9-2CA71223EBCB}"/>
              </a:ext>
            </a:extLst>
          </p:cNvPr>
          <p:cNvSpPr/>
          <p:nvPr/>
        </p:nvSpPr>
        <p:spPr>
          <a:xfrm>
            <a:off x="4163127" y="1279866"/>
            <a:ext cx="12331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type</a:t>
            </a:r>
          </a:p>
          <a:p>
            <a:pPr algn="ctr"/>
            <a:r>
              <a:rPr lang="en-GB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Receiving card</a:t>
            </a:r>
          </a:p>
        </p:txBody>
      </p:sp>
      <p:pic>
        <p:nvPicPr>
          <p:cNvPr id="382" name="Picture 381">
            <a:extLst>
              <a:ext uri="{FF2B5EF4-FFF2-40B4-BE49-F238E27FC236}">
                <a16:creationId xmlns:a16="http://schemas.microsoft.com/office/drawing/2014/main" id="{07E00F2B-287D-441D-9916-7607C9B76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50" y="2207068"/>
            <a:ext cx="160582" cy="134228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grpSp>
        <p:nvGrpSpPr>
          <p:cNvPr id="385" name="Group 384">
            <a:extLst>
              <a:ext uri="{FF2B5EF4-FFF2-40B4-BE49-F238E27FC236}">
                <a16:creationId xmlns:a16="http://schemas.microsoft.com/office/drawing/2014/main" id="{7B54A728-C3F5-4385-BA4C-C09E77AFF57F}"/>
              </a:ext>
            </a:extLst>
          </p:cNvPr>
          <p:cNvGrpSpPr/>
          <p:nvPr/>
        </p:nvGrpSpPr>
        <p:grpSpPr>
          <a:xfrm>
            <a:off x="7089959" y="1653562"/>
            <a:ext cx="1165463" cy="726088"/>
            <a:chOff x="6987553" y="2214249"/>
            <a:chExt cx="1165463" cy="726088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241BC0AF-D35F-4CD8-A1C6-403C6365E2E3}"/>
                </a:ext>
              </a:extLst>
            </p:cNvPr>
            <p:cNvSpPr/>
            <p:nvPr/>
          </p:nvSpPr>
          <p:spPr>
            <a:xfrm>
              <a:off x="7043857" y="2670991"/>
              <a:ext cx="463456" cy="269346"/>
            </a:xfrm>
            <a:prstGeom prst="rect">
              <a:avLst/>
            </a:prstGeom>
            <a:pattFill prst="pct25">
              <a:fgClr>
                <a:srgbClr val="00B0F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US" sz="105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790057-BC97-4651-897F-4C2B6A50931B}"/>
                </a:ext>
              </a:extLst>
            </p:cNvPr>
            <p:cNvGrpSpPr/>
            <p:nvPr/>
          </p:nvGrpSpPr>
          <p:grpSpPr>
            <a:xfrm>
              <a:off x="6987553" y="2214249"/>
              <a:ext cx="1165463" cy="712828"/>
              <a:chOff x="6648992" y="2048896"/>
              <a:chExt cx="1165463" cy="712828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282C0F0E-D1F7-4623-96F8-C7AFA180C50E}"/>
                  </a:ext>
                </a:extLst>
              </p:cNvPr>
              <p:cNvGrpSpPr/>
              <p:nvPr/>
            </p:nvGrpSpPr>
            <p:grpSpPr>
              <a:xfrm>
                <a:off x="6648992" y="2048896"/>
                <a:ext cx="1165463" cy="712828"/>
                <a:chOff x="5101825" y="2913346"/>
                <a:chExt cx="2452593" cy="1206305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4ABBF179-2038-4328-A5B8-5556EE1AFB7E}"/>
                    </a:ext>
                  </a:extLst>
                </p:cNvPr>
                <p:cNvGrpSpPr/>
                <p:nvPr/>
              </p:nvGrpSpPr>
              <p:grpSpPr>
                <a:xfrm>
                  <a:off x="5101825" y="2913346"/>
                  <a:ext cx="1184897" cy="1206305"/>
                  <a:chOff x="6899456" y="2946125"/>
                  <a:chExt cx="2442671" cy="2027582"/>
                </a:xfrm>
              </p:grpSpPr>
              <p:sp>
                <p:nvSpPr>
                  <p:cNvPr id="376" name="Cube 375">
                    <a:extLst>
                      <a:ext uri="{FF2B5EF4-FFF2-40B4-BE49-F238E27FC236}">
                        <a16:creationId xmlns:a16="http://schemas.microsoft.com/office/drawing/2014/main" id="{EF4E35B5-FCF2-4406-A228-844CE862EE5A}"/>
                      </a:ext>
                    </a:extLst>
                  </p:cNvPr>
                  <p:cNvSpPr/>
                  <p:nvPr/>
                </p:nvSpPr>
                <p:spPr>
                  <a:xfrm>
                    <a:off x="7033859" y="4148788"/>
                    <a:ext cx="2162019" cy="7593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7" name="Cube 376">
                    <a:extLst>
                      <a:ext uri="{FF2B5EF4-FFF2-40B4-BE49-F238E27FC236}">
                        <a16:creationId xmlns:a16="http://schemas.microsoft.com/office/drawing/2014/main" id="{0AE01A26-220A-435D-8899-95BA2786C26E}"/>
                      </a:ext>
                    </a:extLst>
                  </p:cNvPr>
                  <p:cNvSpPr/>
                  <p:nvPr/>
                </p:nvSpPr>
                <p:spPr>
                  <a:xfrm>
                    <a:off x="6933757" y="2946125"/>
                    <a:ext cx="175656" cy="1798981"/>
                  </a:xfrm>
                  <a:prstGeom prst="cube">
                    <a:avLst/>
                  </a:prstGeom>
                  <a:solidFill>
                    <a:srgbClr val="003399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8" name="Flowchart: Manual Operation 377">
                    <a:extLst>
                      <a:ext uri="{FF2B5EF4-FFF2-40B4-BE49-F238E27FC236}">
                        <a16:creationId xmlns:a16="http://schemas.microsoft.com/office/drawing/2014/main" id="{894BE1CA-2318-411E-B700-DDB45712B7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899456" y="4745107"/>
                    <a:ext cx="223447" cy="228600"/>
                  </a:xfrm>
                  <a:prstGeom prst="flowChartManualOperation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9" name="Cube 378">
                    <a:extLst>
                      <a:ext uri="{FF2B5EF4-FFF2-40B4-BE49-F238E27FC236}">
                        <a16:creationId xmlns:a16="http://schemas.microsoft.com/office/drawing/2014/main" id="{8EF84B08-7C72-44FA-B92A-8B09E5FF0252}"/>
                      </a:ext>
                    </a:extLst>
                  </p:cNvPr>
                  <p:cNvSpPr/>
                  <p:nvPr/>
                </p:nvSpPr>
                <p:spPr>
                  <a:xfrm>
                    <a:off x="7040446" y="3023353"/>
                    <a:ext cx="2162019" cy="7593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80" name="Cube 379">
                    <a:extLst>
                      <a:ext uri="{FF2B5EF4-FFF2-40B4-BE49-F238E27FC236}">
                        <a16:creationId xmlns:a16="http://schemas.microsoft.com/office/drawing/2014/main" id="{A2E9B88B-66B8-453D-92D1-47DFB23A589B}"/>
                      </a:ext>
                    </a:extLst>
                  </p:cNvPr>
                  <p:cNvSpPr/>
                  <p:nvPr/>
                </p:nvSpPr>
                <p:spPr>
                  <a:xfrm>
                    <a:off x="7040446" y="3584233"/>
                    <a:ext cx="2162019" cy="7593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81" name="Flowchart: Manual Operation 380">
                    <a:extLst>
                      <a:ext uri="{FF2B5EF4-FFF2-40B4-BE49-F238E27FC236}">
                        <a16:creationId xmlns:a16="http://schemas.microsoft.com/office/drawing/2014/main" id="{DD2C8BEF-B087-4F0D-903A-EB4A808B92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118681" y="4737985"/>
                    <a:ext cx="223446" cy="228600"/>
                  </a:xfrm>
                  <a:prstGeom prst="flowChartManualOperation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840A27ED-7485-4990-AB0F-E633DF0CF3CB}"/>
                    </a:ext>
                  </a:extLst>
                </p:cNvPr>
                <p:cNvGrpSpPr/>
                <p:nvPr/>
              </p:nvGrpSpPr>
              <p:grpSpPr>
                <a:xfrm>
                  <a:off x="6172420" y="2913346"/>
                  <a:ext cx="1309376" cy="1202070"/>
                  <a:chOff x="6875381" y="2953245"/>
                  <a:chExt cx="2699286" cy="2020462"/>
                </a:xfrm>
              </p:grpSpPr>
              <p:sp>
                <p:nvSpPr>
                  <p:cNvPr id="371" name="Cube 370">
                    <a:extLst>
                      <a:ext uri="{FF2B5EF4-FFF2-40B4-BE49-F238E27FC236}">
                        <a16:creationId xmlns:a16="http://schemas.microsoft.com/office/drawing/2014/main" id="{189EE379-5D0A-4572-92EB-AE18E5AB916C}"/>
                      </a:ext>
                    </a:extLst>
                  </p:cNvPr>
                  <p:cNvSpPr/>
                  <p:nvPr/>
                </p:nvSpPr>
                <p:spPr>
                  <a:xfrm>
                    <a:off x="7033859" y="4148789"/>
                    <a:ext cx="2540808" cy="7593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2" name="Cube 371">
                    <a:extLst>
                      <a:ext uri="{FF2B5EF4-FFF2-40B4-BE49-F238E27FC236}">
                        <a16:creationId xmlns:a16="http://schemas.microsoft.com/office/drawing/2014/main" id="{36287980-AED0-4C4C-82A5-46FCF87E84CE}"/>
                      </a:ext>
                    </a:extLst>
                  </p:cNvPr>
                  <p:cNvSpPr/>
                  <p:nvPr/>
                </p:nvSpPr>
                <p:spPr>
                  <a:xfrm>
                    <a:off x="6909684" y="2953245"/>
                    <a:ext cx="168348" cy="1791860"/>
                  </a:xfrm>
                  <a:prstGeom prst="cube">
                    <a:avLst/>
                  </a:prstGeom>
                  <a:solidFill>
                    <a:srgbClr val="003399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3" name="Flowchart: Manual Operation 372">
                    <a:extLst>
                      <a:ext uri="{FF2B5EF4-FFF2-40B4-BE49-F238E27FC236}">
                        <a16:creationId xmlns:a16="http://schemas.microsoft.com/office/drawing/2014/main" id="{3ECF299A-F920-46E3-9358-E992D72751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875381" y="4745107"/>
                    <a:ext cx="223446" cy="228600"/>
                  </a:xfrm>
                  <a:prstGeom prst="flowChartManualOperation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4" name="Cube 373">
                    <a:extLst>
                      <a:ext uri="{FF2B5EF4-FFF2-40B4-BE49-F238E27FC236}">
                        <a16:creationId xmlns:a16="http://schemas.microsoft.com/office/drawing/2014/main" id="{154513A2-EDBC-4514-A6C9-A2400AB074D9}"/>
                      </a:ext>
                    </a:extLst>
                  </p:cNvPr>
                  <p:cNvSpPr/>
                  <p:nvPr/>
                </p:nvSpPr>
                <p:spPr>
                  <a:xfrm>
                    <a:off x="7040447" y="3023353"/>
                    <a:ext cx="2494886" cy="83053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75" name="Cube 374">
                    <a:extLst>
                      <a:ext uri="{FF2B5EF4-FFF2-40B4-BE49-F238E27FC236}">
                        <a16:creationId xmlns:a16="http://schemas.microsoft.com/office/drawing/2014/main" id="{16688627-3F46-4269-844F-33076226503C}"/>
                      </a:ext>
                    </a:extLst>
                  </p:cNvPr>
                  <p:cNvSpPr/>
                  <p:nvPr/>
                </p:nvSpPr>
                <p:spPr>
                  <a:xfrm>
                    <a:off x="7040445" y="3584234"/>
                    <a:ext cx="2494883" cy="68812"/>
                  </a:xfrm>
                  <a:prstGeom prst="cub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952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425D23AF-8D02-43C8-914D-4CE5FBAF4D7A}"/>
                    </a:ext>
                  </a:extLst>
                </p:cNvPr>
                <p:cNvGrpSpPr/>
                <p:nvPr/>
              </p:nvGrpSpPr>
              <p:grpSpPr>
                <a:xfrm>
                  <a:off x="7446028" y="2917580"/>
                  <a:ext cx="108390" cy="1202071"/>
                  <a:chOff x="7276538" y="2953242"/>
                  <a:chExt cx="223447" cy="2020465"/>
                </a:xfrm>
              </p:grpSpPr>
              <p:sp>
                <p:nvSpPr>
                  <p:cNvPr id="365" name="Cube 364">
                    <a:extLst>
                      <a:ext uri="{FF2B5EF4-FFF2-40B4-BE49-F238E27FC236}">
                        <a16:creationId xmlns:a16="http://schemas.microsoft.com/office/drawing/2014/main" id="{DA45384E-0B31-47E4-A2B0-2C01A7BA4D01}"/>
                      </a:ext>
                    </a:extLst>
                  </p:cNvPr>
                  <p:cNvSpPr/>
                  <p:nvPr/>
                </p:nvSpPr>
                <p:spPr>
                  <a:xfrm>
                    <a:off x="7286774" y="2953242"/>
                    <a:ext cx="191115" cy="1791861"/>
                  </a:xfrm>
                  <a:prstGeom prst="cube">
                    <a:avLst/>
                  </a:prstGeom>
                  <a:solidFill>
                    <a:srgbClr val="003399"/>
                  </a:soli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  <p:sp>
                <p:nvSpPr>
                  <p:cNvPr id="366" name="Flowchart: Manual Operation 365">
                    <a:extLst>
                      <a:ext uri="{FF2B5EF4-FFF2-40B4-BE49-F238E27FC236}">
                        <a16:creationId xmlns:a16="http://schemas.microsoft.com/office/drawing/2014/main" id="{BDC4956E-3794-462F-8462-AD203ADB625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276538" y="4745107"/>
                    <a:ext cx="223447" cy="228600"/>
                  </a:xfrm>
                  <a:prstGeom prst="flowChartManualOperation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endParaRPr>
                  </a:p>
                </p:txBody>
              </p:sp>
            </p:grpSp>
          </p:grpSp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36F9510E-0C3B-4AF0-B072-8D2087EE2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945" y="2601060"/>
                <a:ext cx="122320" cy="117384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86BD15EB-8067-4DF1-8963-1B6DD111E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577" y="2051397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738CDE9A-BFB4-42D8-9756-B5FAC7721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977" y="2418575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3" name="Picture 352">
                <a:extLst>
                  <a:ext uri="{FF2B5EF4-FFF2-40B4-BE49-F238E27FC236}">
                    <a16:creationId xmlns:a16="http://schemas.microsoft.com/office/drawing/2014/main" id="{49D90C28-ABC5-494A-9B34-09A3C627F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577" y="2418575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5" name="Picture 354">
                <a:extLst>
                  <a:ext uri="{FF2B5EF4-FFF2-40B4-BE49-F238E27FC236}">
                    <a16:creationId xmlns:a16="http://schemas.microsoft.com/office/drawing/2014/main" id="{7E93A80E-12AE-4B3C-88CD-69621B36D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977" y="2235097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07401B71-36AC-4A73-A326-9D820E862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6577" y="2235097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06080EDE-9B99-4F42-B0E3-71956401F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6200" y="2054650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A4F6F2CB-29C7-47CD-8618-704C89E730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2047" y="2652914"/>
                <a:ext cx="47504" cy="45587"/>
              </a:xfrm>
              <a:prstGeom prst="rect">
                <a:avLst/>
              </a:prstGeom>
              <a:ln w="28575">
                <a:noFill/>
              </a:ln>
            </p:spPr>
          </p:pic>
        </p:grp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24F9F731-FEF9-4A47-A111-F0C9EE048989}"/>
              </a:ext>
            </a:extLst>
          </p:cNvPr>
          <p:cNvSpPr/>
          <p:nvPr/>
        </p:nvSpPr>
        <p:spPr>
          <a:xfrm>
            <a:off x="5427166" y="2345123"/>
            <a:ext cx="150989" cy="103566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29D904FE-5B2A-4AE4-AA3F-691D0989CAB6}"/>
              </a:ext>
            </a:extLst>
          </p:cNvPr>
          <p:cNvSpPr/>
          <p:nvPr/>
        </p:nvSpPr>
        <p:spPr>
          <a:xfrm>
            <a:off x="5573958" y="2208164"/>
            <a:ext cx="279400" cy="403225"/>
          </a:xfrm>
          <a:custGeom>
            <a:avLst/>
            <a:gdLst>
              <a:gd name="connsiteX0" fmla="*/ 0 w 279400"/>
              <a:gd name="connsiteY0" fmla="*/ 138113 h 403225"/>
              <a:gd name="connsiteX1" fmla="*/ 279400 w 279400"/>
              <a:gd name="connsiteY1" fmla="*/ 0 h 403225"/>
              <a:gd name="connsiteX2" fmla="*/ 279400 w 279400"/>
              <a:gd name="connsiteY2" fmla="*/ 403225 h 403225"/>
              <a:gd name="connsiteX3" fmla="*/ 3175 w 279400"/>
              <a:gd name="connsiteY3" fmla="*/ 236538 h 403225"/>
              <a:gd name="connsiteX4" fmla="*/ 0 w 279400"/>
              <a:gd name="connsiteY4" fmla="*/ 138113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" h="403225">
                <a:moveTo>
                  <a:pt x="0" y="138113"/>
                </a:moveTo>
                <a:lnTo>
                  <a:pt x="279400" y="0"/>
                </a:lnTo>
                <a:lnTo>
                  <a:pt x="279400" y="403225"/>
                </a:lnTo>
                <a:lnTo>
                  <a:pt x="3175" y="236538"/>
                </a:lnTo>
                <a:lnTo>
                  <a:pt x="0" y="138113"/>
                </a:lnTo>
                <a:close/>
              </a:path>
            </a:pathLst>
          </a:cu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38768D9D-37C9-46AA-BDDD-9246199139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58372" y="1868555"/>
            <a:ext cx="225973" cy="1248163"/>
          </a:xfrm>
          <a:prstGeom prst="bentConnector3">
            <a:avLst>
              <a:gd name="adj1" fmla="val -85708"/>
            </a:avLst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Flowchart: Process 391">
            <a:extLst>
              <a:ext uri="{FF2B5EF4-FFF2-40B4-BE49-F238E27FC236}">
                <a16:creationId xmlns:a16="http://schemas.microsoft.com/office/drawing/2014/main" id="{665429A8-888A-49F3-945B-869063E94470}"/>
              </a:ext>
            </a:extLst>
          </p:cNvPr>
          <p:cNvSpPr/>
          <p:nvPr/>
        </p:nvSpPr>
        <p:spPr>
          <a:xfrm>
            <a:off x="6044519" y="2456316"/>
            <a:ext cx="1421219" cy="67520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E-map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Suggest position</a:t>
            </a:r>
          </a:p>
        </p:txBody>
      </p:sp>
      <p:grpSp>
        <p:nvGrpSpPr>
          <p:cNvPr id="395" name="Group 810">
            <a:extLst>
              <a:ext uri="{FF2B5EF4-FFF2-40B4-BE49-F238E27FC236}">
                <a16:creationId xmlns:a16="http://schemas.microsoft.com/office/drawing/2014/main" id="{20F71B3F-1453-45E6-A5FD-F8B5AA2DEBBC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541040" y="1849651"/>
            <a:ext cx="344454" cy="353017"/>
            <a:chOff x="2396" y="2242"/>
            <a:chExt cx="885" cy="907"/>
          </a:xfrm>
        </p:grpSpPr>
        <p:sp>
          <p:nvSpPr>
            <p:cNvPr id="396" name="AutoShape 811">
              <a:extLst>
                <a:ext uri="{FF2B5EF4-FFF2-40B4-BE49-F238E27FC236}">
                  <a16:creationId xmlns:a16="http://schemas.microsoft.com/office/drawing/2014/main" id="{DC13757A-767A-4880-9C9E-29D18E06C9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7" name="AutoShape 812">
              <a:extLst>
                <a:ext uri="{FF2B5EF4-FFF2-40B4-BE49-F238E27FC236}">
                  <a16:creationId xmlns:a16="http://schemas.microsoft.com/office/drawing/2014/main" id="{AA5F5A39-9FF4-4916-83CD-2E5CB30CD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98" name="Group 813">
              <a:extLst>
                <a:ext uri="{FF2B5EF4-FFF2-40B4-BE49-F238E27FC236}">
                  <a16:creationId xmlns:a16="http://schemas.microsoft.com/office/drawing/2014/main" id="{2B548180-C15F-4095-82DA-6216C25F8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429" name="Freeform 814">
                <a:extLst>
                  <a:ext uri="{FF2B5EF4-FFF2-40B4-BE49-F238E27FC236}">
                    <a16:creationId xmlns:a16="http://schemas.microsoft.com/office/drawing/2014/main" id="{24066339-1687-46FC-8D67-745811E8F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Freeform 815">
                <a:extLst>
                  <a:ext uri="{FF2B5EF4-FFF2-40B4-BE49-F238E27FC236}">
                    <a16:creationId xmlns:a16="http://schemas.microsoft.com/office/drawing/2014/main" id="{A33812FC-7D3D-4CE1-AEAE-1D6350C06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" name="AutoShape 816">
              <a:extLst>
                <a:ext uri="{FF2B5EF4-FFF2-40B4-BE49-F238E27FC236}">
                  <a16:creationId xmlns:a16="http://schemas.microsoft.com/office/drawing/2014/main" id="{C1BB5565-AD0B-4EA3-BCBA-AF020F895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0" name="AutoShape 817">
              <a:extLst>
                <a:ext uri="{FF2B5EF4-FFF2-40B4-BE49-F238E27FC236}">
                  <a16:creationId xmlns:a16="http://schemas.microsoft.com/office/drawing/2014/main" id="{CCA333DC-22CC-40A9-BB32-C40A1E1113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1" name="AutoShape 818">
              <a:extLst>
                <a:ext uri="{FF2B5EF4-FFF2-40B4-BE49-F238E27FC236}">
                  <a16:creationId xmlns:a16="http://schemas.microsoft.com/office/drawing/2014/main" id="{285CA0FF-C696-4481-AF83-F0F8A60740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2" name="Oval 819">
              <a:extLst>
                <a:ext uri="{FF2B5EF4-FFF2-40B4-BE49-F238E27FC236}">
                  <a16:creationId xmlns:a16="http://schemas.microsoft.com/office/drawing/2014/main" id="{72510D56-BCD2-4318-9247-8D7EA82F2B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3" name="AutoShape 820">
              <a:extLst>
                <a:ext uri="{FF2B5EF4-FFF2-40B4-BE49-F238E27FC236}">
                  <a16:creationId xmlns:a16="http://schemas.microsoft.com/office/drawing/2014/main" id="{F03AB036-E880-4E0B-AE3C-CCFF69DC8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4" name="AutoShape 821">
              <a:extLst>
                <a:ext uri="{FF2B5EF4-FFF2-40B4-BE49-F238E27FC236}">
                  <a16:creationId xmlns:a16="http://schemas.microsoft.com/office/drawing/2014/main" id="{D427B126-860D-4165-B46F-0A35712AE5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5" name="AutoShape 822">
              <a:extLst>
                <a:ext uri="{FF2B5EF4-FFF2-40B4-BE49-F238E27FC236}">
                  <a16:creationId xmlns:a16="http://schemas.microsoft.com/office/drawing/2014/main" id="{B80B41A8-4779-408D-B865-E454FD876F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6" name="AutoShape 823">
              <a:extLst>
                <a:ext uri="{FF2B5EF4-FFF2-40B4-BE49-F238E27FC236}">
                  <a16:creationId xmlns:a16="http://schemas.microsoft.com/office/drawing/2014/main" id="{608F4E61-7728-42F7-B3EC-531C1CBE21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7" name="AutoShape 824">
              <a:extLst>
                <a:ext uri="{FF2B5EF4-FFF2-40B4-BE49-F238E27FC236}">
                  <a16:creationId xmlns:a16="http://schemas.microsoft.com/office/drawing/2014/main" id="{21415230-4E99-42B9-9A40-5BDD84D8A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8" name="AutoShape 825">
              <a:extLst>
                <a:ext uri="{FF2B5EF4-FFF2-40B4-BE49-F238E27FC236}">
                  <a16:creationId xmlns:a16="http://schemas.microsoft.com/office/drawing/2014/main" id="{72DB73BF-2DD5-4F97-AD11-F51B02B1D9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09" name="AutoShape 826">
              <a:extLst>
                <a:ext uri="{FF2B5EF4-FFF2-40B4-BE49-F238E27FC236}">
                  <a16:creationId xmlns:a16="http://schemas.microsoft.com/office/drawing/2014/main" id="{22296C54-25A5-41A5-944E-D46B699B89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0" name="AutoShape 827">
              <a:extLst>
                <a:ext uri="{FF2B5EF4-FFF2-40B4-BE49-F238E27FC236}">
                  <a16:creationId xmlns:a16="http://schemas.microsoft.com/office/drawing/2014/main" id="{D11FA8B2-E7D3-4936-BBD7-15C69E417B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1" name="AutoShape 828">
              <a:extLst>
                <a:ext uri="{FF2B5EF4-FFF2-40B4-BE49-F238E27FC236}">
                  <a16:creationId xmlns:a16="http://schemas.microsoft.com/office/drawing/2014/main" id="{0AB8497B-81FD-4DDB-A39C-89A41B529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2" name="AutoShape 829">
              <a:extLst>
                <a:ext uri="{FF2B5EF4-FFF2-40B4-BE49-F238E27FC236}">
                  <a16:creationId xmlns:a16="http://schemas.microsoft.com/office/drawing/2014/main" id="{C2478AA4-D2AE-47F3-851B-D1BAFBE4A9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3" name="AutoShape 830">
              <a:extLst>
                <a:ext uri="{FF2B5EF4-FFF2-40B4-BE49-F238E27FC236}">
                  <a16:creationId xmlns:a16="http://schemas.microsoft.com/office/drawing/2014/main" id="{CFD19E42-4837-4813-AB79-61989D1B4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4" name="AutoShape 831">
              <a:extLst>
                <a:ext uri="{FF2B5EF4-FFF2-40B4-BE49-F238E27FC236}">
                  <a16:creationId xmlns:a16="http://schemas.microsoft.com/office/drawing/2014/main" id="{9519DFBF-16F0-44F7-A4B1-B7A7D64FF6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5" name="AutoShape 832">
              <a:extLst>
                <a:ext uri="{FF2B5EF4-FFF2-40B4-BE49-F238E27FC236}">
                  <a16:creationId xmlns:a16="http://schemas.microsoft.com/office/drawing/2014/main" id="{5C955582-77BE-4ADD-B9AB-1DAA2AF0FC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6" name="AutoShape 833">
              <a:extLst>
                <a:ext uri="{FF2B5EF4-FFF2-40B4-BE49-F238E27FC236}">
                  <a16:creationId xmlns:a16="http://schemas.microsoft.com/office/drawing/2014/main" id="{70EA2F34-635C-4BC3-8C49-E090A2F310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7" name="AutoShape 834">
              <a:extLst>
                <a:ext uri="{FF2B5EF4-FFF2-40B4-BE49-F238E27FC236}">
                  <a16:creationId xmlns:a16="http://schemas.microsoft.com/office/drawing/2014/main" id="{588416CE-C878-4F83-930D-6D9E2DE2C4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8" name="AutoShape 835">
              <a:extLst>
                <a:ext uri="{FF2B5EF4-FFF2-40B4-BE49-F238E27FC236}">
                  <a16:creationId xmlns:a16="http://schemas.microsoft.com/office/drawing/2014/main" id="{6598DA88-2A23-4B6B-B423-97F151B27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19" name="AutoShape 836">
              <a:extLst>
                <a:ext uri="{FF2B5EF4-FFF2-40B4-BE49-F238E27FC236}">
                  <a16:creationId xmlns:a16="http://schemas.microsoft.com/office/drawing/2014/main" id="{59FED1FF-1B60-46BE-995B-0E2A6F242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0" name="AutoShape 837">
              <a:extLst>
                <a:ext uri="{FF2B5EF4-FFF2-40B4-BE49-F238E27FC236}">
                  <a16:creationId xmlns:a16="http://schemas.microsoft.com/office/drawing/2014/main" id="{C8DA5D98-1776-4C93-855F-25B385CDEA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1" name="AutoShape 838">
              <a:extLst>
                <a:ext uri="{FF2B5EF4-FFF2-40B4-BE49-F238E27FC236}">
                  <a16:creationId xmlns:a16="http://schemas.microsoft.com/office/drawing/2014/main" id="{DC61B8C1-C8AE-496D-A216-C8B118D04D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2" name="AutoShape 839">
              <a:extLst>
                <a:ext uri="{FF2B5EF4-FFF2-40B4-BE49-F238E27FC236}">
                  <a16:creationId xmlns:a16="http://schemas.microsoft.com/office/drawing/2014/main" id="{2CA89014-1986-48FF-AA44-8D0F5686A5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3" name="AutoShape 840">
              <a:extLst>
                <a:ext uri="{FF2B5EF4-FFF2-40B4-BE49-F238E27FC236}">
                  <a16:creationId xmlns:a16="http://schemas.microsoft.com/office/drawing/2014/main" id="{DEE09DC3-DDCA-4D54-8FCC-D0AF9C5539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4" name="AutoShape 841">
              <a:extLst>
                <a:ext uri="{FF2B5EF4-FFF2-40B4-BE49-F238E27FC236}">
                  <a16:creationId xmlns:a16="http://schemas.microsoft.com/office/drawing/2014/main" id="{C030A2D5-CCBA-4FD4-913C-A3D41E6EBB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5" name="AutoShape 842">
              <a:extLst>
                <a:ext uri="{FF2B5EF4-FFF2-40B4-BE49-F238E27FC236}">
                  <a16:creationId xmlns:a16="http://schemas.microsoft.com/office/drawing/2014/main" id="{AF5E53EE-B856-4D98-980A-26B494DF8E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6" name="AutoShape 843">
              <a:extLst>
                <a:ext uri="{FF2B5EF4-FFF2-40B4-BE49-F238E27FC236}">
                  <a16:creationId xmlns:a16="http://schemas.microsoft.com/office/drawing/2014/main" id="{C0C67390-C4A4-4E17-AA0E-8242239200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7" name="AutoShape 844">
              <a:extLst>
                <a:ext uri="{FF2B5EF4-FFF2-40B4-BE49-F238E27FC236}">
                  <a16:creationId xmlns:a16="http://schemas.microsoft.com/office/drawing/2014/main" id="{4E9DA035-CCEE-49B8-8261-D74A6456B4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28" name="AutoShape 845">
              <a:extLst>
                <a:ext uri="{FF2B5EF4-FFF2-40B4-BE49-F238E27FC236}">
                  <a16:creationId xmlns:a16="http://schemas.microsoft.com/office/drawing/2014/main" id="{80737E49-C80E-45DC-B240-90499B4E07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34" name="二等辺三角形 7172">
            <a:extLst>
              <a:ext uri="{FF2B5EF4-FFF2-40B4-BE49-F238E27FC236}">
                <a16:creationId xmlns:a16="http://schemas.microsoft.com/office/drawing/2014/main" id="{0C17A1EF-CBEB-48C4-B25E-B904E8DE3F49}"/>
              </a:ext>
            </a:extLst>
          </p:cNvPr>
          <p:cNvSpPr>
            <a:spLocks noChangeArrowheads="1"/>
          </p:cNvSpPr>
          <p:nvPr/>
        </p:nvSpPr>
        <p:spPr bwMode="auto">
          <a:xfrm rot="17923960">
            <a:off x="6871808" y="1801441"/>
            <a:ext cx="109198" cy="519182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5" name="二等辺三角形 7172">
            <a:extLst>
              <a:ext uri="{FF2B5EF4-FFF2-40B4-BE49-F238E27FC236}">
                <a16:creationId xmlns:a16="http://schemas.microsoft.com/office/drawing/2014/main" id="{93C2B0DD-7466-4184-90ED-BF9AA1374C73}"/>
              </a:ext>
            </a:extLst>
          </p:cNvPr>
          <p:cNvSpPr>
            <a:spLocks noChangeArrowheads="1"/>
          </p:cNvSpPr>
          <p:nvPr/>
        </p:nvSpPr>
        <p:spPr bwMode="auto">
          <a:xfrm rot="2248838">
            <a:off x="6510082" y="1832944"/>
            <a:ext cx="86943" cy="391313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SG" altLang="en-US" sz="1351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6" name="Flowchart: Process 435">
            <a:extLst>
              <a:ext uri="{FF2B5EF4-FFF2-40B4-BE49-F238E27FC236}">
                <a16:creationId xmlns:a16="http://schemas.microsoft.com/office/drawing/2014/main" id="{7C223B39-40E9-4E72-BA25-638F4C4CB62C}"/>
              </a:ext>
            </a:extLst>
          </p:cNvPr>
          <p:cNvSpPr/>
          <p:nvPr/>
        </p:nvSpPr>
        <p:spPr>
          <a:xfrm>
            <a:off x="5355848" y="1355139"/>
            <a:ext cx="1421219" cy="67520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Key in position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89B5553-95DB-45E0-AD51-BC6B52CC5F4F}"/>
              </a:ext>
            </a:extLst>
          </p:cNvPr>
          <p:cNvGrpSpPr/>
          <p:nvPr/>
        </p:nvGrpSpPr>
        <p:grpSpPr>
          <a:xfrm>
            <a:off x="6440194" y="957734"/>
            <a:ext cx="1409500" cy="430886"/>
            <a:chOff x="5184752" y="4148164"/>
            <a:chExt cx="1498249" cy="383324"/>
          </a:xfrm>
        </p:grpSpPr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0E038B22-CA35-4909-B522-CF4E497B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2003" y="4158332"/>
              <a:ext cx="587127" cy="357377"/>
            </a:xfrm>
            <a:prstGeom prst="rect">
              <a:avLst/>
            </a:prstGeom>
          </p:spPr>
        </p:pic>
        <p:sp>
          <p:nvSpPr>
            <p:cNvPr id="439" name="Rectangle 1">
              <a:extLst>
                <a:ext uri="{FF2B5EF4-FFF2-40B4-BE49-F238E27FC236}">
                  <a16:creationId xmlns:a16="http://schemas.microsoft.com/office/drawing/2014/main" id="{575053DE-3C54-4587-948C-DB2D56A1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52" y="4148164"/>
              <a:ext cx="1498249" cy="3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1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E-map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1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store</a:t>
              </a:r>
            </a:p>
          </p:txBody>
        </p:sp>
      </p:grp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790DA046-15BB-4E7A-884C-539E86171622}"/>
              </a:ext>
            </a:extLst>
          </p:cNvPr>
          <p:cNvCxnSpPr>
            <a:cxnSpLocks/>
            <a:stCxn id="399" idx="3"/>
            <a:endCxn id="438" idx="2"/>
          </p:cNvCxnSpPr>
          <p:nvPr/>
        </p:nvCxnSpPr>
        <p:spPr>
          <a:xfrm flipV="1">
            <a:off x="6760494" y="1370889"/>
            <a:ext cx="326" cy="480371"/>
          </a:xfrm>
          <a:prstGeom prst="straightConnector1">
            <a:avLst/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417C577C-4290-45DA-A9E2-252F74B63EE2}"/>
              </a:ext>
            </a:extLst>
          </p:cNvPr>
          <p:cNvSpPr/>
          <p:nvPr/>
        </p:nvSpPr>
        <p:spPr>
          <a:xfrm>
            <a:off x="6713199" y="1423531"/>
            <a:ext cx="14838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date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966C809B-FDB4-497A-8D20-842B0D73D5CB}"/>
              </a:ext>
            </a:extLst>
          </p:cNvPr>
          <p:cNvGrpSpPr/>
          <p:nvPr/>
        </p:nvGrpSpPr>
        <p:grpSpPr>
          <a:xfrm>
            <a:off x="4538848" y="1221805"/>
            <a:ext cx="1756735" cy="928408"/>
            <a:chOff x="4538848" y="1362645"/>
            <a:chExt cx="1756735" cy="928408"/>
          </a:xfrm>
        </p:grpSpPr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D7FB2DA6-B465-44B3-B0CC-E0AD6E5B59EC}"/>
                </a:ext>
              </a:extLst>
            </p:cNvPr>
            <p:cNvSpPr/>
            <p:nvPr/>
          </p:nvSpPr>
          <p:spPr>
            <a:xfrm>
              <a:off x="5896551" y="1362645"/>
              <a:ext cx="399032" cy="399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2</a:t>
              </a:r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C787A30-9BC3-4EDC-B397-94202A803EC3}"/>
                </a:ext>
              </a:extLst>
            </p:cNvPr>
            <p:cNvSpPr/>
            <p:nvPr/>
          </p:nvSpPr>
          <p:spPr>
            <a:xfrm>
              <a:off x="4538848" y="1892021"/>
              <a:ext cx="399032" cy="3990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</p:grpSp>
      <p:grpSp>
        <p:nvGrpSpPr>
          <p:cNvPr id="326" name="Group 810">
            <a:extLst>
              <a:ext uri="{FF2B5EF4-FFF2-40B4-BE49-F238E27FC236}">
                <a16:creationId xmlns:a16="http://schemas.microsoft.com/office/drawing/2014/main" id="{ED37C7C1-D958-4B07-AC23-96799443C645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2811880" y="1874051"/>
            <a:ext cx="495131" cy="507440"/>
            <a:chOff x="2396" y="2242"/>
            <a:chExt cx="885" cy="907"/>
          </a:xfrm>
        </p:grpSpPr>
        <p:sp>
          <p:nvSpPr>
            <p:cNvPr id="327" name="AutoShape 811">
              <a:extLst>
                <a:ext uri="{FF2B5EF4-FFF2-40B4-BE49-F238E27FC236}">
                  <a16:creationId xmlns:a16="http://schemas.microsoft.com/office/drawing/2014/main" id="{142BE8C2-E5A2-422A-A58D-0F9BD7F0B9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28" name="AutoShape 812">
              <a:extLst>
                <a:ext uri="{FF2B5EF4-FFF2-40B4-BE49-F238E27FC236}">
                  <a16:creationId xmlns:a16="http://schemas.microsoft.com/office/drawing/2014/main" id="{62E2BD23-2327-4DC2-9A58-C31C44984C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grpSp>
          <p:nvGrpSpPr>
            <p:cNvPr id="329" name="Group 813">
              <a:extLst>
                <a:ext uri="{FF2B5EF4-FFF2-40B4-BE49-F238E27FC236}">
                  <a16:creationId xmlns:a16="http://schemas.microsoft.com/office/drawing/2014/main" id="{583515E9-E726-4D5E-8EFF-325697FB2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432" name="Freeform 814">
                <a:extLst>
                  <a:ext uri="{FF2B5EF4-FFF2-40B4-BE49-F238E27FC236}">
                    <a16:creationId xmlns:a16="http://schemas.microsoft.com/office/drawing/2014/main" id="{F6AB3D41-0615-41AF-80AC-12902648E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Freeform 815">
                <a:extLst>
                  <a:ext uri="{FF2B5EF4-FFF2-40B4-BE49-F238E27FC236}">
                    <a16:creationId xmlns:a16="http://schemas.microsoft.com/office/drawing/2014/main" id="{EC2DE069-AA63-4181-8C3F-78EE260EF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0" name="AutoShape 816">
              <a:extLst>
                <a:ext uri="{FF2B5EF4-FFF2-40B4-BE49-F238E27FC236}">
                  <a16:creationId xmlns:a16="http://schemas.microsoft.com/office/drawing/2014/main" id="{0E9016A0-2A45-463F-8B6F-CE5A669102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1" name="AutoShape 817">
              <a:extLst>
                <a:ext uri="{FF2B5EF4-FFF2-40B4-BE49-F238E27FC236}">
                  <a16:creationId xmlns:a16="http://schemas.microsoft.com/office/drawing/2014/main" id="{F7CD6AB7-5BC8-4959-965E-E44694A1A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2" name="AutoShape 818">
              <a:extLst>
                <a:ext uri="{FF2B5EF4-FFF2-40B4-BE49-F238E27FC236}">
                  <a16:creationId xmlns:a16="http://schemas.microsoft.com/office/drawing/2014/main" id="{AD225512-9C1D-4D72-99FA-1DAAB11811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3" name="Oval 819">
              <a:extLst>
                <a:ext uri="{FF2B5EF4-FFF2-40B4-BE49-F238E27FC236}">
                  <a16:creationId xmlns:a16="http://schemas.microsoft.com/office/drawing/2014/main" id="{D9759511-EC8F-482D-BAD1-76F743ABAF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4" name="AutoShape 820">
              <a:extLst>
                <a:ext uri="{FF2B5EF4-FFF2-40B4-BE49-F238E27FC236}">
                  <a16:creationId xmlns:a16="http://schemas.microsoft.com/office/drawing/2014/main" id="{A76B12B6-8ED6-4AA6-A95F-6FFBC98E29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5" name="AutoShape 821">
              <a:extLst>
                <a:ext uri="{FF2B5EF4-FFF2-40B4-BE49-F238E27FC236}">
                  <a16:creationId xmlns:a16="http://schemas.microsoft.com/office/drawing/2014/main" id="{EA070FC5-A82B-451F-BD9C-84FB325CC6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6" name="AutoShape 822">
              <a:extLst>
                <a:ext uri="{FF2B5EF4-FFF2-40B4-BE49-F238E27FC236}">
                  <a16:creationId xmlns:a16="http://schemas.microsoft.com/office/drawing/2014/main" id="{729BEFFF-68B3-471C-AECA-79550066AB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7" name="AutoShape 823">
              <a:extLst>
                <a:ext uri="{FF2B5EF4-FFF2-40B4-BE49-F238E27FC236}">
                  <a16:creationId xmlns:a16="http://schemas.microsoft.com/office/drawing/2014/main" id="{316894DF-B33C-47F1-BF75-18DD1FC9D2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8" name="AutoShape 824">
              <a:extLst>
                <a:ext uri="{FF2B5EF4-FFF2-40B4-BE49-F238E27FC236}">
                  <a16:creationId xmlns:a16="http://schemas.microsoft.com/office/drawing/2014/main" id="{E8A5444C-533D-4791-BB05-2D51F011E8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9" name="AutoShape 825">
              <a:extLst>
                <a:ext uri="{FF2B5EF4-FFF2-40B4-BE49-F238E27FC236}">
                  <a16:creationId xmlns:a16="http://schemas.microsoft.com/office/drawing/2014/main" id="{6B80A237-0BAE-43F9-A5CB-5A385ECD62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1" name="AutoShape 826">
              <a:extLst>
                <a:ext uri="{FF2B5EF4-FFF2-40B4-BE49-F238E27FC236}">
                  <a16:creationId xmlns:a16="http://schemas.microsoft.com/office/drawing/2014/main" id="{839C036C-85D0-4E53-B151-70260D2EFE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2" name="AutoShape 827">
              <a:extLst>
                <a:ext uri="{FF2B5EF4-FFF2-40B4-BE49-F238E27FC236}">
                  <a16:creationId xmlns:a16="http://schemas.microsoft.com/office/drawing/2014/main" id="{3A80B553-2184-4510-81A6-174DD127A3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3" name="AutoShape 828">
              <a:extLst>
                <a:ext uri="{FF2B5EF4-FFF2-40B4-BE49-F238E27FC236}">
                  <a16:creationId xmlns:a16="http://schemas.microsoft.com/office/drawing/2014/main" id="{F2B56E19-7585-4F7E-BFDE-9808A324B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7" name="AutoShape 829">
              <a:extLst>
                <a:ext uri="{FF2B5EF4-FFF2-40B4-BE49-F238E27FC236}">
                  <a16:creationId xmlns:a16="http://schemas.microsoft.com/office/drawing/2014/main" id="{B5AB66E2-0ACA-42B7-9095-C1E66C806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51" name="AutoShape 830">
              <a:extLst>
                <a:ext uri="{FF2B5EF4-FFF2-40B4-BE49-F238E27FC236}">
                  <a16:creationId xmlns:a16="http://schemas.microsoft.com/office/drawing/2014/main" id="{A6D9A104-DCD5-4943-82C6-0206F4AC19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54" name="AutoShape 831">
              <a:extLst>
                <a:ext uri="{FF2B5EF4-FFF2-40B4-BE49-F238E27FC236}">
                  <a16:creationId xmlns:a16="http://schemas.microsoft.com/office/drawing/2014/main" id="{C40F0D4C-D926-4C89-8CD7-7D46A2642B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57" name="AutoShape 832">
              <a:extLst>
                <a:ext uri="{FF2B5EF4-FFF2-40B4-BE49-F238E27FC236}">
                  <a16:creationId xmlns:a16="http://schemas.microsoft.com/office/drawing/2014/main" id="{42207B80-7630-4926-89F7-A084AFBEAF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0" name="AutoShape 833">
              <a:extLst>
                <a:ext uri="{FF2B5EF4-FFF2-40B4-BE49-F238E27FC236}">
                  <a16:creationId xmlns:a16="http://schemas.microsoft.com/office/drawing/2014/main" id="{B6EE0D4E-F07E-47A9-8B20-BC03086171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4" name="AutoShape 834">
              <a:extLst>
                <a:ext uri="{FF2B5EF4-FFF2-40B4-BE49-F238E27FC236}">
                  <a16:creationId xmlns:a16="http://schemas.microsoft.com/office/drawing/2014/main" id="{1CB544CC-BD93-4BD3-9BA9-6C76AC11D0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7" name="AutoShape 835">
              <a:extLst>
                <a:ext uri="{FF2B5EF4-FFF2-40B4-BE49-F238E27FC236}">
                  <a16:creationId xmlns:a16="http://schemas.microsoft.com/office/drawing/2014/main" id="{7C07BA65-E766-4799-8A17-A43FE9B649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8" name="AutoShape 836">
              <a:extLst>
                <a:ext uri="{FF2B5EF4-FFF2-40B4-BE49-F238E27FC236}">
                  <a16:creationId xmlns:a16="http://schemas.microsoft.com/office/drawing/2014/main" id="{422EB228-E429-49B1-89EA-36902CDC31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69" name="AutoShape 837">
              <a:extLst>
                <a:ext uri="{FF2B5EF4-FFF2-40B4-BE49-F238E27FC236}">
                  <a16:creationId xmlns:a16="http://schemas.microsoft.com/office/drawing/2014/main" id="{4E5D4743-5217-4E3B-8486-8EDF530C4E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0" name="AutoShape 838">
              <a:extLst>
                <a:ext uri="{FF2B5EF4-FFF2-40B4-BE49-F238E27FC236}">
                  <a16:creationId xmlns:a16="http://schemas.microsoft.com/office/drawing/2014/main" id="{528B8A77-CD0C-49C4-9E79-934BC1851F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4" name="AutoShape 839">
              <a:extLst>
                <a:ext uri="{FF2B5EF4-FFF2-40B4-BE49-F238E27FC236}">
                  <a16:creationId xmlns:a16="http://schemas.microsoft.com/office/drawing/2014/main" id="{5749479D-75DD-442D-9504-8592D35CA5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9" name="AutoShape 840">
              <a:extLst>
                <a:ext uri="{FF2B5EF4-FFF2-40B4-BE49-F238E27FC236}">
                  <a16:creationId xmlns:a16="http://schemas.microsoft.com/office/drawing/2014/main" id="{8BCDCCF3-268C-4941-937E-7944BEE94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0" name="AutoShape 841">
              <a:extLst>
                <a:ext uri="{FF2B5EF4-FFF2-40B4-BE49-F238E27FC236}">
                  <a16:creationId xmlns:a16="http://schemas.microsoft.com/office/drawing/2014/main" id="{853DBA4A-7D38-4090-896F-3E1C779D93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1" name="AutoShape 842">
              <a:extLst>
                <a:ext uri="{FF2B5EF4-FFF2-40B4-BE49-F238E27FC236}">
                  <a16:creationId xmlns:a16="http://schemas.microsoft.com/office/drawing/2014/main" id="{ABA2E5DD-8A4C-4E89-A2DB-C6D5F0DA3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3" name="AutoShape 843">
              <a:extLst>
                <a:ext uri="{FF2B5EF4-FFF2-40B4-BE49-F238E27FC236}">
                  <a16:creationId xmlns:a16="http://schemas.microsoft.com/office/drawing/2014/main" id="{2B9FF593-5C11-4496-B67D-D32119C66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94" name="AutoShape 844">
              <a:extLst>
                <a:ext uri="{FF2B5EF4-FFF2-40B4-BE49-F238E27FC236}">
                  <a16:creationId xmlns:a16="http://schemas.microsoft.com/office/drawing/2014/main" id="{811F4F73-EC26-4844-B6A9-DEA5C7DF0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431" name="AutoShape 845">
              <a:extLst>
                <a:ext uri="{FF2B5EF4-FFF2-40B4-BE49-F238E27FC236}">
                  <a16:creationId xmlns:a16="http://schemas.microsoft.com/office/drawing/2014/main" id="{D3286100-C45C-4E3D-8BE0-2C6474F89E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2390CB-D2A3-47D2-8B20-C68902C1E08B}"/>
              </a:ext>
            </a:extLst>
          </p:cNvPr>
          <p:cNvSpPr/>
          <p:nvPr/>
        </p:nvSpPr>
        <p:spPr>
          <a:xfrm>
            <a:off x="5139294" y="800391"/>
            <a:ext cx="248699" cy="84165"/>
          </a:xfrm>
          <a:prstGeom prst="rightArrow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Arrow: Right 687">
            <a:extLst>
              <a:ext uri="{FF2B5EF4-FFF2-40B4-BE49-F238E27FC236}">
                <a16:creationId xmlns:a16="http://schemas.microsoft.com/office/drawing/2014/main" id="{A3653C8E-8368-4E00-A6D2-147CAD9AA09E}"/>
              </a:ext>
            </a:extLst>
          </p:cNvPr>
          <p:cNvSpPr/>
          <p:nvPr/>
        </p:nvSpPr>
        <p:spPr>
          <a:xfrm>
            <a:off x="8168883" y="799944"/>
            <a:ext cx="248699" cy="84165"/>
          </a:xfrm>
          <a:prstGeom prst="rightArrow">
            <a:avLst/>
          </a:prstGeom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33B45B-D124-4B27-8D3D-171842AC5D67}"/>
              </a:ext>
            </a:extLst>
          </p:cNvPr>
          <p:cNvSpPr/>
          <p:nvPr/>
        </p:nvSpPr>
        <p:spPr>
          <a:xfrm>
            <a:off x="11364330" y="46544"/>
            <a:ext cx="768419" cy="245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53D36-7822-4D9B-903F-358C4A24C7AF}"/>
              </a:ext>
            </a:extLst>
          </p:cNvPr>
          <p:cNvGrpSpPr/>
          <p:nvPr/>
        </p:nvGrpSpPr>
        <p:grpSpPr>
          <a:xfrm>
            <a:off x="156633" y="3100245"/>
            <a:ext cx="11916301" cy="1756102"/>
            <a:chOff x="156633" y="3100245"/>
            <a:chExt cx="11916301" cy="17561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608473-6B04-4119-AD1D-C7CC6D4EDD4F}"/>
                </a:ext>
              </a:extLst>
            </p:cNvPr>
            <p:cNvSpPr/>
            <p:nvPr/>
          </p:nvSpPr>
          <p:spPr>
            <a:xfrm>
              <a:off x="417767" y="3397874"/>
              <a:ext cx="6831192" cy="1437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96D05E4-2A9E-46DA-8FD8-CFB2C68F581C}"/>
                </a:ext>
              </a:extLst>
            </p:cNvPr>
            <p:cNvSpPr/>
            <p:nvPr/>
          </p:nvSpPr>
          <p:spPr>
            <a:xfrm>
              <a:off x="7309228" y="3396488"/>
              <a:ext cx="4763706" cy="14372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C7D39-2DEA-4107-9F56-D6D0FDBB648D}"/>
                </a:ext>
              </a:extLst>
            </p:cNvPr>
            <p:cNvSpPr/>
            <p:nvPr/>
          </p:nvSpPr>
          <p:spPr>
            <a:xfrm>
              <a:off x="708580" y="3364995"/>
              <a:ext cx="3845966" cy="3561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Add </a:t>
              </a:r>
              <a:r>
                <a:rPr lang="en-US" dirty="0">
                  <a:solidFill>
                    <a:srgbClr val="FF0000"/>
                  </a:solidFill>
                </a:rPr>
                <a:t>new Receiving card </a:t>
              </a:r>
              <a:r>
                <a:rPr lang="en-US" dirty="0">
                  <a:solidFill>
                    <a:schemeClr val="tx1"/>
                  </a:solidFill>
                </a:rPr>
                <a:t>for all lot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8A8CF93-6F14-4418-9AD5-B491443C50BF}"/>
                </a:ext>
              </a:extLst>
            </p:cNvPr>
            <p:cNvSpPr/>
            <p:nvPr/>
          </p:nvSpPr>
          <p:spPr>
            <a:xfrm>
              <a:off x="7581990" y="3382352"/>
              <a:ext cx="3845966" cy="3561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Key in position to E-map</a:t>
              </a:r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944DFAD5-D57E-4326-87B3-24E827534F26}"/>
                </a:ext>
              </a:extLst>
            </p:cNvPr>
            <p:cNvSpPr/>
            <p:nvPr/>
          </p:nvSpPr>
          <p:spPr>
            <a:xfrm>
              <a:off x="156633" y="3100245"/>
              <a:ext cx="7255756" cy="267442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10000"/>
                    <a:lumOff val="90000"/>
                  </a:schemeClr>
                </a:gs>
                <a:gs pos="50000">
                  <a:srgbClr val="FFFF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lIns="16615" rIns="16615" anchor="ctr"/>
            <a:lstStyle/>
            <a:p>
              <a:pPr defTabSz="457200" eaLnBrk="0" hangingPunct="0"/>
              <a:r>
                <a:rPr kumimoji="1" lang="en-US" sz="1600" b="1" dirty="0"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 There 2 points           of </a:t>
              </a:r>
              <a:r>
                <a:rPr kumimoji="1" 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current stock</a:t>
              </a:r>
              <a:r>
                <a:rPr kumimoji="1" lang="en-US" sz="1600" b="1" dirty="0"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 need to change to new concept</a:t>
              </a: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3A4644D3-7FED-4669-A11A-51FA413F8801}"/>
                </a:ext>
              </a:extLst>
            </p:cNvPr>
            <p:cNvSpPr/>
            <p:nvPr/>
          </p:nvSpPr>
          <p:spPr>
            <a:xfrm>
              <a:off x="1693298" y="3135888"/>
              <a:ext cx="224761" cy="2247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E06B603D-9810-408A-860B-4E869C604A36}"/>
                </a:ext>
              </a:extLst>
            </p:cNvPr>
            <p:cNvSpPr/>
            <p:nvPr/>
          </p:nvSpPr>
          <p:spPr>
            <a:xfrm>
              <a:off x="1952064" y="3135888"/>
              <a:ext cx="224761" cy="2247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458" name="Group 810">
              <a:extLst>
                <a:ext uri="{FF2B5EF4-FFF2-40B4-BE49-F238E27FC236}">
                  <a16:creationId xmlns:a16="http://schemas.microsoft.com/office/drawing/2014/main" id="{36924BF5-F3F0-4715-8866-87D63A756788}"/>
                </a:ext>
              </a:extLst>
            </p:cNvPr>
            <p:cNvGrpSpPr>
              <a:grpSpLocks/>
            </p:cNvGrpSpPr>
            <p:nvPr/>
          </p:nvGrpSpPr>
          <p:grpSpPr bwMode="auto">
            <a:xfrm rot="18900000">
              <a:off x="4279131" y="4321854"/>
              <a:ext cx="457999" cy="469385"/>
              <a:chOff x="2396" y="2242"/>
              <a:chExt cx="885" cy="907"/>
            </a:xfrm>
          </p:grpSpPr>
          <p:sp>
            <p:nvSpPr>
              <p:cNvPr id="459" name="AutoShape 811">
                <a:extLst>
                  <a:ext uri="{FF2B5EF4-FFF2-40B4-BE49-F238E27FC236}">
                    <a16:creationId xmlns:a16="http://schemas.microsoft.com/office/drawing/2014/main" id="{7F0BB347-7DFB-4EBD-8EA5-062BB07BF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500000" flipH="1">
                <a:off x="2446" y="3027"/>
                <a:ext cx="130" cy="35"/>
              </a:xfrm>
              <a:prstGeom prst="triangle">
                <a:avLst>
                  <a:gd name="adj" fmla="val 499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0" name="AutoShape 812">
                <a:extLst>
                  <a:ext uri="{FF2B5EF4-FFF2-40B4-BE49-F238E27FC236}">
                    <a16:creationId xmlns:a16="http://schemas.microsoft.com/office/drawing/2014/main" id="{34865297-AA0C-4034-AC59-126112D7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931" y="2328"/>
                <a:ext cx="371" cy="200"/>
              </a:xfrm>
              <a:prstGeom prst="roundRect">
                <a:avLst>
                  <a:gd name="adj" fmla="val 124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461" name="Group 813">
                <a:extLst>
                  <a:ext uri="{FF2B5EF4-FFF2-40B4-BE49-F238E27FC236}">
                    <a16:creationId xmlns:a16="http://schemas.microsoft.com/office/drawing/2014/main" id="{D43EB204-E3B5-43FE-B3BB-23350DAA33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2264"/>
                <a:ext cx="885" cy="885"/>
                <a:chOff x="2396" y="2264"/>
                <a:chExt cx="885" cy="885"/>
              </a:xfrm>
            </p:grpSpPr>
            <p:sp>
              <p:nvSpPr>
                <p:cNvPr id="492" name="Freeform 814">
                  <a:extLst>
                    <a:ext uri="{FF2B5EF4-FFF2-40B4-BE49-F238E27FC236}">
                      <a16:creationId xmlns:a16="http://schemas.microsoft.com/office/drawing/2014/main" id="{77666B18-CC87-46BF-A282-2F52EBE4A7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2264"/>
                  <a:ext cx="826" cy="769"/>
                </a:xfrm>
                <a:custGeom>
                  <a:avLst/>
                  <a:gdLst>
                    <a:gd name="T0" fmla="*/ 119 w 826"/>
                    <a:gd name="T1" fmla="*/ 756 h 769"/>
                    <a:gd name="T2" fmla="*/ 102 w 826"/>
                    <a:gd name="T3" fmla="*/ 738 h 769"/>
                    <a:gd name="T4" fmla="*/ 85 w 826"/>
                    <a:gd name="T5" fmla="*/ 722 h 769"/>
                    <a:gd name="T6" fmla="*/ 70 w 826"/>
                    <a:gd name="T7" fmla="*/ 707 h 769"/>
                    <a:gd name="T8" fmla="*/ 55 w 826"/>
                    <a:gd name="T9" fmla="*/ 692 h 769"/>
                    <a:gd name="T10" fmla="*/ 40 w 826"/>
                    <a:gd name="T11" fmla="*/ 677 h 769"/>
                    <a:gd name="T12" fmla="*/ 26 w 826"/>
                    <a:gd name="T13" fmla="*/ 663 h 769"/>
                    <a:gd name="T14" fmla="*/ 8 w 826"/>
                    <a:gd name="T15" fmla="*/ 645 h 769"/>
                    <a:gd name="T16" fmla="*/ 8 w 826"/>
                    <a:gd name="T17" fmla="*/ 623 h 769"/>
                    <a:gd name="T18" fmla="*/ 21 w 826"/>
                    <a:gd name="T19" fmla="*/ 600 h 769"/>
                    <a:gd name="T20" fmla="*/ 35 w 826"/>
                    <a:gd name="T21" fmla="*/ 581 h 769"/>
                    <a:gd name="T22" fmla="*/ 48 w 826"/>
                    <a:gd name="T23" fmla="*/ 559 h 769"/>
                    <a:gd name="T24" fmla="*/ 62 w 826"/>
                    <a:gd name="T25" fmla="*/ 537 h 769"/>
                    <a:gd name="T26" fmla="*/ 80 w 826"/>
                    <a:gd name="T27" fmla="*/ 519 h 769"/>
                    <a:gd name="T28" fmla="*/ 100 w 826"/>
                    <a:gd name="T29" fmla="*/ 498 h 769"/>
                    <a:gd name="T30" fmla="*/ 118 w 826"/>
                    <a:gd name="T31" fmla="*/ 480 h 769"/>
                    <a:gd name="T32" fmla="*/ 136 w 826"/>
                    <a:gd name="T33" fmla="*/ 463 h 769"/>
                    <a:gd name="T34" fmla="*/ 154 w 826"/>
                    <a:gd name="T35" fmla="*/ 445 h 769"/>
                    <a:gd name="T36" fmla="*/ 177 w 826"/>
                    <a:gd name="T37" fmla="*/ 427 h 769"/>
                    <a:gd name="T38" fmla="*/ 196 w 826"/>
                    <a:gd name="T39" fmla="*/ 410 h 769"/>
                    <a:gd name="T40" fmla="*/ 227 w 826"/>
                    <a:gd name="T41" fmla="*/ 394 h 769"/>
                    <a:gd name="T42" fmla="*/ 249 w 826"/>
                    <a:gd name="T43" fmla="*/ 380 h 769"/>
                    <a:gd name="T44" fmla="*/ 272 w 826"/>
                    <a:gd name="T45" fmla="*/ 365 h 769"/>
                    <a:gd name="T46" fmla="*/ 294 w 826"/>
                    <a:gd name="T47" fmla="*/ 349 h 769"/>
                    <a:gd name="T48" fmla="*/ 309 w 826"/>
                    <a:gd name="T49" fmla="*/ 328 h 769"/>
                    <a:gd name="T50" fmla="*/ 325 w 826"/>
                    <a:gd name="T51" fmla="*/ 306 h 769"/>
                    <a:gd name="T52" fmla="*/ 342 w 826"/>
                    <a:gd name="T53" fmla="*/ 281 h 769"/>
                    <a:gd name="T54" fmla="*/ 358 w 826"/>
                    <a:gd name="T55" fmla="*/ 262 h 769"/>
                    <a:gd name="T56" fmla="*/ 372 w 826"/>
                    <a:gd name="T57" fmla="*/ 243 h 769"/>
                    <a:gd name="T58" fmla="*/ 389 w 826"/>
                    <a:gd name="T59" fmla="*/ 224 h 769"/>
                    <a:gd name="T60" fmla="*/ 400 w 826"/>
                    <a:gd name="T61" fmla="*/ 199 h 769"/>
                    <a:gd name="T62" fmla="*/ 416 w 826"/>
                    <a:gd name="T63" fmla="*/ 180 h 769"/>
                    <a:gd name="T64" fmla="*/ 438 w 826"/>
                    <a:gd name="T65" fmla="*/ 158 h 769"/>
                    <a:gd name="T66" fmla="*/ 456 w 826"/>
                    <a:gd name="T67" fmla="*/ 137 h 769"/>
                    <a:gd name="T68" fmla="*/ 476 w 826"/>
                    <a:gd name="T69" fmla="*/ 119 h 769"/>
                    <a:gd name="T70" fmla="*/ 498 w 826"/>
                    <a:gd name="T71" fmla="*/ 100 h 769"/>
                    <a:gd name="T72" fmla="*/ 526 w 826"/>
                    <a:gd name="T73" fmla="*/ 86 h 769"/>
                    <a:gd name="T74" fmla="*/ 551 w 826"/>
                    <a:gd name="T75" fmla="*/ 70 h 769"/>
                    <a:gd name="T76" fmla="*/ 575 w 826"/>
                    <a:gd name="T77" fmla="*/ 56 h 769"/>
                    <a:gd name="T78" fmla="*/ 599 w 826"/>
                    <a:gd name="T79" fmla="*/ 44 h 769"/>
                    <a:gd name="T80" fmla="*/ 625 w 826"/>
                    <a:gd name="T81" fmla="*/ 29 h 769"/>
                    <a:gd name="T82" fmla="*/ 652 w 826"/>
                    <a:gd name="T83" fmla="*/ 15 h 769"/>
                    <a:gd name="T84" fmla="*/ 682 w 826"/>
                    <a:gd name="T85" fmla="*/ 1 h 769"/>
                    <a:gd name="T86" fmla="*/ 704 w 826"/>
                    <a:gd name="T87" fmla="*/ 10 h 769"/>
                    <a:gd name="T88" fmla="*/ 719 w 826"/>
                    <a:gd name="T89" fmla="*/ 25 h 769"/>
                    <a:gd name="T90" fmla="*/ 734 w 826"/>
                    <a:gd name="T91" fmla="*/ 40 h 769"/>
                    <a:gd name="T92" fmla="*/ 751 w 826"/>
                    <a:gd name="T93" fmla="*/ 56 h 769"/>
                    <a:gd name="T94" fmla="*/ 766 w 826"/>
                    <a:gd name="T95" fmla="*/ 71 h 769"/>
                    <a:gd name="T96" fmla="*/ 781 w 826"/>
                    <a:gd name="T97" fmla="*/ 86 h 769"/>
                    <a:gd name="T98" fmla="*/ 795 w 826"/>
                    <a:gd name="T99" fmla="*/ 100 h 769"/>
                    <a:gd name="T100" fmla="*/ 812 w 826"/>
                    <a:gd name="T101" fmla="*/ 118 h 76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826" h="769">
                      <a:moveTo>
                        <a:pt x="132" y="768"/>
                      </a:moveTo>
                      <a:lnTo>
                        <a:pt x="128" y="764"/>
                      </a:lnTo>
                      <a:lnTo>
                        <a:pt x="123" y="760"/>
                      </a:lnTo>
                      <a:lnTo>
                        <a:pt x="119" y="756"/>
                      </a:lnTo>
                      <a:lnTo>
                        <a:pt x="113" y="749"/>
                      </a:lnTo>
                      <a:lnTo>
                        <a:pt x="111" y="748"/>
                      </a:lnTo>
                      <a:lnTo>
                        <a:pt x="106" y="742"/>
                      </a:lnTo>
                      <a:lnTo>
                        <a:pt x="102" y="738"/>
                      </a:lnTo>
                      <a:lnTo>
                        <a:pt x="97" y="734"/>
                      </a:lnTo>
                      <a:lnTo>
                        <a:pt x="93" y="730"/>
                      </a:lnTo>
                      <a:lnTo>
                        <a:pt x="89" y="726"/>
                      </a:lnTo>
                      <a:lnTo>
                        <a:pt x="85" y="722"/>
                      </a:lnTo>
                      <a:lnTo>
                        <a:pt x="82" y="719"/>
                      </a:lnTo>
                      <a:lnTo>
                        <a:pt x="78" y="715"/>
                      </a:lnTo>
                      <a:lnTo>
                        <a:pt x="74" y="711"/>
                      </a:lnTo>
                      <a:lnTo>
                        <a:pt x="70" y="707"/>
                      </a:lnTo>
                      <a:lnTo>
                        <a:pt x="66" y="703"/>
                      </a:lnTo>
                      <a:lnTo>
                        <a:pt x="62" y="698"/>
                      </a:lnTo>
                      <a:lnTo>
                        <a:pt x="59" y="696"/>
                      </a:lnTo>
                      <a:lnTo>
                        <a:pt x="55" y="692"/>
                      </a:lnTo>
                      <a:lnTo>
                        <a:pt x="51" y="687"/>
                      </a:lnTo>
                      <a:lnTo>
                        <a:pt x="47" y="683"/>
                      </a:lnTo>
                      <a:lnTo>
                        <a:pt x="45" y="682"/>
                      </a:lnTo>
                      <a:lnTo>
                        <a:pt x="40" y="677"/>
                      </a:lnTo>
                      <a:lnTo>
                        <a:pt x="39" y="675"/>
                      </a:lnTo>
                      <a:lnTo>
                        <a:pt x="32" y="668"/>
                      </a:lnTo>
                      <a:lnTo>
                        <a:pt x="30" y="667"/>
                      </a:lnTo>
                      <a:lnTo>
                        <a:pt x="26" y="663"/>
                      </a:lnTo>
                      <a:lnTo>
                        <a:pt x="23" y="660"/>
                      </a:lnTo>
                      <a:lnTo>
                        <a:pt x="19" y="656"/>
                      </a:lnTo>
                      <a:lnTo>
                        <a:pt x="15" y="652"/>
                      </a:lnTo>
                      <a:lnTo>
                        <a:pt x="8" y="645"/>
                      </a:lnTo>
                      <a:lnTo>
                        <a:pt x="7" y="644"/>
                      </a:lnTo>
                      <a:lnTo>
                        <a:pt x="0" y="637"/>
                      </a:lnTo>
                      <a:lnTo>
                        <a:pt x="10" y="627"/>
                      </a:lnTo>
                      <a:lnTo>
                        <a:pt x="8" y="623"/>
                      </a:lnTo>
                      <a:lnTo>
                        <a:pt x="13" y="616"/>
                      </a:lnTo>
                      <a:lnTo>
                        <a:pt x="14" y="609"/>
                      </a:lnTo>
                      <a:lnTo>
                        <a:pt x="18" y="605"/>
                      </a:lnTo>
                      <a:lnTo>
                        <a:pt x="21" y="600"/>
                      </a:lnTo>
                      <a:lnTo>
                        <a:pt x="26" y="594"/>
                      </a:lnTo>
                      <a:lnTo>
                        <a:pt x="30" y="590"/>
                      </a:lnTo>
                      <a:lnTo>
                        <a:pt x="30" y="585"/>
                      </a:lnTo>
                      <a:lnTo>
                        <a:pt x="35" y="581"/>
                      </a:lnTo>
                      <a:lnTo>
                        <a:pt x="37" y="575"/>
                      </a:lnTo>
                      <a:lnTo>
                        <a:pt x="43" y="570"/>
                      </a:lnTo>
                      <a:lnTo>
                        <a:pt x="44" y="563"/>
                      </a:lnTo>
                      <a:lnTo>
                        <a:pt x="48" y="559"/>
                      </a:lnTo>
                      <a:lnTo>
                        <a:pt x="51" y="553"/>
                      </a:lnTo>
                      <a:lnTo>
                        <a:pt x="56" y="548"/>
                      </a:lnTo>
                      <a:lnTo>
                        <a:pt x="61" y="544"/>
                      </a:lnTo>
                      <a:lnTo>
                        <a:pt x="62" y="537"/>
                      </a:lnTo>
                      <a:lnTo>
                        <a:pt x="66" y="533"/>
                      </a:lnTo>
                      <a:lnTo>
                        <a:pt x="72" y="527"/>
                      </a:lnTo>
                      <a:lnTo>
                        <a:pt x="76" y="523"/>
                      </a:lnTo>
                      <a:lnTo>
                        <a:pt x="80" y="519"/>
                      </a:lnTo>
                      <a:lnTo>
                        <a:pt x="85" y="513"/>
                      </a:lnTo>
                      <a:lnTo>
                        <a:pt x="89" y="509"/>
                      </a:lnTo>
                      <a:lnTo>
                        <a:pt x="96" y="502"/>
                      </a:lnTo>
                      <a:lnTo>
                        <a:pt x="100" y="498"/>
                      </a:lnTo>
                      <a:lnTo>
                        <a:pt x="105" y="494"/>
                      </a:lnTo>
                      <a:lnTo>
                        <a:pt x="110" y="489"/>
                      </a:lnTo>
                      <a:lnTo>
                        <a:pt x="114" y="484"/>
                      </a:lnTo>
                      <a:lnTo>
                        <a:pt x="118" y="480"/>
                      </a:lnTo>
                      <a:lnTo>
                        <a:pt x="122" y="476"/>
                      </a:lnTo>
                      <a:lnTo>
                        <a:pt x="128" y="471"/>
                      </a:lnTo>
                      <a:lnTo>
                        <a:pt x="132" y="467"/>
                      </a:lnTo>
                      <a:lnTo>
                        <a:pt x="136" y="463"/>
                      </a:lnTo>
                      <a:lnTo>
                        <a:pt x="142" y="457"/>
                      </a:lnTo>
                      <a:lnTo>
                        <a:pt x="146" y="453"/>
                      </a:lnTo>
                      <a:lnTo>
                        <a:pt x="150" y="449"/>
                      </a:lnTo>
                      <a:lnTo>
                        <a:pt x="154" y="445"/>
                      </a:lnTo>
                      <a:lnTo>
                        <a:pt x="162" y="442"/>
                      </a:lnTo>
                      <a:lnTo>
                        <a:pt x="166" y="438"/>
                      </a:lnTo>
                      <a:lnTo>
                        <a:pt x="173" y="431"/>
                      </a:lnTo>
                      <a:lnTo>
                        <a:pt x="177" y="427"/>
                      </a:lnTo>
                      <a:lnTo>
                        <a:pt x="181" y="423"/>
                      </a:lnTo>
                      <a:lnTo>
                        <a:pt x="188" y="419"/>
                      </a:lnTo>
                      <a:lnTo>
                        <a:pt x="192" y="414"/>
                      </a:lnTo>
                      <a:lnTo>
                        <a:pt x="196" y="410"/>
                      </a:lnTo>
                      <a:lnTo>
                        <a:pt x="202" y="410"/>
                      </a:lnTo>
                      <a:lnTo>
                        <a:pt x="209" y="404"/>
                      </a:lnTo>
                      <a:lnTo>
                        <a:pt x="217" y="398"/>
                      </a:lnTo>
                      <a:lnTo>
                        <a:pt x="227" y="394"/>
                      </a:lnTo>
                      <a:lnTo>
                        <a:pt x="232" y="391"/>
                      </a:lnTo>
                      <a:lnTo>
                        <a:pt x="236" y="387"/>
                      </a:lnTo>
                      <a:lnTo>
                        <a:pt x="243" y="386"/>
                      </a:lnTo>
                      <a:lnTo>
                        <a:pt x="249" y="380"/>
                      </a:lnTo>
                      <a:lnTo>
                        <a:pt x="257" y="375"/>
                      </a:lnTo>
                      <a:lnTo>
                        <a:pt x="261" y="371"/>
                      </a:lnTo>
                      <a:lnTo>
                        <a:pt x="268" y="369"/>
                      </a:lnTo>
                      <a:lnTo>
                        <a:pt x="272" y="365"/>
                      </a:lnTo>
                      <a:lnTo>
                        <a:pt x="280" y="362"/>
                      </a:lnTo>
                      <a:lnTo>
                        <a:pt x="284" y="358"/>
                      </a:lnTo>
                      <a:lnTo>
                        <a:pt x="288" y="354"/>
                      </a:lnTo>
                      <a:lnTo>
                        <a:pt x="294" y="349"/>
                      </a:lnTo>
                      <a:lnTo>
                        <a:pt x="298" y="344"/>
                      </a:lnTo>
                      <a:lnTo>
                        <a:pt x="302" y="340"/>
                      </a:lnTo>
                      <a:lnTo>
                        <a:pt x="303" y="333"/>
                      </a:lnTo>
                      <a:lnTo>
                        <a:pt x="309" y="328"/>
                      </a:lnTo>
                      <a:lnTo>
                        <a:pt x="313" y="324"/>
                      </a:lnTo>
                      <a:lnTo>
                        <a:pt x="317" y="314"/>
                      </a:lnTo>
                      <a:lnTo>
                        <a:pt x="324" y="307"/>
                      </a:lnTo>
                      <a:lnTo>
                        <a:pt x="325" y="306"/>
                      </a:lnTo>
                      <a:lnTo>
                        <a:pt x="330" y="299"/>
                      </a:lnTo>
                      <a:lnTo>
                        <a:pt x="336" y="292"/>
                      </a:lnTo>
                      <a:lnTo>
                        <a:pt x="341" y="288"/>
                      </a:lnTo>
                      <a:lnTo>
                        <a:pt x="342" y="281"/>
                      </a:lnTo>
                      <a:lnTo>
                        <a:pt x="346" y="277"/>
                      </a:lnTo>
                      <a:lnTo>
                        <a:pt x="352" y="272"/>
                      </a:lnTo>
                      <a:lnTo>
                        <a:pt x="354" y="266"/>
                      </a:lnTo>
                      <a:lnTo>
                        <a:pt x="358" y="262"/>
                      </a:lnTo>
                      <a:lnTo>
                        <a:pt x="364" y="257"/>
                      </a:lnTo>
                      <a:lnTo>
                        <a:pt x="363" y="253"/>
                      </a:lnTo>
                      <a:lnTo>
                        <a:pt x="367" y="248"/>
                      </a:lnTo>
                      <a:lnTo>
                        <a:pt x="372" y="243"/>
                      </a:lnTo>
                      <a:lnTo>
                        <a:pt x="375" y="237"/>
                      </a:lnTo>
                      <a:lnTo>
                        <a:pt x="379" y="233"/>
                      </a:lnTo>
                      <a:lnTo>
                        <a:pt x="384" y="228"/>
                      </a:lnTo>
                      <a:lnTo>
                        <a:pt x="389" y="224"/>
                      </a:lnTo>
                      <a:lnTo>
                        <a:pt x="389" y="215"/>
                      </a:lnTo>
                      <a:lnTo>
                        <a:pt x="393" y="211"/>
                      </a:lnTo>
                      <a:lnTo>
                        <a:pt x="398" y="206"/>
                      </a:lnTo>
                      <a:lnTo>
                        <a:pt x="400" y="199"/>
                      </a:lnTo>
                      <a:lnTo>
                        <a:pt x="404" y="195"/>
                      </a:lnTo>
                      <a:lnTo>
                        <a:pt x="409" y="189"/>
                      </a:lnTo>
                      <a:lnTo>
                        <a:pt x="412" y="184"/>
                      </a:lnTo>
                      <a:lnTo>
                        <a:pt x="416" y="180"/>
                      </a:lnTo>
                      <a:lnTo>
                        <a:pt x="423" y="173"/>
                      </a:lnTo>
                      <a:lnTo>
                        <a:pt x="427" y="169"/>
                      </a:lnTo>
                      <a:lnTo>
                        <a:pt x="434" y="162"/>
                      </a:lnTo>
                      <a:lnTo>
                        <a:pt x="438" y="158"/>
                      </a:lnTo>
                      <a:lnTo>
                        <a:pt x="444" y="152"/>
                      </a:lnTo>
                      <a:lnTo>
                        <a:pt x="446" y="147"/>
                      </a:lnTo>
                      <a:lnTo>
                        <a:pt x="450" y="143"/>
                      </a:lnTo>
                      <a:lnTo>
                        <a:pt x="456" y="137"/>
                      </a:lnTo>
                      <a:lnTo>
                        <a:pt x="460" y="133"/>
                      </a:lnTo>
                      <a:lnTo>
                        <a:pt x="464" y="129"/>
                      </a:lnTo>
                      <a:lnTo>
                        <a:pt x="468" y="125"/>
                      </a:lnTo>
                      <a:lnTo>
                        <a:pt x="476" y="119"/>
                      </a:lnTo>
                      <a:lnTo>
                        <a:pt x="482" y="114"/>
                      </a:lnTo>
                      <a:lnTo>
                        <a:pt x="490" y="108"/>
                      </a:lnTo>
                      <a:lnTo>
                        <a:pt x="494" y="104"/>
                      </a:lnTo>
                      <a:lnTo>
                        <a:pt x="498" y="100"/>
                      </a:lnTo>
                      <a:lnTo>
                        <a:pt x="505" y="99"/>
                      </a:lnTo>
                      <a:lnTo>
                        <a:pt x="512" y="95"/>
                      </a:lnTo>
                      <a:lnTo>
                        <a:pt x="516" y="91"/>
                      </a:lnTo>
                      <a:lnTo>
                        <a:pt x="526" y="86"/>
                      </a:lnTo>
                      <a:lnTo>
                        <a:pt x="531" y="84"/>
                      </a:lnTo>
                      <a:lnTo>
                        <a:pt x="535" y="80"/>
                      </a:lnTo>
                      <a:lnTo>
                        <a:pt x="544" y="77"/>
                      </a:lnTo>
                      <a:lnTo>
                        <a:pt x="551" y="70"/>
                      </a:lnTo>
                      <a:lnTo>
                        <a:pt x="556" y="67"/>
                      </a:lnTo>
                      <a:lnTo>
                        <a:pt x="560" y="63"/>
                      </a:lnTo>
                      <a:lnTo>
                        <a:pt x="567" y="62"/>
                      </a:lnTo>
                      <a:lnTo>
                        <a:pt x="575" y="56"/>
                      </a:lnTo>
                      <a:lnTo>
                        <a:pt x="581" y="51"/>
                      </a:lnTo>
                      <a:lnTo>
                        <a:pt x="588" y="49"/>
                      </a:lnTo>
                      <a:lnTo>
                        <a:pt x="594" y="48"/>
                      </a:lnTo>
                      <a:lnTo>
                        <a:pt x="599" y="44"/>
                      </a:lnTo>
                      <a:lnTo>
                        <a:pt x="604" y="38"/>
                      </a:lnTo>
                      <a:lnTo>
                        <a:pt x="612" y="38"/>
                      </a:lnTo>
                      <a:lnTo>
                        <a:pt x="619" y="32"/>
                      </a:lnTo>
                      <a:lnTo>
                        <a:pt x="625" y="29"/>
                      </a:lnTo>
                      <a:lnTo>
                        <a:pt x="629" y="25"/>
                      </a:lnTo>
                      <a:lnTo>
                        <a:pt x="637" y="22"/>
                      </a:lnTo>
                      <a:lnTo>
                        <a:pt x="645" y="16"/>
                      </a:lnTo>
                      <a:lnTo>
                        <a:pt x="652" y="15"/>
                      </a:lnTo>
                      <a:lnTo>
                        <a:pt x="658" y="12"/>
                      </a:lnTo>
                      <a:lnTo>
                        <a:pt x="667" y="8"/>
                      </a:lnTo>
                      <a:lnTo>
                        <a:pt x="674" y="7"/>
                      </a:lnTo>
                      <a:lnTo>
                        <a:pt x="682" y="1"/>
                      </a:lnTo>
                      <a:lnTo>
                        <a:pt x="688" y="1"/>
                      </a:lnTo>
                      <a:lnTo>
                        <a:pt x="692" y="0"/>
                      </a:lnTo>
                      <a:lnTo>
                        <a:pt x="700" y="5"/>
                      </a:lnTo>
                      <a:lnTo>
                        <a:pt x="704" y="10"/>
                      </a:lnTo>
                      <a:lnTo>
                        <a:pt x="706" y="11"/>
                      </a:lnTo>
                      <a:lnTo>
                        <a:pt x="711" y="16"/>
                      </a:lnTo>
                      <a:lnTo>
                        <a:pt x="715" y="20"/>
                      </a:lnTo>
                      <a:lnTo>
                        <a:pt x="719" y="25"/>
                      </a:lnTo>
                      <a:lnTo>
                        <a:pt x="723" y="29"/>
                      </a:lnTo>
                      <a:lnTo>
                        <a:pt x="727" y="33"/>
                      </a:lnTo>
                      <a:lnTo>
                        <a:pt x="732" y="37"/>
                      </a:lnTo>
                      <a:lnTo>
                        <a:pt x="734" y="40"/>
                      </a:lnTo>
                      <a:lnTo>
                        <a:pt x="740" y="45"/>
                      </a:lnTo>
                      <a:lnTo>
                        <a:pt x="744" y="49"/>
                      </a:lnTo>
                      <a:lnTo>
                        <a:pt x="747" y="52"/>
                      </a:lnTo>
                      <a:lnTo>
                        <a:pt x="751" y="56"/>
                      </a:lnTo>
                      <a:lnTo>
                        <a:pt x="753" y="59"/>
                      </a:lnTo>
                      <a:lnTo>
                        <a:pt x="759" y="64"/>
                      </a:lnTo>
                      <a:lnTo>
                        <a:pt x="763" y="68"/>
                      </a:lnTo>
                      <a:lnTo>
                        <a:pt x="766" y="71"/>
                      </a:lnTo>
                      <a:lnTo>
                        <a:pt x="770" y="75"/>
                      </a:lnTo>
                      <a:lnTo>
                        <a:pt x="773" y="78"/>
                      </a:lnTo>
                      <a:lnTo>
                        <a:pt x="777" y="82"/>
                      </a:lnTo>
                      <a:lnTo>
                        <a:pt x="781" y="86"/>
                      </a:lnTo>
                      <a:lnTo>
                        <a:pt x="782" y="88"/>
                      </a:lnTo>
                      <a:lnTo>
                        <a:pt x="786" y="92"/>
                      </a:lnTo>
                      <a:lnTo>
                        <a:pt x="790" y="96"/>
                      </a:lnTo>
                      <a:lnTo>
                        <a:pt x="795" y="100"/>
                      </a:lnTo>
                      <a:lnTo>
                        <a:pt x="800" y="105"/>
                      </a:lnTo>
                      <a:lnTo>
                        <a:pt x="804" y="110"/>
                      </a:lnTo>
                      <a:lnTo>
                        <a:pt x="808" y="114"/>
                      </a:lnTo>
                      <a:lnTo>
                        <a:pt x="812" y="118"/>
                      </a:lnTo>
                      <a:lnTo>
                        <a:pt x="818" y="123"/>
                      </a:lnTo>
                      <a:lnTo>
                        <a:pt x="825" y="116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Freeform 815">
                  <a:extLst>
                    <a:ext uri="{FF2B5EF4-FFF2-40B4-BE49-F238E27FC236}">
                      <a16:creationId xmlns:a16="http://schemas.microsoft.com/office/drawing/2014/main" id="{DF5A09DC-AF07-4832-8008-A5D35FDB9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2" y="2326"/>
                  <a:ext cx="769" cy="823"/>
                </a:xfrm>
                <a:custGeom>
                  <a:avLst/>
                  <a:gdLst>
                    <a:gd name="T0" fmla="*/ 12 w 769"/>
                    <a:gd name="T1" fmla="*/ 703 h 823"/>
                    <a:gd name="T2" fmla="*/ 30 w 769"/>
                    <a:gd name="T3" fmla="*/ 721 h 823"/>
                    <a:gd name="T4" fmla="*/ 45 w 769"/>
                    <a:gd name="T5" fmla="*/ 736 h 823"/>
                    <a:gd name="T6" fmla="*/ 62 w 769"/>
                    <a:gd name="T7" fmla="*/ 752 h 823"/>
                    <a:gd name="T8" fmla="*/ 77 w 769"/>
                    <a:gd name="T9" fmla="*/ 767 h 823"/>
                    <a:gd name="T10" fmla="*/ 92 w 769"/>
                    <a:gd name="T11" fmla="*/ 782 h 823"/>
                    <a:gd name="T12" fmla="*/ 106 w 769"/>
                    <a:gd name="T13" fmla="*/ 796 h 823"/>
                    <a:gd name="T14" fmla="*/ 123 w 769"/>
                    <a:gd name="T15" fmla="*/ 814 h 823"/>
                    <a:gd name="T16" fmla="*/ 144 w 769"/>
                    <a:gd name="T17" fmla="*/ 813 h 823"/>
                    <a:gd name="T18" fmla="*/ 169 w 769"/>
                    <a:gd name="T19" fmla="*/ 802 h 823"/>
                    <a:gd name="T20" fmla="*/ 188 w 769"/>
                    <a:gd name="T21" fmla="*/ 788 h 823"/>
                    <a:gd name="T22" fmla="*/ 210 w 769"/>
                    <a:gd name="T23" fmla="*/ 774 h 823"/>
                    <a:gd name="T24" fmla="*/ 232 w 769"/>
                    <a:gd name="T25" fmla="*/ 760 h 823"/>
                    <a:gd name="T26" fmla="*/ 250 w 769"/>
                    <a:gd name="T27" fmla="*/ 743 h 823"/>
                    <a:gd name="T28" fmla="*/ 270 w 769"/>
                    <a:gd name="T29" fmla="*/ 722 h 823"/>
                    <a:gd name="T30" fmla="*/ 288 w 769"/>
                    <a:gd name="T31" fmla="*/ 704 h 823"/>
                    <a:gd name="T32" fmla="*/ 306 w 769"/>
                    <a:gd name="T33" fmla="*/ 686 h 823"/>
                    <a:gd name="T34" fmla="*/ 324 w 769"/>
                    <a:gd name="T35" fmla="*/ 668 h 823"/>
                    <a:gd name="T36" fmla="*/ 342 w 769"/>
                    <a:gd name="T37" fmla="*/ 645 h 823"/>
                    <a:gd name="T38" fmla="*/ 358 w 769"/>
                    <a:gd name="T39" fmla="*/ 626 h 823"/>
                    <a:gd name="T40" fmla="*/ 374 w 769"/>
                    <a:gd name="T41" fmla="*/ 596 h 823"/>
                    <a:gd name="T42" fmla="*/ 388 w 769"/>
                    <a:gd name="T43" fmla="*/ 574 h 823"/>
                    <a:gd name="T44" fmla="*/ 403 w 769"/>
                    <a:gd name="T45" fmla="*/ 550 h 823"/>
                    <a:gd name="T46" fmla="*/ 420 w 769"/>
                    <a:gd name="T47" fmla="*/ 529 h 823"/>
                    <a:gd name="T48" fmla="*/ 440 w 769"/>
                    <a:gd name="T49" fmla="*/ 513 h 823"/>
                    <a:gd name="T50" fmla="*/ 461 w 769"/>
                    <a:gd name="T51" fmla="*/ 496 h 823"/>
                    <a:gd name="T52" fmla="*/ 487 w 769"/>
                    <a:gd name="T53" fmla="*/ 480 h 823"/>
                    <a:gd name="T54" fmla="*/ 506 w 769"/>
                    <a:gd name="T55" fmla="*/ 464 h 823"/>
                    <a:gd name="T56" fmla="*/ 525 w 769"/>
                    <a:gd name="T57" fmla="*/ 450 h 823"/>
                    <a:gd name="T58" fmla="*/ 545 w 769"/>
                    <a:gd name="T59" fmla="*/ 434 h 823"/>
                    <a:gd name="T60" fmla="*/ 569 w 769"/>
                    <a:gd name="T61" fmla="*/ 423 h 823"/>
                    <a:gd name="T62" fmla="*/ 589 w 769"/>
                    <a:gd name="T63" fmla="*/ 406 h 823"/>
                    <a:gd name="T64" fmla="*/ 611 w 769"/>
                    <a:gd name="T65" fmla="*/ 384 h 823"/>
                    <a:gd name="T66" fmla="*/ 634 w 769"/>
                    <a:gd name="T67" fmla="*/ 369 h 823"/>
                    <a:gd name="T68" fmla="*/ 649 w 769"/>
                    <a:gd name="T69" fmla="*/ 346 h 823"/>
                    <a:gd name="T70" fmla="*/ 668 w 769"/>
                    <a:gd name="T71" fmla="*/ 324 h 823"/>
                    <a:gd name="T72" fmla="*/ 682 w 769"/>
                    <a:gd name="T73" fmla="*/ 297 h 823"/>
                    <a:gd name="T74" fmla="*/ 698 w 769"/>
                    <a:gd name="T75" fmla="*/ 272 h 823"/>
                    <a:gd name="T76" fmla="*/ 711 w 769"/>
                    <a:gd name="T77" fmla="*/ 246 h 823"/>
                    <a:gd name="T78" fmla="*/ 724 w 769"/>
                    <a:gd name="T79" fmla="*/ 224 h 823"/>
                    <a:gd name="T80" fmla="*/ 740 w 769"/>
                    <a:gd name="T81" fmla="*/ 198 h 823"/>
                    <a:gd name="T82" fmla="*/ 753 w 769"/>
                    <a:gd name="T83" fmla="*/ 170 h 823"/>
                    <a:gd name="T84" fmla="*/ 767 w 769"/>
                    <a:gd name="T85" fmla="*/ 140 h 823"/>
                    <a:gd name="T86" fmla="*/ 759 w 769"/>
                    <a:gd name="T87" fmla="*/ 118 h 823"/>
                    <a:gd name="T88" fmla="*/ 744 w 769"/>
                    <a:gd name="T89" fmla="*/ 103 h 823"/>
                    <a:gd name="T90" fmla="*/ 729 w 769"/>
                    <a:gd name="T91" fmla="*/ 88 h 823"/>
                    <a:gd name="T92" fmla="*/ 711 w 769"/>
                    <a:gd name="T93" fmla="*/ 70 h 823"/>
                    <a:gd name="T94" fmla="*/ 697 w 769"/>
                    <a:gd name="T95" fmla="*/ 57 h 823"/>
                    <a:gd name="T96" fmla="*/ 682 w 769"/>
                    <a:gd name="T97" fmla="*/ 41 h 823"/>
                    <a:gd name="T98" fmla="*/ 667 w 769"/>
                    <a:gd name="T99" fmla="*/ 26 h 823"/>
                    <a:gd name="T100" fmla="*/ 651 w 769"/>
                    <a:gd name="T101" fmla="*/ 10 h 82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769" h="823">
                      <a:moveTo>
                        <a:pt x="0" y="691"/>
                      </a:moveTo>
                      <a:lnTo>
                        <a:pt x="4" y="695"/>
                      </a:lnTo>
                      <a:lnTo>
                        <a:pt x="8" y="699"/>
                      </a:lnTo>
                      <a:lnTo>
                        <a:pt x="12" y="703"/>
                      </a:lnTo>
                      <a:lnTo>
                        <a:pt x="19" y="710"/>
                      </a:lnTo>
                      <a:lnTo>
                        <a:pt x="21" y="711"/>
                      </a:lnTo>
                      <a:lnTo>
                        <a:pt x="26" y="717"/>
                      </a:lnTo>
                      <a:lnTo>
                        <a:pt x="30" y="721"/>
                      </a:lnTo>
                      <a:lnTo>
                        <a:pt x="34" y="725"/>
                      </a:lnTo>
                      <a:lnTo>
                        <a:pt x="38" y="729"/>
                      </a:lnTo>
                      <a:lnTo>
                        <a:pt x="43" y="733"/>
                      </a:lnTo>
                      <a:lnTo>
                        <a:pt x="45" y="736"/>
                      </a:lnTo>
                      <a:lnTo>
                        <a:pt x="49" y="740"/>
                      </a:lnTo>
                      <a:lnTo>
                        <a:pt x="53" y="744"/>
                      </a:lnTo>
                      <a:lnTo>
                        <a:pt x="58" y="748"/>
                      </a:lnTo>
                      <a:lnTo>
                        <a:pt x="62" y="752"/>
                      </a:lnTo>
                      <a:lnTo>
                        <a:pt x="66" y="756"/>
                      </a:lnTo>
                      <a:lnTo>
                        <a:pt x="70" y="761"/>
                      </a:lnTo>
                      <a:lnTo>
                        <a:pt x="73" y="763"/>
                      </a:lnTo>
                      <a:lnTo>
                        <a:pt x="77" y="767"/>
                      </a:lnTo>
                      <a:lnTo>
                        <a:pt x="81" y="772"/>
                      </a:lnTo>
                      <a:lnTo>
                        <a:pt x="85" y="776"/>
                      </a:lnTo>
                      <a:lnTo>
                        <a:pt x="86" y="777"/>
                      </a:lnTo>
                      <a:lnTo>
                        <a:pt x="92" y="782"/>
                      </a:lnTo>
                      <a:lnTo>
                        <a:pt x="93" y="784"/>
                      </a:lnTo>
                      <a:lnTo>
                        <a:pt x="100" y="791"/>
                      </a:lnTo>
                      <a:lnTo>
                        <a:pt x="101" y="792"/>
                      </a:lnTo>
                      <a:lnTo>
                        <a:pt x="106" y="796"/>
                      </a:lnTo>
                      <a:lnTo>
                        <a:pt x="108" y="799"/>
                      </a:lnTo>
                      <a:lnTo>
                        <a:pt x="111" y="802"/>
                      </a:lnTo>
                      <a:lnTo>
                        <a:pt x="117" y="807"/>
                      </a:lnTo>
                      <a:lnTo>
                        <a:pt x="123" y="814"/>
                      </a:lnTo>
                      <a:lnTo>
                        <a:pt x="125" y="815"/>
                      </a:lnTo>
                      <a:lnTo>
                        <a:pt x="132" y="822"/>
                      </a:lnTo>
                      <a:lnTo>
                        <a:pt x="141" y="813"/>
                      </a:lnTo>
                      <a:lnTo>
                        <a:pt x="144" y="813"/>
                      </a:lnTo>
                      <a:lnTo>
                        <a:pt x="152" y="810"/>
                      </a:lnTo>
                      <a:lnTo>
                        <a:pt x="159" y="808"/>
                      </a:lnTo>
                      <a:lnTo>
                        <a:pt x="163" y="804"/>
                      </a:lnTo>
                      <a:lnTo>
                        <a:pt x="169" y="802"/>
                      </a:lnTo>
                      <a:lnTo>
                        <a:pt x="174" y="796"/>
                      </a:lnTo>
                      <a:lnTo>
                        <a:pt x="178" y="792"/>
                      </a:lnTo>
                      <a:lnTo>
                        <a:pt x="184" y="792"/>
                      </a:lnTo>
                      <a:lnTo>
                        <a:pt x="188" y="788"/>
                      </a:lnTo>
                      <a:lnTo>
                        <a:pt x="193" y="785"/>
                      </a:lnTo>
                      <a:lnTo>
                        <a:pt x="199" y="780"/>
                      </a:lnTo>
                      <a:lnTo>
                        <a:pt x="206" y="778"/>
                      </a:lnTo>
                      <a:lnTo>
                        <a:pt x="210" y="774"/>
                      </a:lnTo>
                      <a:lnTo>
                        <a:pt x="215" y="771"/>
                      </a:lnTo>
                      <a:lnTo>
                        <a:pt x="221" y="766"/>
                      </a:lnTo>
                      <a:lnTo>
                        <a:pt x="225" y="762"/>
                      </a:lnTo>
                      <a:lnTo>
                        <a:pt x="232" y="760"/>
                      </a:lnTo>
                      <a:lnTo>
                        <a:pt x="236" y="756"/>
                      </a:lnTo>
                      <a:lnTo>
                        <a:pt x="241" y="751"/>
                      </a:lnTo>
                      <a:lnTo>
                        <a:pt x="245" y="747"/>
                      </a:lnTo>
                      <a:lnTo>
                        <a:pt x="250" y="743"/>
                      </a:lnTo>
                      <a:lnTo>
                        <a:pt x="255" y="737"/>
                      </a:lnTo>
                      <a:lnTo>
                        <a:pt x="259" y="733"/>
                      </a:lnTo>
                      <a:lnTo>
                        <a:pt x="266" y="726"/>
                      </a:lnTo>
                      <a:lnTo>
                        <a:pt x="270" y="722"/>
                      </a:lnTo>
                      <a:lnTo>
                        <a:pt x="274" y="718"/>
                      </a:lnTo>
                      <a:lnTo>
                        <a:pt x="280" y="712"/>
                      </a:lnTo>
                      <a:lnTo>
                        <a:pt x="284" y="708"/>
                      </a:lnTo>
                      <a:lnTo>
                        <a:pt x="288" y="704"/>
                      </a:lnTo>
                      <a:lnTo>
                        <a:pt x="292" y="700"/>
                      </a:lnTo>
                      <a:lnTo>
                        <a:pt x="298" y="695"/>
                      </a:lnTo>
                      <a:lnTo>
                        <a:pt x="302" y="690"/>
                      </a:lnTo>
                      <a:lnTo>
                        <a:pt x="306" y="686"/>
                      </a:lnTo>
                      <a:lnTo>
                        <a:pt x="311" y="681"/>
                      </a:lnTo>
                      <a:lnTo>
                        <a:pt x="315" y="677"/>
                      </a:lnTo>
                      <a:lnTo>
                        <a:pt x="320" y="673"/>
                      </a:lnTo>
                      <a:lnTo>
                        <a:pt x="324" y="668"/>
                      </a:lnTo>
                      <a:lnTo>
                        <a:pt x="326" y="660"/>
                      </a:lnTo>
                      <a:lnTo>
                        <a:pt x="331" y="656"/>
                      </a:lnTo>
                      <a:lnTo>
                        <a:pt x="337" y="649"/>
                      </a:lnTo>
                      <a:lnTo>
                        <a:pt x="342" y="645"/>
                      </a:lnTo>
                      <a:lnTo>
                        <a:pt x="346" y="641"/>
                      </a:lnTo>
                      <a:lnTo>
                        <a:pt x="350" y="634"/>
                      </a:lnTo>
                      <a:lnTo>
                        <a:pt x="354" y="630"/>
                      </a:lnTo>
                      <a:lnTo>
                        <a:pt x="358" y="626"/>
                      </a:lnTo>
                      <a:lnTo>
                        <a:pt x="358" y="620"/>
                      </a:lnTo>
                      <a:lnTo>
                        <a:pt x="365" y="614"/>
                      </a:lnTo>
                      <a:lnTo>
                        <a:pt x="370" y="605"/>
                      </a:lnTo>
                      <a:lnTo>
                        <a:pt x="374" y="596"/>
                      </a:lnTo>
                      <a:lnTo>
                        <a:pt x="377" y="590"/>
                      </a:lnTo>
                      <a:lnTo>
                        <a:pt x="381" y="586"/>
                      </a:lnTo>
                      <a:lnTo>
                        <a:pt x="383" y="579"/>
                      </a:lnTo>
                      <a:lnTo>
                        <a:pt x="388" y="574"/>
                      </a:lnTo>
                      <a:lnTo>
                        <a:pt x="392" y="564"/>
                      </a:lnTo>
                      <a:lnTo>
                        <a:pt x="396" y="560"/>
                      </a:lnTo>
                      <a:lnTo>
                        <a:pt x="399" y="555"/>
                      </a:lnTo>
                      <a:lnTo>
                        <a:pt x="403" y="550"/>
                      </a:lnTo>
                      <a:lnTo>
                        <a:pt x="406" y="542"/>
                      </a:lnTo>
                      <a:lnTo>
                        <a:pt x="410" y="538"/>
                      </a:lnTo>
                      <a:lnTo>
                        <a:pt x="414" y="534"/>
                      </a:lnTo>
                      <a:lnTo>
                        <a:pt x="420" y="529"/>
                      </a:lnTo>
                      <a:lnTo>
                        <a:pt x="424" y="524"/>
                      </a:lnTo>
                      <a:lnTo>
                        <a:pt x="428" y="520"/>
                      </a:lnTo>
                      <a:lnTo>
                        <a:pt x="435" y="519"/>
                      </a:lnTo>
                      <a:lnTo>
                        <a:pt x="440" y="513"/>
                      </a:lnTo>
                      <a:lnTo>
                        <a:pt x="445" y="509"/>
                      </a:lnTo>
                      <a:lnTo>
                        <a:pt x="453" y="504"/>
                      </a:lnTo>
                      <a:lnTo>
                        <a:pt x="460" y="497"/>
                      </a:lnTo>
                      <a:lnTo>
                        <a:pt x="461" y="496"/>
                      </a:lnTo>
                      <a:lnTo>
                        <a:pt x="469" y="493"/>
                      </a:lnTo>
                      <a:lnTo>
                        <a:pt x="476" y="486"/>
                      </a:lnTo>
                      <a:lnTo>
                        <a:pt x="480" y="482"/>
                      </a:lnTo>
                      <a:lnTo>
                        <a:pt x="487" y="480"/>
                      </a:lnTo>
                      <a:lnTo>
                        <a:pt x="491" y="476"/>
                      </a:lnTo>
                      <a:lnTo>
                        <a:pt x="497" y="471"/>
                      </a:lnTo>
                      <a:lnTo>
                        <a:pt x="502" y="468"/>
                      </a:lnTo>
                      <a:lnTo>
                        <a:pt x="506" y="464"/>
                      </a:lnTo>
                      <a:lnTo>
                        <a:pt x="512" y="459"/>
                      </a:lnTo>
                      <a:lnTo>
                        <a:pt x="516" y="460"/>
                      </a:lnTo>
                      <a:lnTo>
                        <a:pt x="520" y="456"/>
                      </a:lnTo>
                      <a:lnTo>
                        <a:pt x="525" y="450"/>
                      </a:lnTo>
                      <a:lnTo>
                        <a:pt x="531" y="448"/>
                      </a:lnTo>
                      <a:lnTo>
                        <a:pt x="535" y="443"/>
                      </a:lnTo>
                      <a:lnTo>
                        <a:pt x="541" y="438"/>
                      </a:lnTo>
                      <a:lnTo>
                        <a:pt x="545" y="434"/>
                      </a:lnTo>
                      <a:lnTo>
                        <a:pt x="553" y="434"/>
                      </a:lnTo>
                      <a:lnTo>
                        <a:pt x="557" y="430"/>
                      </a:lnTo>
                      <a:lnTo>
                        <a:pt x="563" y="424"/>
                      </a:lnTo>
                      <a:lnTo>
                        <a:pt x="569" y="423"/>
                      </a:lnTo>
                      <a:lnTo>
                        <a:pt x="573" y="419"/>
                      </a:lnTo>
                      <a:lnTo>
                        <a:pt x="579" y="413"/>
                      </a:lnTo>
                      <a:lnTo>
                        <a:pt x="584" y="410"/>
                      </a:lnTo>
                      <a:lnTo>
                        <a:pt x="589" y="406"/>
                      </a:lnTo>
                      <a:lnTo>
                        <a:pt x="595" y="399"/>
                      </a:lnTo>
                      <a:lnTo>
                        <a:pt x="600" y="395"/>
                      </a:lnTo>
                      <a:lnTo>
                        <a:pt x="606" y="388"/>
                      </a:lnTo>
                      <a:lnTo>
                        <a:pt x="611" y="384"/>
                      </a:lnTo>
                      <a:lnTo>
                        <a:pt x="616" y="379"/>
                      </a:lnTo>
                      <a:lnTo>
                        <a:pt x="624" y="379"/>
                      </a:lnTo>
                      <a:lnTo>
                        <a:pt x="628" y="375"/>
                      </a:lnTo>
                      <a:lnTo>
                        <a:pt x="634" y="369"/>
                      </a:lnTo>
                      <a:lnTo>
                        <a:pt x="638" y="365"/>
                      </a:lnTo>
                      <a:lnTo>
                        <a:pt x="642" y="361"/>
                      </a:lnTo>
                      <a:lnTo>
                        <a:pt x="646" y="357"/>
                      </a:lnTo>
                      <a:lnTo>
                        <a:pt x="649" y="346"/>
                      </a:lnTo>
                      <a:lnTo>
                        <a:pt x="654" y="340"/>
                      </a:lnTo>
                      <a:lnTo>
                        <a:pt x="660" y="332"/>
                      </a:lnTo>
                      <a:lnTo>
                        <a:pt x="664" y="328"/>
                      </a:lnTo>
                      <a:lnTo>
                        <a:pt x="668" y="324"/>
                      </a:lnTo>
                      <a:lnTo>
                        <a:pt x="670" y="317"/>
                      </a:lnTo>
                      <a:lnTo>
                        <a:pt x="674" y="310"/>
                      </a:lnTo>
                      <a:lnTo>
                        <a:pt x="678" y="306"/>
                      </a:lnTo>
                      <a:lnTo>
                        <a:pt x="682" y="297"/>
                      </a:lnTo>
                      <a:lnTo>
                        <a:pt x="685" y="291"/>
                      </a:lnTo>
                      <a:lnTo>
                        <a:pt x="689" y="287"/>
                      </a:lnTo>
                      <a:lnTo>
                        <a:pt x="692" y="279"/>
                      </a:lnTo>
                      <a:lnTo>
                        <a:pt x="698" y="272"/>
                      </a:lnTo>
                      <a:lnTo>
                        <a:pt x="701" y="266"/>
                      </a:lnTo>
                      <a:lnTo>
                        <a:pt x="705" y="262"/>
                      </a:lnTo>
                      <a:lnTo>
                        <a:pt x="707" y="255"/>
                      </a:lnTo>
                      <a:lnTo>
                        <a:pt x="711" y="246"/>
                      </a:lnTo>
                      <a:lnTo>
                        <a:pt x="716" y="240"/>
                      </a:lnTo>
                      <a:lnTo>
                        <a:pt x="719" y="235"/>
                      </a:lnTo>
                      <a:lnTo>
                        <a:pt x="720" y="228"/>
                      </a:lnTo>
                      <a:lnTo>
                        <a:pt x="724" y="224"/>
                      </a:lnTo>
                      <a:lnTo>
                        <a:pt x="730" y="218"/>
                      </a:lnTo>
                      <a:lnTo>
                        <a:pt x="730" y="210"/>
                      </a:lnTo>
                      <a:lnTo>
                        <a:pt x="737" y="203"/>
                      </a:lnTo>
                      <a:lnTo>
                        <a:pt x="740" y="198"/>
                      </a:lnTo>
                      <a:lnTo>
                        <a:pt x="744" y="194"/>
                      </a:lnTo>
                      <a:lnTo>
                        <a:pt x="746" y="185"/>
                      </a:lnTo>
                      <a:lnTo>
                        <a:pt x="752" y="177"/>
                      </a:lnTo>
                      <a:lnTo>
                        <a:pt x="753" y="170"/>
                      </a:lnTo>
                      <a:lnTo>
                        <a:pt x="756" y="165"/>
                      </a:lnTo>
                      <a:lnTo>
                        <a:pt x="759" y="154"/>
                      </a:lnTo>
                      <a:lnTo>
                        <a:pt x="762" y="148"/>
                      </a:lnTo>
                      <a:lnTo>
                        <a:pt x="767" y="140"/>
                      </a:lnTo>
                      <a:lnTo>
                        <a:pt x="767" y="135"/>
                      </a:lnTo>
                      <a:lnTo>
                        <a:pt x="768" y="131"/>
                      </a:lnTo>
                      <a:lnTo>
                        <a:pt x="763" y="122"/>
                      </a:lnTo>
                      <a:lnTo>
                        <a:pt x="759" y="118"/>
                      </a:lnTo>
                      <a:lnTo>
                        <a:pt x="757" y="117"/>
                      </a:lnTo>
                      <a:lnTo>
                        <a:pt x="752" y="111"/>
                      </a:lnTo>
                      <a:lnTo>
                        <a:pt x="748" y="107"/>
                      </a:lnTo>
                      <a:lnTo>
                        <a:pt x="744" y="103"/>
                      </a:lnTo>
                      <a:lnTo>
                        <a:pt x="740" y="99"/>
                      </a:lnTo>
                      <a:lnTo>
                        <a:pt x="736" y="95"/>
                      </a:lnTo>
                      <a:lnTo>
                        <a:pt x="731" y="91"/>
                      </a:lnTo>
                      <a:lnTo>
                        <a:pt x="729" y="88"/>
                      </a:lnTo>
                      <a:lnTo>
                        <a:pt x="723" y="83"/>
                      </a:lnTo>
                      <a:lnTo>
                        <a:pt x="719" y="78"/>
                      </a:lnTo>
                      <a:lnTo>
                        <a:pt x="716" y="76"/>
                      </a:lnTo>
                      <a:lnTo>
                        <a:pt x="711" y="70"/>
                      </a:lnTo>
                      <a:lnTo>
                        <a:pt x="710" y="69"/>
                      </a:lnTo>
                      <a:lnTo>
                        <a:pt x="704" y="63"/>
                      </a:lnTo>
                      <a:lnTo>
                        <a:pt x="700" y="59"/>
                      </a:lnTo>
                      <a:lnTo>
                        <a:pt x="697" y="57"/>
                      </a:lnTo>
                      <a:lnTo>
                        <a:pt x="693" y="52"/>
                      </a:lnTo>
                      <a:lnTo>
                        <a:pt x="692" y="51"/>
                      </a:lnTo>
                      <a:lnTo>
                        <a:pt x="686" y="46"/>
                      </a:lnTo>
                      <a:lnTo>
                        <a:pt x="682" y="41"/>
                      </a:lnTo>
                      <a:lnTo>
                        <a:pt x="681" y="40"/>
                      </a:lnTo>
                      <a:lnTo>
                        <a:pt x="677" y="36"/>
                      </a:lnTo>
                      <a:lnTo>
                        <a:pt x="673" y="32"/>
                      </a:lnTo>
                      <a:lnTo>
                        <a:pt x="667" y="26"/>
                      </a:lnTo>
                      <a:lnTo>
                        <a:pt x="663" y="22"/>
                      </a:lnTo>
                      <a:lnTo>
                        <a:pt x="659" y="18"/>
                      </a:lnTo>
                      <a:lnTo>
                        <a:pt x="655" y="14"/>
                      </a:lnTo>
                      <a:lnTo>
                        <a:pt x="651" y="10"/>
                      </a:lnTo>
                      <a:lnTo>
                        <a:pt x="648" y="7"/>
                      </a:lnTo>
                      <a:lnTo>
                        <a:pt x="655" y="0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2" name="AutoShape 816">
                <a:extLst>
                  <a:ext uri="{FF2B5EF4-FFF2-40B4-BE49-F238E27FC236}">
                    <a16:creationId xmlns:a16="http://schemas.microsoft.com/office/drawing/2014/main" id="{CAFE6FEA-464D-4BD9-9DF4-5FA4677EA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050" y="2347"/>
                <a:ext cx="225" cy="74"/>
              </a:xfrm>
              <a:prstGeom prst="roundRect">
                <a:avLst>
                  <a:gd name="adj" fmla="val 12477"/>
                </a:avLst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3" name="AutoShape 817">
                <a:extLst>
                  <a:ext uri="{FF2B5EF4-FFF2-40B4-BE49-F238E27FC236}">
                    <a16:creationId xmlns:a16="http://schemas.microsoft.com/office/drawing/2014/main" id="{826BFAB8-C535-461A-85E2-E03F249E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92" y="2419"/>
                <a:ext cx="287" cy="184"/>
              </a:xfrm>
              <a:prstGeom prst="roundRect">
                <a:avLst>
                  <a:gd name="adj" fmla="val 5727"/>
                </a:avLst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4" name="AutoShape 818">
                <a:extLst>
                  <a:ext uri="{FF2B5EF4-FFF2-40B4-BE49-F238E27FC236}">
                    <a16:creationId xmlns:a16="http://schemas.microsoft.com/office/drawing/2014/main" id="{F0324C13-1450-47C7-958F-E61606FEF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80" y="2562"/>
                <a:ext cx="287" cy="522"/>
              </a:xfrm>
              <a:prstGeom prst="roundRect">
                <a:avLst>
                  <a:gd name="adj" fmla="val 5727"/>
                </a:avLst>
              </a:prstGeom>
              <a:solidFill>
                <a:srgbClr val="0321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5" name="Oval 819">
                <a:extLst>
                  <a:ext uri="{FF2B5EF4-FFF2-40B4-BE49-F238E27FC236}">
                    <a16:creationId xmlns:a16="http://schemas.microsoft.com/office/drawing/2014/main" id="{453FA644-4038-426C-AFAF-5D26DCCAF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134" y="2393"/>
                <a:ext cx="33" cy="3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6" name="AutoShape 820">
                <a:extLst>
                  <a:ext uri="{FF2B5EF4-FFF2-40B4-BE49-F238E27FC236}">
                    <a16:creationId xmlns:a16="http://schemas.microsoft.com/office/drawing/2014/main" id="{E0E94447-3162-434A-B744-83751D9A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0" y="2610"/>
                <a:ext cx="69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7" name="AutoShape 821">
                <a:extLst>
                  <a:ext uri="{FF2B5EF4-FFF2-40B4-BE49-F238E27FC236}">
                    <a16:creationId xmlns:a16="http://schemas.microsoft.com/office/drawing/2014/main" id="{5AF057DB-350F-4C3E-BCE3-69C68C6B8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80" y="2700"/>
                <a:ext cx="70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8" name="AutoShape 822">
                <a:extLst>
                  <a:ext uri="{FF2B5EF4-FFF2-40B4-BE49-F238E27FC236}">
                    <a16:creationId xmlns:a16="http://schemas.microsoft.com/office/drawing/2014/main" id="{0554664E-29A2-4502-B205-8D0934475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31" y="2665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69" name="AutoShape 823">
                <a:extLst>
                  <a:ext uri="{FF2B5EF4-FFF2-40B4-BE49-F238E27FC236}">
                    <a16:creationId xmlns:a16="http://schemas.microsoft.com/office/drawing/2014/main" id="{23C9A1FD-E190-4A33-81CF-6060616EA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1" y="2727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0" name="AutoShape 824">
                <a:extLst>
                  <a:ext uri="{FF2B5EF4-FFF2-40B4-BE49-F238E27FC236}">
                    <a16:creationId xmlns:a16="http://schemas.microsoft.com/office/drawing/2014/main" id="{30D49842-3FB6-486A-B256-4E8FEDC0F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55" y="2787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1" name="AutoShape 825">
                <a:extLst>
                  <a:ext uri="{FF2B5EF4-FFF2-40B4-BE49-F238E27FC236}">
                    <a16:creationId xmlns:a16="http://schemas.microsoft.com/office/drawing/2014/main" id="{CD118D3E-B21D-4375-9DD4-019D9B14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86" y="2710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2" name="AutoShape 826">
                <a:extLst>
                  <a:ext uri="{FF2B5EF4-FFF2-40B4-BE49-F238E27FC236}">
                    <a16:creationId xmlns:a16="http://schemas.microsoft.com/office/drawing/2014/main" id="{32E980B9-24C1-43CA-B9F7-2473DDE8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46" y="2772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3" name="AutoShape 827">
                <a:extLst>
                  <a:ext uri="{FF2B5EF4-FFF2-40B4-BE49-F238E27FC236}">
                    <a16:creationId xmlns:a16="http://schemas.microsoft.com/office/drawing/2014/main" id="{0FC878C9-7CD3-4CEC-A3F2-CB27B3E53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10" y="2832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4" name="AutoShape 828">
                <a:extLst>
                  <a:ext uri="{FF2B5EF4-FFF2-40B4-BE49-F238E27FC236}">
                    <a16:creationId xmlns:a16="http://schemas.microsoft.com/office/drawing/2014/main" id="{D1B4755A-A3DB-42D6-8CB1-2C636DB0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47" y="2752"/>
                <a:ext cx="42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5" name="AutoShape 829">
                <a:extLst>
                  <a:ext uri="{FF2B5EF4-FFF2-40B4-BE49-F238E27FC236}">
                    <a16:creationId xmlns:a16="http://schemas.microsoft.com/office/drawing/2014/main" id="{3A6C6020-0DE0-4782-88FE-61BCCC6FD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06" y="2813"/>
                <a:ext cx="45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6" name="AutoShape 830">
                <a:extLst>
                  <a:ext uri="{FF2B5EF4-FFF2-40B4-BE49-F238E27FC236}">
                    <a16:creationId xmlns:a16="http://schemas.microsoft.com/office/drawing/2014/main" id="{C87D755C-FD3B-4C75-9671-C4F569502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0" y="2873"/>
                <a:ext cx="37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7" name="AutoShape 831">
                <a:extLst>
                  <a:ext uri="{FF2B5EF4-FFF2-40B4-BE49-F238E27FC236}">
                    <a16:creationId xmlns:a16="http://schemas.microsoft.com/office/drawing/2014/main" id="{B3A91604-5CC6-4D7C-82B0-206760641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2" y="2795"/>
                <a:ext cx="42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8" name="AutoShape 832">
                <a:extLst>
                  <a:ext uri="{FF2B5EF4-FFF2-40B4-BE49-F238E27FC236}">
                    <a16:creationId xmlns:a16="http://schemas.microsoft.com/office/drawing/2014/main" id="{E8D77AE6-2F98-4CB9-885D-30A4AEEEC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62" y="2857"/>
                <a:ext cx="45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9" name="AutoShape 833">
                <a:extLst>
                  <a:ext uri="{FF2B5EF4-FFF2-40B4-BE49-F238E27FC236}">
                    <a16:creationId xmlns:a16="http://schemas.microsoft.com/office/drawing/2014/main" id="{8B51B78B-7712-4FC0-993D-5E03CA370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26" y="2917"/>
                <a:ext cx="37" cy="35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0" name="AutoShape 834">
                <a:extLst>
                  <a:ext uri="{FF2B5EF4-FFF2-40B4-BE49-F238E27FC236}">
                    <a16:creationId xmlns:a16="http://schemas.microsoft.com/office/drawing/2014/main" id="{6EDA31B1-EB4C-4556-AFA5-523DD6550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6" y="2828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1" name="AutoShape 835">
                <a:extLst>
                  <a:ext uri="{FF2B5EF4-FFF2-40B4-BE49-F238E27FC236}">
                    <a16:creationId xmlns:a16="http://schemas.microsoft.com/office/drawing/2014/main" id="{C7F4D75D-ACB8-4305-9BCB-35513944C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9" y="2870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2" name="AutoShape 836">
                <a:extLst>
                  <a:ext uri="{FF2B5EF4-FFF2-40B4-BE49-F238E27FC236}">
                    <a16:creationId xmlns:a16="http://schemas.microsoft.com/office/drawing/2014/main" id="{46128BE6-0F66-478F-BBC4-FFA16E1B1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2917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3" name="AutoShape 837">
                <a:extLst>
                  <a:ext uri="{FF2B5EF4-FFF2-40B4-BE49-F238E27FC236}">
                    <a16:creationId xmlns:a16="http://schemas.microsoft.com/office/drawing/2014/main" id="{047D05E6-9395-4BDA-A8B1-4AB10853A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98" y="2959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4" name="AutoShape 838">
                <a:extLst>
                  <a:ext uri="{FF2B5EF4-FFF2-40B4-BE49-F238E27FC236}">
                    <a16:creationId xmlns:a16="http://schemas.microsoft.com/office/drawing/2014/main" id="{B4B5C18A-1AF4-4295-B981-967B7152A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4" y="2871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5" name="AutoShape 839">
                <a:extLst>
                  <a:ext uri="{FF2B5EF4-FFF2-40B4-BE49-F238E27FC236}">
                    <a16:creationId xmlns:a16="http://schemas.microsoft.com/office/drawing/2014/main" id="{73F8FF33-2262-4F0B-8F59-64A39EAF1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7" y="291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6" name="AutoShape 840">
                <a:extLst>
                  <a:ext uri="{FF2B5EF4-FFF2-40B4-BE49-F238E27FC236}">
                    <a16:creationId xmlns:a16="http://schemas.microsoft.com/office/drawing/2014/main" id="{BA586949-4B3B-4FB1-9909-3ED938BF1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3" y="2960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7" name="AutoShape 841">
                <a:extLst>
                  <a:ext uri="{FF2B5EF4-FFF2-40B4-BE49-F238E27FC236}">
                    <a16:creationId xmlns:a16="http://schemas.microsoft.com/office/drawing/2014/main" id="{26658166-0531-47EB-ACFF-37126765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300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8" name="AutoShape 842">
                <a:extLst>
                  <a:ext uri="{FF2B5EF4-FFF2-40B4-BE49-F238E27FC236}">
                    <a16:creationId xmlns:a16="http://schemas.microsoft.com/office/drawing/2014/main" id="{1D59C00B-B8EC-4F94-B56E-C0C8F8753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479" y="2916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89" name="AutoShape 843">
                <a:extLst>
                  <a:ext uri="{FF2B5EF4-FFF2-40B4-BE49-F238E27FC236}">
                    <a16:creationId xmlns:a16="http://schemas.microsoft.com/office/drawing/2014/main" id="{2CE72303-1E55-4C58-A6DF-6E4E34332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2" y="2958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0" name="AutoShape 844">
                <a:extLst>
                  <a:ext uri="{FF2B5EF4-FFF2-40B4-BE49-F238E27FC236}">
                    <a16:creationId xmlns:a16="http://schemas.microsoft.com/office/drawing/2014/main" id="{6283DB11-C419-4FC0-A365-F0D71D01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9" y="3005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91" name="AutoShape 845">
                <a:extLst>
                  <a:ext uri="{FF2B5EF4-FFF2-40B4-BE49-F238E27FC236}">
                    <a16:creationId xmlns:a16="http://schemas.microsoft.com/office/drawing/2014/main" id="{2F2D2F42-DAA4-4869-9625-AD3793981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1" y="3047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1E46630D-52CA-4816-A0C3-F0C9EEB6A2EC}"/>
                </a:ext>
              </a:extLst>
            </p:cNvPr>
            <p:cNvSpPr/>
            <p:nvPr/>
          </p:nvSpPr>
          <p:spPr>
            <a:xfrm>
              <a:off x="495500" y="3419353"/>
              <a:ext cx="234615" cy="23461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500B82D-B07F-43B2-A475-D45B0DE5B697}"/>
                </a:ext>
              </a:extLst>
            </p:cNvPr>
            <p:cNvGrpSpPr/>
            <p:nvPr/>
          </p:nvGrpSpPr>
          <p:grpSpPr>
            <a:xfrm>
              <a:off x="3192236" y="3637404"/>
              <a:ext cx="893378" cy="600164"/>
              <a:chOff x="196713" y="3929350"/>
              <a:chExt cx="893378" cy="600164"/>
            </a:xfrm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F430877-1F20-455F-BF24-C8364D6DE82C}"/>
                  </a:ext>
                </a:extLst>
              </p:cNvPr>
              <p:cNvSpPr/>
              <p:nvPr/>
            </p:nvSpPr>
            <p:spPr>
              <a:xfrm>
                <a:off x="196713" y="3975146"/>
                <a:ext cx="805446" cy="5078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40649E9-8580-4304-BCD6-4CE32D62B3D1}"/>
                  </a:ext>
                </a:extLst>
              </p:cNvPr>
              <p:cNvSpPr/>
              <p:nvPr/>
            </p:nvSpPr>
            <p:spPr>
              <a:xfrm>
                <a:off x="214066" y="3929350"/>
                <a:ext cx="876025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100" dirty="0">
                    <a:solidFill>
                      <a:srgbClr val="0033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Current</a:t>
                </a:r>
              </a:p>
              <a:p>
                <a:r>
                  <a:rPr lang="en-GB" sz="1100" dirty="0">
                    <a:solidFill>
                      <a:srgbClr val="0033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Receiving card</a:t>
                </a:r>
              </a:p>
            </p:txBody>
          </p:sp>
          <p:pic>
            <p:nvPicPr>
              <p:cNvPr id="498" name="Picture 497">
                <a:extLst>
                  <a:ext uri="{FF2B5EF4-FFF2-40B4-BE49-F238E27FC236}">
                    <a16:creationId xmlns:a16="http://schemas.microsoft.com/office/drawing/2014/main" id="{3AF6FF3A-1050-4552-B8C2-F4004279C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041" y="4341352"/>
                <a:ext cx="160582" cy="134228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</p:grpSp>
        <p:sp>
          <p:nvSpPr>
            <p:cNvPr id="497" name="二等辺三角形 7172">
              <a:extLst>
                <a:ext uri="{FF2B5EF4-FFF2-40B4-BE49-F238E27FC236}">
                  <a16:creationId xmlns:a16="http://schemas.microsoft.com/office/drawing/2014/main" id="{A56E7648-B054-4AD2-8CDB-9A0DA2949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786117">
              <a:off x="4159052" y="4011688"/>
              <a:ext cx="85109" cy="451707"/>
            </a:xfrm>
            <a:prstGeom prst="triangle">
              <a:avLst>
                <a:gd name="adj" fmla="val 92281"/>
              </a:avLst>
            </a:prstGeom>
            <a:solidFill>
              <a:srgbClr val="00B0F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SG" altLang="en-US" sz="1351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AB917EF3-DABD-499A-8981-7143465549A9}"/>
                </a:ext>
              </a:extLst>
            </p:cNvPr>
            <p:cNvCxnSpPr>
              <a:cxnSpLocks/>
            </p:cNvCxnSpPr>
            <p:nvPr/>
          </p:nvCxnSpPr>
          <p:spPr>
            <a:xfrm>
              <a:off x="4679394" y="4521858"/>
              <a:ext cx="516972" cy="0"/>
            </a:xfrm>
            <a:prstGeom prst="straightConnector1">
              <a:avLst/>
            </a:prstGeom>
            <a:ln>
              <a:solidFill>
                <a:srgbClr val="0033CC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rrow: Left-Right 2">
              <a:extLst>
                <a:ext uri="{FF2B5EF4-FFF2-40B4-BE49-F238E27FC236}">
                  <a16:creationId xmlns:a16="http://schemas.microsoft.com/office/drawing/2014/main" id="{4FEEF53B-CDFF-4313-A988-B9E24961ECB0}"/>
                </a:ext>
              </a:extLst>
            </p:cNvPr>
            <p:cNvSpPr/>
            <p:nvPr/>
          </p:nvSpPr>
          <p:spPr>
            <a:xfrm>
              <a:off x="4037037" y="3905438"/>
              <a:ext cx="1535430" cy="8950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4F373499-286D-44D4-B7C3-299B95EAB84F}"/>
                </a:ext>
              </a:extLst>
            </p:cNvPr>
            <p:cNvSpPr/>
            <p:nvPr/>
          </p:nvSpPr>
          <p:spPr>
            <a:xfrm>
              <a:off x="4248699" y="3642137"/>
              <a:ext cx="14985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33C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 together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BC014E-9644-4D25-89D9-9220BB7BC174}"/>
                </a:ext>
              </a:extLst>
            </p:cNvPr>
            <p:cNvGrpSpPr/>
            <p:nvPr/>
          </p:nvGrpSpPr>
          <p:grpSpPr>
            <a:xfrm>
              <a:off x="2123713" y="3801782"/>
              <a:ext cx="978087" cy="798850"/>
              <a:chOff x="2218851" y="3955456"/>
              <a:chExt cx="978087" cy="79885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4990351-497F-491F-87FC-055B03089106}"/>
                  </a:ext>
                </a:extLst>
              </p:cNvPr>
              <p:cNvGrpSpPr/>
              <p:nvPr/>
            </p:nvGrpSpPr>
            <p:grpSpPr>
              <a:xfrm>
                <a:off x="2218851" y="3955456"/>
                <a:ext cx="978087" cy="798850"/>
                <a:chOff x="5732980" y="2596793"/>
                <a:chExt cx="2116476" cy="1728627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8B572F6-AAD9-4298-AC63-A3A5A88F1BD9}"/>
                    </a:ext>
                  </a:extLst>
                </p:cNvPr>
                <p:cNvSpPr/>
                <p:nvPr/>
              </p:nvSpPr>
              <p:spPr>
                <a:xfrm>
                  <a:off x="5732980" y="3637052"/>
                  <a:ext cx="2116476" cy="688368"/>
                </a:xfrm>
                <a:custGeom>
                  <a:avLst/>
                  <a:gdLst>
                    <a:gd name="connsiteX0" fmla="*/ 595901 w 2116476"/>
                    <a:gd name="connsiteY0" fmla="*/ 0 h 688368"/>
                    <a:gd name="connsiteX1" fmla="*/ 2116476 w 2116476"/>
                    <a:gd name="connsiteY1" fmla="*/ 0 h 688368"/>
                    <a:gd name="connsiteX2" fmla="*/ 1304818 w 2116476"/>
                    <a:gd name="connsiteY2" fmla="*/ 688368 h 688368"/>
                    <a:gd name="connsiteX3" fmla="*/ 0 w 2116476"/>
                    <a:gd name="connsiteY3" fmla="*/ 688368 h 688368"/>
                    <a:gd name="connsiteX4" fmla="*/ 595901 w 2116476"/>
                    <a:gd name="connsiteY4" fmla="*/ 0 h 68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6476" h="688368">
                      <a:moveTo>
                        <a:pt x="595901" y="0"/>
                      </a:moveTo>
                      <a:lnTo>
                        <a:pt x="2116476" y="0"/>
                      </a:lnTo>
                      <a:lnTo>
                        <a:pt x="1304818" y="688368"/>
                      </a:lnTo>
                      <a:lnTo>
                        <a:pt x="0" y="688368"/>
                      </a:lnTo>
                      <a:lnTo>
                        <a:pt x="595901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07A0C575-BC18-4409-A858-73269AB4E567}"/>
                    </a:ext>
                  </a:extLst>
                </p:cNvPr>
                <p:cNvGrpSpPr/>
                <p:nvPr/>
              </p:nvGrpSpPr>
              <p:grpSpPr>
                <a:xfrm>
                  <a:off x="5933355" y="2596793"/>
                  <a:ext cx="1119884" cy="1664413"/>
                  <a:chOff x="3996655" y="2352744"/>
                  <a:chExt cx="1119884" cy="1664413"/>
                </a:xfrm>
              </p:grpSpPr>
              <p:sp>
                <p:nvSpPr>
                  <p:cNvPr id="81" name="Cube 80">
                    <a:extLst>
                      <a:ext uri="{FF2B5EF4-FFF2-40B4-BE49-F238E27FC236}">
                        <a16:creationId xmlns:a16="http://schemas.microsoft.com/office/drawing/2014/main" id="{2B50A38D-67C3-4C13-BCDB-62B7F4D8E5D7}"/>
                      </a:ext>
                    </a:extLst>
                  </p:cNvPr>
                  <p:cNvSpPr/>
                  <p:nvPr/>
                </p:nvSpPr>
                <p:spPr>
                  <a:xfrm>
                    <a:off x="4407623" y="2928097"/>
                    <a:ext cx="708916" cy="708916"/>
                  </a:xfrm>
                  <a:prstGeom prst="cube">
                    <a:avLst/>
                  </a:prstGeom>
                  <a:solidFill>
                    <a:srgbClr val="66FF3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Cube 81">
                    <a:extLst>
                      <a:ext uri="{FF2B5EF4-FFF2-40B4-BE49-F238E27FC236}">
                        <a16:creationId xmlns:a16="http://schemas.microsoft.com/office/drawing/2014/main" id="{0CD70835-F591-463E-A7F3-48437FC13658}"/>
                      </a:ext>
                    </a:extLst>
                  </p:cNvPr>
                  <p:cNvSpPr/>
                  <p:nvPr/>
                </p:nvSpPr>
                <p:spPr>
                  <a:xfrm>
                    <a:off x="4202139" y="3113032"/>
                    <a:ext cx="708916" cy="708916"/>
                  </a:xfrm>
                  <a:prstGeom prst="cube">
                    <a:avLst/>
                  </a:prstGeom>
                  <a:solidFill>
                    <a:srgbClr val="66FF3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Cube 82">
                    <a:extLst>
                      <a:ext uri="{FF2B5EF4-FFF2-40B4-BE49-F238E27FC236}">
                        <a16:creationId xmlns:a16="http://schemas.microsoft.com/office/drawing/2014/main" id="{A126BA5C-AC4E-47FF-9108-13757C1D737B}"/>
                      </a:ext>
                    </a:extLst>
                  </p:cNvPr>
                  <p:cNvSpPr/>
                  <p:nvPr/>
                </p:nvSpPr>
                <p:spPr>
                  <a:xfrm>
                    <a:off x="3996655" y="3308241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Cube 83">
                    <a:extLst>
                      <a:ext uri="{FF2B5EF4-FFF2-40B4-BE49-F238E27FC236}">
                        <a16:creationId xmlns:a16="http://schemas.microsoft.com/office/drawing/2014/main" id="{B537E0D0-8777-4BDD-916B-CEEF36FEAEE8}"/>
                      </a:ext>
                    </a:extLst>
                  </p:cNvPr>
                  <p:cNvSpPr/>
                  <p:nvPr/>
                </p:nvSpPr>
                <p:spPr>
                  <a:xfrm>
                    <a:off x="4407623" y="2352744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Cube 84">
                    <a:extLst>
                      <a:ext uri="{FF2B5EF4-FFF2-40B4-BE49-F238E27FC236}">
                        <a16:creationId xmlns:a16="http://schemas.microsoft.com/office/drawing/2014/main" id="{B57738CB-6CC4-45CA-8F6C-5C2085369E39}"/>
                      </a:ext>
                    </a:extLst>
                  </p:cNvPr>
                  <p:cNvSpPr/>
                  <p:nvPr/>
                </p:nvSpPr>
                <p:spPr>
                  <a:xfrm>
                    <a:off x="4202139" y="2537679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Cube 85">
                    <a:extLst>
                      <a:ext uri="{FF2B5EF4-FFF2-40B4-BE49-F238E27FC236}">
                        <a16:creationId xmlns:a16="http://schemas.microsoft.com/office/drawing/2014/main" id="{52054A19-BA7E-4861-89F7-54472F2B23F5}"/>
                      </a:ext>
                    </a:extLst>
                  </p:cNvPr>
                  <p:cNvSpPr/>
                  <p:nvPr/>
                </p:nvSpPr>
                <p:spPr>
                  <a:xfrm>
                    <a:off x="3996655" y="2732888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19C9391-4972-45E9-AD13-3B9E884DE892}"/>
                    </a:ext>
                  </a:extLst>
                </p:cNvPr>
                <p:cNvGrpSpPr/>
                <p:nvPr/>
              </p:nvGrpSpPr>
              <p:grpSpPr>
                <a:xfrm>
                  <a:off x="6493297" y="2601969"/>
                  <a:ext cx="1119884" cy="1664413"/>
                  <a:chOff x="4613107" y="2352744"/>
                  <a:chExt cx="1119884" cy="1664413"/>
                </a:xfrm>
              </p:grpSpPr>
              <p:sp>
                <p:nvSpPr>
                  <p:cNvPr id="75" name="Cube 74">
                    <a:extLst>
                      <a:ext uri="{FF2B5EF4-FFF2-40B4-BE49-F238E27FC236}">
                        <a16:creationId xmlns:a16="http://schemas.microsoft.com/office/drawing/2014/main" id="{0A8364C3-4CA4-4C18-9CBA-0647EBD46B20}"/>
                      </a:ext>
                    </a:extLst>
                  </p:cNvPr>
                  <p:cNvSpPr/>
                  <p:nvPr/>
                </p:nvSpPr>
                <p:spPr>
                  <a:xfrm>
                    <a:off x="5024075" y="2928097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Cube 75">
                    <a:extLst>
                      <a:ext uri="{FF2B5EF4-FFF2-40B4-BE49-F238E27FC236}">
                        <a16:creationId xmlns:a16="http://schemas.microsoft.com/office/drawing/2014/main" id="{53F238BE-35B0-417F-A6A3-0005B4AD0ECF}"/>
                      </a:ext>
                    </a:extLst>
                  </p:cNvPr>
                  <p:cNvSpPr/>
                  <p:nvPr/>
                </p:nvSpPr>
                <p:spPr>
                  <a:xfrm>
                    <a:off x="4818591" y="3113032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Cube 76">
                    <a:extLst>
                      <a:ext uri="{FF2B5EF4-FFF2-40B4-BE49-F238E27FC236}">
                        <a16:creationId xmlns:a16="http://schemas.microsoft.com/office/drawing/2014/main" id="{8F68F5AA-4D88-42C7-9DEF-EA7EABAC6C6D}"/>
                      </a:ext>
                    </a:extLst>
                  </p:cNvPr>
                  <p:cNvSpPr/>
                  <p:nvPr/>
                </p:nvSpPr>
                <p:spPr>
                  <a:xfrm>
                    <a:off x="4613107" y="3308241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ube 77">
                    <a:extLst>
                      <a:ext uri="{FF2B5EF4-FFF2-40B4-BE49-F238E27FC236}">
                        <a16:creationId xmlns:a16="http://schemas.microsoft.com/office/drawing/2014/main" id="{21679782-C8BB-48B6-9607-183D2F871283}"/>
                      </a:ext>
                    </a:extLst>
                  </p:cNvPr>
                  <p:cNvSpPr/>
                  <p:nvPr/>
                </p:nvSpPr>
                <p:spPr>
                  <a:xfrm>
                    <a:off x="5024075" y="2352744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Cube 78">
                    <a:extLst>
                      <a:ext uri="{FF2B5EF4-FFF2-40B4-BE49-F238E27FC236}">
                        <a16:creationId xmlns:a16="http://schemas.microsoft.com/office/drawing/2014/main" id="{B70AB209-3562-4BE2-B62F-F1EC89958C0D}"/>
                      </a:ext>
                    </a:extLst>
                  </p:cNvPr>
                  <p:cNvSpPr/>
                  <p:nvPr/>
                </p:nvSpPr>
                <p:spPr>
                  <a:xfrm>
                    <a:off x="4818591" y="2537679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Cube 79">
                    <a:extLst>
                      <a:ext uri="{FF2B5EF4-FFF2-40B4-BE49-F238E27FC236}">
                        <a16:creationId xmlns:a16="http://schemas.microsoft.com/office/drawing/2014/main" id="{2F6BB2D5-028E-478A-9535-7701C35ACEAD}"/>
                      </a:ext>
                    </a:extLst>
                  </p:cNvPr>
                  <p:cNvSpPr/>
                  <p:nvPr/>
                </p:nvSpPr>
                <p:spPr>
                  <a:xfrm>
                    <a:off x="4613107" y="2732888"/>
                    <a:ext cx="708916" cy="708916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592" name="Picture 591">
                <a:extLst>
                  <a:ext uri="{FF2B5EF4-FFF2-40B4-BE49-F238E27FC236}">
                    <a16:creationId xmlns:a16="http://schemas.microsoft.com/office/drawing/2014/main" id="{603C0A1E-91E6-4977-945C-4084D1494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2111" y="4345045"/>
                <a:ext cx="108046" cy="90314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  <p:pic>
            <p:nvPicPr>
              <p:cNvPr id="593" name="Picture 592">
                <a:extLst>
                  <a:ext uri="{FF2B5EF4-FFF2-40B4-BE49-F238E27FC236}">
                    <a16:creationId xmlns:a16="http://schemas.microsoft.com/office/drawing/2014/main" id="{4966AF6C-EA43-4D69-966F-8E067036C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587" y="4342525"/>
                <a:ext cx="108046" cy="90314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  <p:pic>
            <p:nvPicPr>
              <p:cNvPr id="594" name="Picture 593">
                <a:extLst>
                  <a:ext uri="{FF2B5EF4-FFF2-40B4-BE49-F238E27FC236}">
                    <a16:creationId xmlns:a16="http://schemas.microsoft.com/office/drawing/2014/main" id="{36DF0984-3C87-42E3-B38F-F687854CE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7141" y="4616917"/>
                <a:ext cx="108046" cy="90314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  <p:pic>
            <p:nvPicPr>
              <p:cNvPr id="595" name="Picture 594">
                <a:extLst>
                  <a:ext uri="{FF2B5EF4-FFF2-40B4-BE49-F238E27FC236}">
                    <a16:creationId xmlns:a16="http://schemas.microsoft.com/office/drawing/2014/main" id="{AD375419-DC48-4CC7-8C3B-AF6A77A57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4513" y="4614223"/>
                <a:ext cx="108046" cy="90314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</p:grp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D993B7F-8BF4-4C0F-A6D8-F9ED4C5B6DC1}"/>
                </a:ext>
              </a:extLst>
            </p:cNvPr>
            <p:cNvSpPr/>
            <p:nvPr/>
          </p:nvSpPr>
          <p:spPr>
            <a:xfrm>
              <a:off x="7391486" y="3453704"/>
              <a:ext cx="234615" cy="23461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0E3B08-66D3-4F70-8F08-A8E7268F8E40}"/>
                </a:ext>
              </a:extLst>
            </p:cNvPr>
            <p:cNvGrpSpPr/>
            <p:nvPr/>
          </p:nvGrpSpPr>
          <p:grpSpPr>
            <a:xfrm>
              <a:off x="5223986" y="3514331"/>
              <a:ext cx="1997867" cy="1236585"/>
              <a:chOff x="2983213" y="3586655"/>
              <a:chExt cx="1997867" cy="1236585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8507B498-A880-4E44-B2E9-C6CF113B7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1187" y="3643399"/>
                <a:ext cx="972478" cy="658366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0951CD68-E403-482B-8560-0ACA64F104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5939" y="4359687"/>
                <a:ext cx="325532" cy="165088"/>
              </a:xfrm>
              <a:prstGeom prst="straightConnector1">
                <a:avLst/>
              </a:prstGeom>
              <a:ln>
                <a:solidFill>
                  <a:srgbClr val="0033CC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E67A1E03-4A32-43E2-85ED-A2BDA3D785C8}"/>
                  </a:ext>
                </a:extLst>
              </p:cNvPr>
              <p:cNvSpPr/>
              <p:nvPr/>
            </p:nvSpPr>
            <p:spPr>
              <a:xfrm>
                <a:off x="3574961" y="4371378"/>
                <a:ext cx="140611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Print new RC</a:t>
                </a:r>
              </a:p>
            </p:txBody>
          </p:sp>
          <p:pic>
            <p:nvPicPr>
              <p:cNvPr id="587" name="Picture 586">
                <a:extLst>
                  <a:ext uri="{FF2B5EF4-FFF2-40B4-BE49-F238E27FC236}">
                    <a16:creationId xmlns:a16="http://schemas.microsoft.com/office/drawing/2014/main" id="{F8F0E0F6-BAF3-417B-A0BF-E1607E9DE7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6019" b="88704" l="28958" r="71823"/>
                        </a14:imgEffect>
                      </a14:imgLayer>
                    </a14:imgProps>
                  </a:ext>
                </a:extLst>
              </a:blip>
              <a:srcRect l="27856" t="8121" r="27299" b="12294"/>
              <a:stretch/>
            </p:blipFill>
            <p:spPr>
              <a:xfrm>
                <a:off x="2983213" y="4310857"/>
                <a:ext cx="582763" cy="512383"/>
              </a:xfrm>
              <a:prstGeom prst="rect">
                <a:avLst/>
              </a:prstGeom>
            </p:spPr>
          </p:pic>
          <p:pic>
            <p:nvPicPr>
              <p:cNvPr id="597" name="Picture 596">
                <a:extLst>
                  <a:ext uri="{FF2B5EF4-FFF2-40B4-BE49-F238E27FC236}">
                    <a16:creationId xmlns:a16="http://schemas.microsoft.com/office/drawing/2014/main" id="{7D0F4538-36DA-40AD-AF7F-CF2C920DE0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7931" y="3586655"/>
                <a:ext cx="201144" cy="168133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</p:pic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31E2D7CD-E017-4008-AB12-419AEB770AFF}"/>
                </a:ext>
              </a:extLst>
            </p:cNvPr>
            <p:cNvGrpSpPr/>
            <p:nvPr/>
          </p:nvGrpSpPr>
          <p:grpSpPr>
            <a:xfrm>
              <a:off x="10466673" y="4124994"/>
              <a:ext cx="1165463" cy="548127"/>
              <a:chOff x="6987553" y="2392210"/>
              <a:chExt cx="1165463" cy="548127"/>
            </a:xfrm>
          </p:grpSpPr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637C7F23-B555-4D47-81EC-6CB30D6B5224}"/>
                  </a:ext>
                </a:extLst>
              </p:cNvPr>
              <p:cNvSpPr/>
              <p:nvPr/>
            </p:nvSpPr>
            <p:spPr>
              <a:xfrm>
                <a:off x="7043857" y="2670991"/>
                <a:ext cx="463456" cy="269346"/>
              </a:xfrm>
              <a:prstGeom prst="rect">
                <a:avLst/>
              </a:prstGeom>
              <a:pattFill prst="pct25">
                <a:fgClr>
                  <a:srgbClr val="00B0F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 sz="105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E6CB11CB-9FD2-4540-8304-8BA989EB70CD}"/>
                  </a:ext>
                </a:extLst>
              </p:cNvPr>
              <p:cNvGrpSpPr/>
              <p:nvPr/>
            </p:nvGrpSpPr>
            <p:grpSpPr>
              <a:xfrm>
                <a:off x="6987553" y="2392210"/>
                <a:ext cx="1165463" cy="534866"/>
                <a:chOff x="6648992" y="2226857"/>
                <a:chExt cx="1165463" cy="534866"/>
              </a:xfrm>
            </p:grpSpPr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6D25E464-C3F6-4307-8298-2D928FEF85CE}"/>
                    </a:ext>
                  </a:extLst>
                </p:cNvPr>
                <p:cNvGrpSpPr/>
                <p:nvPr/>
              </p:nvGrpSpPr>
              <p:grpSpPr>
                <a:xfrm>
                  <a:off x="6648992" y="2226857"/>
                  <a:ext cx="1165463" cy="534866"/>
                  <a:chOff x="5101825" y="3214508"/>
                  <a:chExt cx="2452593" cy="905144"/>
                </a:xfrm>
              </p:grpSpPr>
              <p:grpSp>
                <p:nvGrpSpPr>
                  <p:cNvPr id="610" name="Group 609">
                    <a:extLst>
                      <a:ext uri="{FF2B5EF4-FFF2-40B4-BE49-F238E27FC236}">
                        <a16:creationId xmlns:a16="http://schemas.microsoft.com/office/drawing/2014/main" id="{63CF8E25-B363-4473-A368-48C918D50776}"/>
                      </a:ext>
                    </a:extLst>
                  </p:cNvPr>
                  <p:cNvGrpSpPr/>
                  <p:nvPr/>
                </p:nvGrpSpPr>
                <p:grpSpPr>
                  <a:xfrm>
                    <a:off x="5101825" y="3218745"/>
                    <a:ext cx="1184897" cy="900906"/>
                    <a:chOff x="6899456" y="3459446"/>
                    <a:chExt cx="2442671" cy="1514261"/>
                  </a:xfrm>
                </p:grpSpPr>
                <p:sp>
                  <p:nvSpPr>
                    <p:cNvPr id="620" name="Cube 619">
                      <a:extLst>
                        <a:ext uri="{FF2B5EF4-FFF2-40B4-BE49-F238E27FC236}">
                          <a16:creationId xmlns:a16="http://schemas.microsoft.com/office/drawing/2014/main" id="{F3F03917-9B48-4FA8-8367-3151488EE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3859" y="4148788"/>
                      <a:ext cx="2162019" cy="75933"/>
                    </a:xfrm>
                    <a:prstGeom prst="cub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21" name="Cube 620">
                      <a:extLst>
                        <a:ext uri="{FF2B5EF4-FFF2-40B4-BE49-F238E27FC236}">
                          <a16:creationId xmlns:a16="http://schemas.microsoft.com/office/drawing/2014/main" id="{C9FB9AEA-9301-4641-8ADA-9DA84C928D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3754" y="3459446"/>
                      <a:ext cx="198339" cy="1285661"/>
                    </a:xfrm>
                    <a:prstGeom prst="cube">
                      <a:avLst/>
                    </a:prstGeom>
                    <a:solidFill>
                      <a:srgbClr val="003399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22" name="Flowchart: Manual Operation 621">
                      <a:extLst>
                        <a:ext uri="{FF2B5EF4-FFF2-40B4-BE49-F238E27FC236}">
                          <a16:creationId xmlns:a16="http://schemas.microsoft.com/office/drawing/2014/main" id="{17CC7C35-184F-4465-B97E-1B9D4C3B602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899456" y="4745107"/>
                      <a:ext cx="223447" cy="228600"/>
                    </a:xfrm>
                    <a:prstGeom prst="flowChartManualOperation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24" name="Cube 623">
                      <a:extLst>
                        <a:ext uri="{FF2B5EF4-FFF2-40B4-BE49-F238E27FC236}">
                          <a16:creationId xmlns:a16="http://schemas.microsoft.com/office/drawing/2014/main" id="{8BD3FC21-9755-4676-AE9D-F6537B5CD3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446" y="3584233"/>
                      <a:ext cx="2162019" cy="75933"/>
                    </a:xfrm>
                    <a:prstGeom prst="cub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25" name="Flowchart: Manual Operation 624">
                      <a:extLst>
                        <a:ext uri="{FF2B5EF4-FFF2-40B4-BE49-F238E27FC236}">
                          <a16:creationId xmlns:a16="http://schemas.microsoft.com/office/drawing/2014/main" id="{9490B369-E8EA-4CA2-B490-820E3B3278B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118681" y="4737985"/>
                      <a:ext cx="223446" cy="228600"/>
                    </a:xfrm>
                    <a:prstGeom prst="flowChartManualOperation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90FB981D-4865-496D-BD3A-A5BFDF41EA86}"/>
                      </a:ext>
                    </a:extLst>
                  </p:cNvPr>
                  <p:cNvGrpSpPr/>
                  <p:nvPr/>
                </p:nvGrpSpPr>
                <p:grpSpPr>
                  <a:xfrm>
                    <a:off x="6172420" y="3214508"/>
                    <a:ext cx="1309376" cy="900908"/>
                    <a:chOff x="6875381" y="3459444"/>
                    <a:chExt cx="2699286" cy="1514263"/>
                  </a:xfrm>
                </p:grpSpPr>
                <p:sp>
                  <p:nvSpPr>
                    <p:cNvPr id="615" name="Cube 614">
                      <a:extLst>
                        <a:ext uri="{FF2B5EF4-FFF2-40B4-BE49-F238E27FC236}">
                          <a16:creationId xmlns:a16="http://schemas.microsoft.com/office/drawing/2014/main" id="{202DF230-2662-4F20-9827-AA6162D27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3859" y="4148789"/>
                      <a:ext cx="2540808" cy="75933"/>
                    </a:xfrm>
                    <a:prstGeom prst="cub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16" name="Cube 615">
                      <a:extLst>
                        <a:ext uri="{FF2B5EF4-FFF2-40B4-BE49-F238E27FC236}">
                          <a16:creationId xmlns:a16="http://schemas.microsoft.com/office/drawing/2014/main" id="{CB0F9A63-66BE-41B7-AA0C-59856ACC6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9683" y="3459444"/>
                      <a:ext cx="206083" cy="1285660"/>
                    </a:xfrm>
                    <a:prstGeom prst="cube">
                      <a:avLst/>
                    </a:prstGeom>
                    <a:solidFill>
                      <a:srgbClr val="003399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17" name="Flowchart: Manual Operation 616">
                      <a:extLst>
                        <a:ext uri="{FF2B5EF4-FFF2-40B4-BE49-F238E27FC236}">
                          <a16:creationId xmlns:a16="http://schemas.microsoft.com/office/drawing/2014/main" id="{58D7C285-9FEF-429F-A2E3-C7F59F21903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875381" y="4745107"/>
                      <a:ext cx="223446" cy="228600"/>
                    </a:xfrm>
                    <a:prstGeom prst="flowChartManualOperation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19" name="Cube 618">
                      <a:extLst>
                        <a:ext uri="{FF2B5EF4-FFF2-40B4-BE49-F238E27FC236}">
                          <a16:creationId xmlns:a16="http://schemas.microsoft.com/office/drawing/2014/main" id="{F91F4C5C-2462-4211-8D85-6C2F3E4EF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445" y="3584234"/>
                      <a:ext cx="2494883" cy="68812"/>
                    </a:xfrm>
                    <a:prstGeom prst="cub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952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2C50CB2-6DB2-43C4-AEBF-541C35B638E2}"/>
                      </a:ext>
                    </a:extLst>
                  </p:cNvPr>
                  <p:cNvGrpSpPr/>
                  <p:nvPr/>
                </p:nvGrpSpPr>
                <p:grpSpPr>
                  <a:xfrm>
                    <a:off x="7446028" y="3228451"/>
                    <a:ext cx="108390" cy="891201"/>
                    <a:chOff x="7276538" y="3475759"/>
                    <a:chExt cx="223447" cy="1497948"/>
                  </a:xfrm>
                </p:grpSpPr>
                <p:sp>
                  <p:nvSpPr>
                    <p:cNvPr id="613" name="Cube 612">
                      <a:extLst>
                        <a:ext uri="{FF2B5EF4-FFF2-40B4-BE49-F238E27FC236}">
                          <a16:creationId xmlns:a16="http://schemas.microsoft.com/office/drawing/2014/main" id="{42BFA7A1-12B0-4942-9BAF-CFA683A89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772" y="3475759"/>
                      <a:ext cx="198338" cy="1269345"/>
                    </a:xfrm>
                    <a:prstGeom prst="cube">
                      <a:avLst/>
                    </a:prstGeom>
                    <a:solidFill>
                      <a:srgbClr val="003399"/>
                    </a:soli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  <p:sp>
                  <p:nvSpPr>
                    <p:cNvPr id="614" name="Flowchart: Manual Operation 613">
                      <a:extLst>
                        <a:ext uri="{FF2B5EF4-FFF2-40B4-BE49-F238E27FC236}">
                          <a16:creationId xmlns:a16="http://schemas.microsoft.com/office/drawing/2014/main" id="{B7292B57-E3DF-42ED-BD01-11B7725175D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276538" y="4745107"/>
                      <a:ext cx="223447" cy="228600"/>
                    </a:xfrm>
                    <a:prstGeom prst="flowChartManualOperation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p:txBody>
                </p:sp>
              </p:grpSp>
            </p:grpSp>
            <p:pic>
              <p:nvPicPr>
                <p:cNvPr id="602" name="Picture 601">
                  <a:extLst>
                    <a:ext uri="{FF2B5EF4-FFF2-40B4-BE49-F238E27FC236}">
                      <a16:creationId xmlns:a16="http://schemas.microsoft.com/office/drawing/2014/main" id="{F8D478BD-5B6D-497D-B55F-F8A1E95964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1945" y="2601060"/>
                  <a:ext cx="122320" cy="117384"/>
                </a:xfrm>
                <a:prstGeom prst="rect">
                  <a:avLst/>
                </a:prstGeom>
                <a:ln w="9525">
                  <a:solidFill>
                    <a:srgbClr val="FF0000"/>
                  </a:solidFill>
                </a:ln>
              </p:spPr>
            </p:pic>
            <p:pic>
              <p:nvPicPr>
                <p:cNvPr id="604" name="Picture 603">
                  <a:extLst>
                    <a:ext uri="{FF2B5EF4-FFF2-40B4-BE49-F238E27FC236}">
                      <a16:creationId xmlns:a16="http://schemas.microsoft.com/office/drawing/2014/main" id="{B1508042-18FF-4D08-BF8B-EB1AB7047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977" y="2418575"/>
                  <a:ext cx="47504" cy="45587"/>
                </a:xfrm>
                <a:prstGeom prst="rect">
                  <a:avLst/>
                </a:prstGeom>
                <a:ln w="28575">
                  <a:noFill/>
                </a:ln>
              </p:spPr>
            </p:pic>
            <p:pic>
              <p:nvPicPr>
                <p:cNvPr id="605" name="Picture 604">
                  <a:extLst>
                    <a:ext uri="{FF2B5EF4-FFF2-40B4-BE49-F238E27FC236}">
                      <a16:creationId xmlns:a16="http://schemas.microsoft.com/office/drawing/2014/main" id="{EABAF37C-DF1E-4649-A6F6-EFFA0B948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6577" y="2418575"/>
                  <a:ext cx="47504" cy="45587"/>
                </a:xfrm>
                <a:prstGeom prst="rect">
                  <a:avLst/>
                </a:prstGeom>
                <a:ln w="28575">
                  <a:noFill/>
                </a:ln>
              </p:spPr>
            </p:pic>
            <p:pic>
              <p:nvPicPr>
                <p:cNvPr id="606" name="Picture 605">
                  <a:extLst>
                    <a:ext uri="{FF2B5EF4-FFF2-40B4-BE49-F238E27FC236}">
                      <a16:creationId xmlns:a16="http://schemas.microsoft.com/office/drawing/2014/main" id="{CBFF00F4-BA44-466A-913E-5CF53F40C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3977" y="2235097"/>
                  <a:ext cx="47504" cy="45587"/>
                </a:xfrm>
                <a:prstGeom prst="rect">
                  <a:avLst/>
                </a:prstGeom>
                <a:ln w="28575">
                  <a:noFill/>
                </a:ln>
              </p:spPr>
            </p:pic>
            <p:pic>
              <p:nvPicPr>
                <p:cNvPr id="607" name="Picture 606">
                  <a:extLst>
                    <a:ext uri="{FF2B5EF4-FFF2-40B4-BE49-F238E27FC236}">
                      <a16:creationId xmlns:a16="http://schemas.microsoft.com/office/drawing/2014/main" id="{C63FC367-4E93-4BBE-9F75-B2A88289B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6577" y="2235097"/>
                  <a:ext cx="47504" cy="45587"/>
                </a:xfrm>
                <a:prstGeom prst="rect">
                  <a:avLst/>
                </a:prstGeom>
                <a:ln w="28575">
                  <a:noFill/>
                </a:ln>
              </p:spPr>
            </p:pic>
            <p:pic>
              <p:nvPicPr>
                <p:cNvPr id="609" name="Picture 608">
                  <a:extLst>
                    <a:ext uri="{FF2B5EF4-FFF2-40B4-BE49-F238E27FC236}">
                      <a16:creationId xmlns:a16="http://schemas.microsoft.com/office/drawing/2014/main" id="{36A46EA4-6170-4A56-941C-47A551F72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12047" y="2652914"/>
                  <a:ext cx="47504" cy="45587"/>
                </a:xfrm>
                <a:prstGeom prst="rect">
                  <a:avLst/>
                </a:prstGeom>
                <a:ln w="28575">
                  <a:noFill/>
                </a:ln>
              </p:spPr>
            </p:pic>
          </p:grp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BEA18206-D674-48E9-A011-12AEB604F0E9}"/>
                </a:ext>
              </a:extLst>
            </p:cNvPr>
            <p:cNvGrpSpPr/>
            <p:nvPr/>
          </p:nvGrpSpPr>
          <p:grpSpPr>
            <a:xfrm>
              <a:off x="8080207" y="4324042"/>
              <a:ext cx="495731" cy="441572"/>
              <a:chOff x="795402" y="681479"/>
              <a:chExt cx="839084" cy="1283804"/>
            </a:xfrm>
          </p:grpSpPr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22CC1128-F253-47E5-B071-47D1072471D7}"/>
                  </a:ext>
                </a:extLst>
              </p:cNvPr>
              <p:cNvSpPr/>
              <p:nvPr/>
            </p:nvSpPr>
            <p:spPr>
              <a:xfrm>
                <a:off x="795402" y="1531367"/>
                <a:ext cx="839084" cy="433916"/>
              </a:xfrm>
              <a:custGeom>
                <a:avLst/>
                <a:gdLst>
                  <a:gd name="connsiteX0" fmla="*/ 0 w 1778000"/>
                  <a:gd name="connsiteY0" fmla="*/ 433916 h 433916"/>
                  <a:gd name="connsiteX1" fmla="*/ 433916 w 1778000"/>
                  <a:gd name="connsiteY1" fmla="*/ 0 h 433916"/>
                  <a:gd name="connsiteX2" fmla="*/ 1778000 w 1778000"/>
                  <a:gd name="connsiteY2" fmla="*/ 0 h 433916"/>
                  <a:gd name="connsiteX3" fmla="*/ 1335616 w 1778000"/>
                  <a:gd name="connsiteY3" fmla="*/ 433916 h 433916"/>
                  <a:gd name="connsiteX4" fmla="*/ 0 w 1778000"/>
                  <a:gd name="connsiteY4" fmla="*/ 433916 h 4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8000" h="433916">
                    <a:moveTo>
                      <a:pt x="0" y="433916"/>
                    </a:moveTo>
                    <a:lnTo>
                      <a:pt x="433916" y="0"/>
                    </a:lnTo>
                    <a:lnTo>
                      <a:pt x="1778000" y="0"/>
                    </a:lnTo>
                    <a:lnTo>
                      <a:pt x="1335616" y="433916"/>
                    </a:lnTo>
                    <a:lnTo>
                      <a:pt x="0" y="4339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2F27FF36-AD6E-4AC3-8A21-E91262571AC4}"/>
                  </a:ext>
                </a:extLst>
              </p:cNvPr>
              <p:cNvGrpSpPr/>
              <p:nvPr/>
            </p:nvGrpSpPr>
            <p:grpSpPr>
              <a:xfrm>
                <a:off x="949299" y="681479"/>
                <a:ext cx="593075" cy="1201275"/>
                <a:chOff x="910006" y="423466"/>
                <a:chExt cx="1119902" cy="2268363"/>
              </a:xfrm>
            </p:grpSpPr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8A93FA4C-EB2A-4AD0-9B59-80EABD83710C}"/>
                    </a:ext>
                  </a:extLst>
                </p:cNvPr>
                <p:cNvGrpSpPr/>
                <p:nvPr/>
              </p:nvGrpSpPr>
              <p:grpSpPr>
                <a:xfrm>
                  <a:off x="910006" y="423466"/>
                  <a:ext cx="1119902" cy="2268363"/>
                  <a:chOff x="910006" y="423466"/>
                  <a:chExt cx="1119902" cy="2268363"/>
                </a:xfrm>
              </p:grpSpPr>
              <p:sp>
                <p:nvSpPr>
                  <p:cNvPr id="631" name="Cube 630">
                    <a:extLst>
                      <a:ext uri="{FF2B5EF4-FFF2-40B4-BE49-F238E27FC236}">
                        <a16:creationId xmlns:a16="http://schemas.microsoft.com/office/drawing/2014/main" id="{C6F1541D-7A6B-4891-9007-51850C7189D8}"/>
                      </a:ext>
                    </a:extLst>
                  </p:cNvPr>
                  <p:cNvSpPr/>
                  <p:nvPr/>
                </p:nvSpPr>
                <p:spPr>
                  <a:xfrm>
                    <a:off x="1320993" y="1602769"/>
                    <a:ext cx="708913" cy="708915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Cube 631">
                    <a:extLst>
                      <a:ext uri="{FF2B5EF4-FFF2-40B4-BE49-F238E27FC236}">
                        <a16:creationId xmlns:a16="http://schemas.microsoft.com/office/drawing/2014/main" id="{F2C02999-1834-4EBC-BC84-4209FA33C1C6}"/>
                      </a:ext>
                    </a:extLst>
                  </p:cNvPr>
                  <p:cNvSpPr/>
                  <p:nvPr/>
                </p:nvSpPr>
                <p:spPr>
                  <a:xfrm>
                    <a:off x="1115508" y="1787704"/>
                    <a:ext cx="708913" cy="708915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3" name="Cube 632">
                    <a:extLst>
                      <a:ext uri="{FF2B5EF4-FFF2-40B4-BE49-F238E27FC236}">
                        <a16:creationId xmlns:a16="http://schemas.microsoft.com/office/drawing/2014/main" id="{CF1C7570-F316-44F9-A7ED-A77934D88AD7}"/>
                      </a:ext>
                    </a:extLst>
                  </p:cNvPr>
                  <p:cNvSpPr/>
                  <p:nvPr/>
                </p:nvSpPr>
                <p:spPr>
                  <a:xfrm>
                    <a:off x="910006" y="1982914"/>
                    <a:ext cx="708915" cy="708915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Cube 633">
                    <a:extLst>
                      <a:ext uri="{FF2B5EF4-FFF2-40B4-BE49-F238E27FC236}">
                        <a16:creationId xmlns:a16="http://schemas.microsoft.com/office/drawing/2014/main" id="{80291AFE-5911-4E27-8AE6-368BA0DEF1B3}"/>
                      </a:ext>
                    </a:extLst>
                  </p:cNvPr>
                  <p:cNvSpPr/>
                  <p:nvPr/>
                </p:nvSpPr>
                <p:spPr>
                  <a:xfrm>
                    <a:off x="1320992" y="990995"/>
                    <a:ext cx="708912" cy="708914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Cube 634">
                    <a:extLst>
                      <a:ext uri="{FF2B5EF4-FFF2-40B4-BE49-F238E27FC236}">
                        <a16:creationId xmlns:a16="http://schemas.microsoft.com/office/drawing/2014/main" id="{91750E91-6B52-45F5-86DE-C87C980B25EA}"/>
                      </a:ext>
                    </a:extLst>
                  </p:cNvPr>
                  <p:cNvSpPr/>
                  <p:nvPr/>
                </p:nvSpPr>
                <p:spPr>
                  <a:xfrm>
                    <a:off x="1125772" y="1212352"/>
                    <a:ext cx="708913" cy="708915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Cube 635">
                    <a:extLst>
                      <a:ext uri="{FF2B5EF4-FFF2-40B4-BE49-F238E27FC236}">
                        <a16:creationId xmlns:a16="http://schemas.microsoft.com/office/drawing/2014/main" id="{B23F0067-91EA-433C-BF5E-A809886B8532}"/>
                      </a:ext>
                    </a:extLst>
                  </p:cNvPr>
                  <p:cNvSpPr/>
                  <p:nvPr/>
                </p:nvSpPr>
                <p:spPr>
                  <a:xfrm>
                    <a:off x="920284" y="1407559"/>
                    <a:ext cx="708915" cy="708915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7" name="Cube 636">
                    <a:extLst>
                      <a:ext uri="{FF2B5EF4-FFF2-40B4-BE49-F238E27FC236}">
                        <a16:creationId xmlns:a16="http://schemas.microsoft.com/office/drawing/2014/main" id="{9054DEB9-4AFC-4DCE-8DA3-0D9768B3B319}"/>
                      </a:ext>
                    </a:extLst>
                  </p:cNvPr>
                  <p:cNvSpPr/>
                  <p:nvPr/>
                </p:nvSpPr>
                <p:spPr>
                  <a:xfrm>
                    <a:off x="1320992" y="423466"/>
                    <a:ext cx="708916" cy="708914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Cube 637">
                    <a:extLst>
                      <a:ext uri="{FF2B5EF4-FFF2-40B4-BE49-F238E27FC236}">
                        <a16:creationId xmlns:a16="http://schemas.microsoft.com/office/drawing/2014/main" id="{5FE13DAF-E700-4D6E-8A6B-B3E379A4B4D8}"/>
                      </a:ext>
                    </a:extLst>
                  </p:cNvPr>
                  <p:cNvSpPr/>
                  <p:nvPr/>
                </p:nvSpPr>
                <p:spPr>
                  <a:xfrm>
                    <a:off x="1133443" y="631862"/>
                    <a:ext cx="708916" cy="708914"/>
                  </a:xfrm>
                  <a:prstGeom prst="cub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0" name="Cube 629">
                  <a:extLst>
                    <a:ext uri="{FF2B5EF4-FFF2-40B4-BE49-F238E27FC236}">
                      <a16:creationId xmlns:a16="http://schemas.microsoft.com/office/drawing/2014/main" id="{6C41DC6F-2DBB-405E-BBBD-887C392F333E}"/>
                    </a:ext>
                  </a:extLst>
                </p:cNvPr>
                <p:cNvSpPr/>
                <p:nvPr/>
              </p:nvSpPr>
              <p:spPr>
                <a:xfrm>
                  <a:off x="920911" y="831944"/>
                  <a:ext cx="708918" cy="708916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639" name="Picture 638">
              <a:extLst>
                <a:ext uri="{FF2B5EF4-FFF2-40B4-BE49-F238E27FC236}">
                  <a16:creationId xmlns:a16="http://schemas.microsoft.com/office/drawing/2014/main" id="{B7794ACF-9897-45C7-9B87-C9BE0061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9006" y="4281128"/>
              <a:ext cx="587915" cy="39801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B3FE903E-15C3-4C06-8B95-008C70AF866C}"/>
                </a:ext>
              </a:extLst>
            </p:cNvPr>
            <p:cNvSpPr/>
            <p:nvPr/>
          </p:nvSpPr>
          <p:spPr>
            <a:xfrm>
              <a:off x="8210302" y="4418645"/>
              <a:ext cx="150989" cy="103566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67625015-FC7D-4593-B399-9D95C410213A}"/>
                </a:ext>
              </a:extLst>
            </p:cNvPr>
            <p:cNvSpPr/>
            <p:nvPr/>
          </p:nvSpPr>
          <p:spPr>
            <a:xfrm>
              <a:off x="8357094" y="4281686"/>
              <a:ext cx="279400" cy="403225"/>
            </a:xfrm>
            <a:custGeom>
              <a:avLst/>
              <a:gdLst>
                <a:gd name="connsiteX0" fmla="*/ 0 w 279400"/>
                <a:gd name="connsiteY0" fmla="*/ 138113 h 403225"/>
                <a:gd name="connsiteX1" fmla="*/ 279400 w 279400"/>
                <a:gd name="connsiteY1" fmla="*/ 0 h 403225"/>
                <a:gd name="connsiteX2" fmla="*/ 279400 w 279400"/>
                <a:gd name="connsiteY2" fmla="*/ 403225 h 403225"/>
                <a:gd name="connsiteX3" fmla="*/ 3175 w 279400"/>
                <a:gd name="connsiteY3" fmla="*/ 236538 h 403225"/>
                <a:gd name="connsiteX4" fmla="*/ 0 w 279400"/>
                <a:gd name="connsiteY4" fmla="*/ 138113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400" h="403225">
                  <a:moveTo>
                    <a:pt x="0" y="138113"/>
                  </a:moveTo>
                  <a:lnTo>
                    <a:pt x="279400" y="0"/>
                  </a:lnTo>
                  <a:lnTo>
                    <a:pt x="279400" y="403225"/>
                  </a:lnTo>
                  <a:lnTo>
                    <a:pt x="3175" y="236538"/>
                  </a:lnTo>
                  <a:lnTo>
                    <a:pt x="0" y="138113"/>
                  </a:lnTo>
                  <a:close/>
                </a:path>
              </a:pathLst>
            </a:custGeom>
            <a:solidFill>
              <a:srgbClr val="FFFF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2" name="Picture 641">
              <a:extLst>
                <a:ext uri="{FF2B5EF4-FFF2-40B4-BE49-F238E27FC236}">
                  <a16:creationId xmlns:a16="http://schemas.microsoft.com/office/drawing/2014/main" id="{702D1238-7BFE-4B7F-9BE1-04846DFCB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000" y="4240640"/>
              <a:ext cx="138303" cy="115605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</p:pic>
        <p:grpSp>
          <p:nvGrpSpPr>
            <p:cNvPr id="643" name="Group 810">
              <a:extLst>
                <a:ext uri="{FF2B5EF4-FFF2-40B4-BE49-F238E27FC236}">
                  <a16:creationId xmlns:a16="http://schemas.microsoft.com/office/drawing/2014/main" id="{B64BEAE7-C699-491E-9AF0-32E80E457A10}"/>
                </a:ext>
              </a:extLst>
            </p:cNvPr>
            <p:cNvGrpSpPr>
              <a:grpSpLocks/>
            </p:cNvGrpSpPr>
            <p:nvPr/>
          </p:nvGrpSpPr>
          <p:grpSpPr bwMode="auto">
            <a:xfrm rot="18900000">
              <a:off x="9664072" y="4362985"/>
              <a:ext cx="348911" cy="357585"/>
              <a:chOff x="2396" y="2242"/>
              <a:chExt cx="885" cy="907"/>
            </a:xfrm>
          </p:grpSpPr>
          <p:sp>
            <p:nvSpPr>
              <p:cNvPr id="644" name="AutoShape 811">
                <a:extLst>
                  <a:ext uri="{FF2B5EF4-FFF2-40B4-BE49-F238E27FC236}">
                    <a16:creationId xmlns:a16="http://schemas.microsoft.com/office/drawing/2014/main" id="{F78E6170-E805-4E55-84BB-CA10B760A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500000" flipH="1">
                <a:off x="2446" y="3027"/>
                <a:ext cx="130" cy="35"/>
              </a:xfrm>
              <a:prstGeom prst="triangle">
                <a:avLst>
                  <a:gd name="adj" fmla="val 499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5" name="AutoShape 812">
                <a:extLst>
                  <a:ext uri="{FF2B5EF4-FFF2-40B4-BE49-F238E27FC236}">
                    <a16:creationId xmlns:a16="http://schemas.microsoft.com/office/drawing/2014/main" id="{E0562F9A-74A6-4380-A554-981F26760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931" y="2328"/>
                <a:ext cx="371" cy="200"/>
              </a:xfrm>
              <a:prstGeom prst="roundRect">
                <a:avLst>
                  <a:gd name="adj" fmla="val 124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646" name="Group 813">
                <a:extLst>
                  <a:ext uri="{FF2B5EF4-FFF2-40B4-BE49-F238E27FC236}">
                    <a16:creationId xmlns:a16="http://schemas.microsoft.com/office/drawing/2014/main" id="{254CFE7A-FB71-4AF3-A08B-4AB1CD9B2D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2264"/>
                <a:ext cx="885" cy="885"/>
                <a:chOff x="2396" y="2264"/>
                <a:chExt cx="885" cy="885"/>
              </a:xfrm>
            </p:grpSpPr>
            <p:sp>
              <p:nvSpPr>
                <p:cNvPr id="677" name="Freeform 814">
                  <a:extLst>
                    <a:ext uri="{FF2B5EF4-FFF2-40B4-BE49-F238E27FC236}">
                      <a16:creationId xmlns:a16="http://schemas.microsoft.com/office/drawing/2014/main" id="{3B24D819-9FA1-4F33-841B-1B2DE2B28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2264"/>
                  <a:ext cx="826" cy="769"/>
                </a:xfrm>
                <a:custGeom>
                  <a:avLst/>
                  <a:gdLst>
                    <a:gd name="T0" fmla="*/ 119 w 826"/>
                    <a:gd name="T1" fmla="*/ 756 h 769"/>
                    <a:gd name="T2" fmla="*/ 102 w 826"/>
                    <a:gd name="T3" fmla="*/ 738 h 769"/>
                    <a:gd name="T4" fmla="*/ 85 w 826"/>
                    <a:gd name="T5" fmla="*/ 722 h 769"/>
                    <a:gd name="T6" fmla="*/ 70 w 826"/>
                    <a:gd name="T7" fmla="*/ 707 h 769"/>
                    <a:gd name="T8" fmla="*/ 55 w 826"/>
                    <a:gd name="T9" fmla="*/ 692 h 769"/>
                    <a:gd name="T10" fmla="*/ 40 w 826"/>
                    <a:gd name="T11" fmla="*/ 677 h 769"/>
                    <a:gd name="T12" fmla="*/ 26 w 826"/>
                    <a:gd name="T13" fmla="*/ 663 h 769"/>
                    <a:gd name="T14" fmla="*/ 8 w 826"/>
                    <a:gd name="T15" fmla="*/ 645 h 769"/>
                    <a:gd name="T16" fmla="*/ 8 w 826"/>
                    <a:gd name="T17" fmla="*/ 623 h 769"/>
                    <a:gd name="T18" fmla="*/ 21 w 826"/>
                    <a:gd name="T19" fmla="*/ 600 h 769"/>
                    <a:gd name="T20" fmla="*/ 35 w 826"/>
                    <a:gd name="T21" fmla="*/ 581 h 769"/>
                    <a:gd name="T22" fmla="*/ 48 w 826"/>
                    <a:gd name="T23" fmla="*/ 559 h 769"/>
                    <a:gd name="T24" fmla="*/ 62 w 826"/>
                    <a:gd name="T25" fmla="*/ 537 h 769"/>
                    <a:gd name="T26" fmla="*/ 80 w 826"/>
                    <a:gd name="T27" fmla="*/ 519 h 769"/>
                    <a:gd name="T28" fmla="*/ 100 w 826"/>
                    <a:gd name="T29" fmla="*/ 498 h 769"/>
                    <a:gd name="T30" fmla="*/ 118 w 826"/>
                    <a:gd name="T31" fmla="*/ 480 h 769"/>
                    <a:gd name="T32" fmla="*/ 136 w 826"/>
                    <a:gd name="T33" fmla="*/ 463 h 769"/>
                    <a:gd name="T34" fmla="*/ 154 w 826"/>
                    <a:gd name="T35" fmla="*/ 445 h 769"/>
                    <a:gd name="T36" fmla="*/ 177 w 826"/>
                    <a:gd name="T37" fmla="*/ 427 h 769"/>
                    <a:gd name="T38" fmla="*/ 196 w 826"/>
                    <a:gd name="T39" fmla="*/ 410 h 769"/>
                    <a:gd name="T40" fmla="*/ 227 w 826"/>
                    <a:gd name="T41" fmla="*/ 394 h 769"/>
                    <a:gd name="T42" fmla="*/ 249 w 826"/>
                    <a:gd name="T43" fmla="*/ 380 h 769"/>
                    <a:gd name="T44" fmla="*/ 272 w 826"/>
                    <a:gd name="T45" fmla="*/ 365 h 769"/>
                    <a:gd name="T46" fmla="*/ 294 w 826"/>
                    <a:gd name="T47" fmla="*/ 349 h 769"/>
                    <a:gd name="T48" fmla="*/ 309 w 826"/>
                    <a:gd name="T49" fmla="*/ 328 h 769"/>
                    <a:gd name="T50" fmla="*/ 325 w 826"/>
                    <a:gd name="T51" fmla="*/ 306 h 769"/>
                    <a:gd name="T52" fmla="*/ 342 w 826"/>
                    <a:gd name="T53" fmla="*/ 281 h 769"/>
                    <a:gd name="T54" fmla="*/ 358 w 826"/>
                    <a:gd name="T55" fmla="*/ 262 h 769"/>
                    <a:gd name="T56" fmla="*/ 372 w 826"/>
                    <a:gd name="T57" fmla="*/ 243 h 769"/>
                    <a:gd name="T58" fmla="*/ 389 w 826"/>
                    <a:gd name="T59" fmla="*/ 224 h 769"/>
                    <a:gd name="T60" fmla="*/ 400 w 826"/>
                    <a:gd name="T61" fmla="*/ 199 h 769"/>
                    <a:gd name="T62" fmla="*/ 416 w 826"/>
                    <a:gd name="T63" fmla="*/ 180 h 769"/>
                    <a:gd name="T64" fmla="*/ 438 w 826"/>
                    <a:gd name="T65" fmla="*/ 158 h 769"/>
                    <a:gd name="T66" fmla="*/ 456 w 826"/>
                    <a:gd name="T67" fmla="*/ 137 h 769"/>
                    <a:gd name="T68" fmla="*/ 476 w 826"/>
                    <a:gd name="T69" fmla="*/ 119 h 769"/>
                    <a:gd name="T70" fmla="*/ 498 w 826"/>
                    <a:gd name="T71" fmla="*/ 100 h 769"/>
                    <a:gd name="T72" fmla="*/ 526 w 826"/>
                    <a:gd name="T73" fmla="*/ 86 h 769"/>
                    <a:gd name="T74" fmla="*/ 551 w 826"/>
                    <a:gd name="T75" fmla="*/ 70 h 769"/>
                    <a:gd name="T76" fmla="*/ 575 w 826"/>
                    <a:gd name="T77" fmla="*/ 56 h 769"/>
                    <a:gd name="T78" fmla="*/ 599 w 826"/>
                    <a:gd name="T79" fmla="*/ 44 h 769"/>
                    <a:gd name="T80" fmla="*/ 625 w 826"/>
                    <a:gd name="T81" fmla="*/ 29 h 769"/>
                    <a:gd name="T82" fmla="*/ 652 w 826"/>
                    <a:gd name="T83" fmla="*/ 15 h 769"/>
                    <a:gd name="T84" fmla="*/ 682 w 826"/>
                    <a:gd name="T85" fmla="*/ 1 h 769"/>
                    <a:gd name="T86" fmla="*/ 704 w 826"/>
                    <a:gd name="T87" fmla="*/ 10 h 769"/>
                    <a:gd name="T88" fmla="*/ 719 w 826"/>
                    <a:gd name="T89" fmla="*/ 25 h 769"/>
                    <a:gd name="T90" fmla="*/ 734 w 826"/>
                    <a:gd name="T91" fmla="*/ 40 h 769"/>
                    <a:gd name="T92" fmla="*/ 751 w 826"/>
                    <a:gd name="T93" fmla="*/ 56 h 769"/>
                    <a:gd name="T94" fmla="*/ 766 w 826"/>
                    <a:gd name="T95" fmla="*/ 71 h 769"/>
                    <a:gd name="T96" fmla="*/ 781 w 826"/>
                    <a:gd name="T97" fmla="*/ 86 h 769"/>
                    <a:gd name="T98" fmla="*/ 795 w 826"/>
                    <a:gd name="T99" fmla="*/ 100 h 769"/>
                    <a:gd name="T100" fmla="*/ 812 w 826"/>
                    <a:gd name="T101" fmla="*/ 118 h 76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826" h="769">
                      <a:moveTo>
                        <a:pt x="132" y="768"/>
                      </a:moveTo>
                      <a:lnTo>
                        <a:pt x="128" y="764"/>
                      </a:lnTo>
                      <a:lnTo>
                        <a:pt x="123" y="760"/>
                      </a:lnTo>
                      <a:lnTo>
                        <a:pt x="119" y="756"/>
                      </a:lnTo>
                      <a:lnTo>
                        <a:pt x="113" y="749"/>
                      </a:lnTo>
                      <a:lnTo>
                        <a:pt x="111" y="748"/>
                      </a:lnTo>
                      <a:lnTo>
                        <a:pt x="106" y="742"/>
                      </a:lnTo>
                      <a:lnTo>
                        <a:pt x="102" y="738"/>
                      </a:lnTo>
                      <a:lnTo>
                        <a:pt x="97" y="734"/>
                      </a:lnTo>
                      <a:lnTo>
                        <a:pt x="93" y="730"/>
                      </a:lnTo>
                      <a:lnTo>
                        <a:pt x="89" y="726"/>
                      </a:lnTo>
                      <a:lnTo>
                        <a:pt x="85" y="722"/>
                      </a:lnTo>
                      <a:lnTo>
                        <a:pt x="82" y="719"/>
                      </a:lnTo>
                      <a:lnTo>
                        <a:pt x="78" y="715"/>
                      </a:lnTo>
                      <a:lnTo>
                        <a:pt x="74" y="711"/>
                      </a:lnTo>
                      <a:lnTo>
                        <a:pt x="70" y="707"/>
                      </a:lnTo>
                      <a:lnTo>
                        <a:pt x="66" y="703"/>
                      </a:lnTo>
                      <a:lnTo>
                        <a:pt x="62" y="698"/>
                      </a:lnTo>
                      <a:lnTo>
                        <a:pt x="59" y="696"/>
                      </a:lnTo>
                      <a:lnTo>
                        <a:pt x="55" y="692"/>
                      </a:lnTo>
                      <a:lnTo>
                        <a:pt x="51" y="687"/>
                      </a:lnTo>
                      <a:lnTo>
                        <a:pt x="47" y="683"/>
                      </a:lnTo>
                      <a:lnTo>
                        <a:pt x="45" y="682"/>
                      </a:lnTo>
                      <a:lnTo>
                        <a:pt x="40" y="677"/>
                      </a:lnTo>
                      <a:lnTo>
                        <a:pt x="39" y="675"/>
                      </a:lnTo>
                      <a:lnTo>
                        <a:pt x="32" y="668"/>
                      </a:lnTo>
                      <a:lnTo>
                        <a:pt x="30" y="667"/>
                      </a:lnTo>
                      <a:lnTo>
                        <a:pt x="26" y="663"/>
                      </a:lnTo>
                      <a:lnTo>
                        <a:pt x="23" y="660"/>
                      </a:lnTo>
                      <a:lnTo>
                        <a:pt x="19" y="656"/>
                      </a:lnTo>
                      <a:lnTo>
                        <a:pt x="15" y="652"/>
                      </a:lnTo>
                      <a:lnTo>
                        <a:pt x="8" y="645"/>
                      </a:lnTo>
                      <a:lnTo>
                        <a:pt x="7" y="644"/>
                      </a:lnTo>
                      <a:lnTo>
                        <a:pt x="0" y="637"/>
                      </a:lnTo>
                      <a:lnTo>
                        <a:pt x="10" y="627"/>
                      </a:lnTo>
                      <a:lnTo>
                        <a:pt x="8" y="623"/>
                      </a:lnTo>
                      <a:lnTo>
                        <a:pt x="13" y="616"/>
                      </a:lnTo>
                      <a:lnTo>
                        <a:pt x="14" y="609"/>
                      </a:lnTo>
                      <a:lnTo>
                        <a:pt x="18" y="605"/>
                      </a:lnTo>
                      <a:lnTo>
                        <a:pt x="21" y="600"/>
                      </a:lnTo>
                      <a:lnTo>
                        <a:pt x="26" y="594"/>
                      </a:lnTo>
                      <a:lnTo>
                        <a:pt x="30" y="590"/>
                      </a:lnTo>
                      <a:lnTo>
                        <a:pt x="30" y="585"/>
                      </a:lnTo>
                      <a:lnTo>
                        <a:pt x="35" y="581"/>
                      </a:lnTo>
                      <a:lnTo>
                        <a:pt x="37" y="575"/>
                      </a:lnTo>
                      <a:lnTo>
                        <a:pt x="43" y="570"/>
                      </a:lnTo>
                      <a:lnTo>
                        <a:pt x="44" y="563"/>
                      </a:lnTo>
                      <a:lnTo>
                        <a:pt x="48" y="559"/>
                      </a:lnTo>
                      <a:lnTo>
                        <a:pt x="51" y="553"/>
                      </a:lnTo>
                      <a:lnTo>
                        <a:pt x="56" y="548"/>
                      </a:lnTo>
                      <a:lnTo>
                        <a:pt x="61" y="544"/>
                      </a:lnTo>
                      <a:lnTo>
                        <a:pt x="62" y="537"/>
                      </a:lnTo>
                      <a:lnTo>
                        <a:pt x="66" y="533"/>
                      </a:lnTo>
                      <a:lnTo>
                        <a:pt x="72" y="527"/>
                      </a:lnTo>
                      <a:lnTo>
                        <a:pt x="76" y="523"/>
                      </a:lnTo>
                      <a:lnTo>
                        <a:pt x="80" y="519"/>
                      </a:lnTo>
                      <a:lnTo>
                        <a:pt x="85" y="513"/>
                      </a:lnTo>
                      <a:lnTo>
                        <a:pt x="89" y="509"/>
                      </a:lnTo>
                      <a:lnTo>
                        <a:pt x="96" y="502"/>
                      </a:lnTo>
                      <a:lnTo>
                        <a:pt x="100" y="498"/>
                      </a:lnTo>
                      <a:lnTo>
                        <a:pt x="105" y="494"/>
                      </a:lnTo>
                      <a:lnTo>
                        <a:pt x="110" y="489"/>
                      </a:lnTo>
                      <a:lnTo>
                        <a:pt x="114" y="484"/>
                      </a:lnTo>
                      <a:lnTo>
                        <a:pt x="118" y="480"/>
                      </a:lnTo>
                      <a:lnTo>
                        <a:pt x="122" y="476"/>
                      </a:lnTo>
                      <a:lnTo>
                        <a:pt x="128" y="471"/>
                      </a:lnTo>
                      <a:lnTo>
                        <a:pt x="132" y="467"/>
                      </a:lnTo>
                      <a:lnTo>
                        <a:pt x="136" y="463"/>
                      </a:lnTo>
                      <a:lnTo>
                        <a:pt x="142" y="457"/>
                      </a:lnTo>
                      <a:lnTo>
                        <a:pt x="146" y="453"/>
                      </a:lnTo>
                      <a:lnTo>
                        <a:pt x="150" y="449"/>
                      </a:lnTo>
                      <a:lnTo>
                        <a:pt x="154" y="445"/>
                      </a:lnTo>
                      <a:lnTo>
                        <a:pt x="162" y="442"/>
                      </a:lnTo>
                      <a:lnTo>
                        <a:pt x="166" y="438"/>
                      </a:lnTo>
                      <a:lnTo>
                        <a:pt x="173" y="431"/>
                      </a:lnTo>
                      <a:lnTo>
                        <a:pt x="177" y="427"/>
                      </a:lnTo>
                      <a:lnTo>
                        <a:pt x="181" y="423"/>
                      </a:lnTo>
                      <a:lnTo>
                        <a:pt x="188" y="419"/>
                      </a:lnTo>
                      <a:lnTo>
                        <a:pt x="192" y="414"/>
                      </a:lnTo>
                      <a:lnTo>
                        <a:pt x="196" y="410"/>
                      </a:lnTo>
                      <a:lnTo>
                        <a:pt x="202" y="410"/>
                      </a:lnTo>
                      <a:lnTo>
                        <a:pt x="209" y="404"/>
                      </a:lnTo>
                      <a:lnTo>
                        <a:pt x="217" y="398"/>
                      </a:lnTo>
                      <a:lnTo>
                        <a:pt x="227" y="394"/>
                      </a:lnTo>
                      <a:lnTo>
                        <a:pt x="232" y="391"/>
                      </a:lnTo>
                      <a:lnTo>
                        <a:pt x="236" y="387"/>
                      </a:lnTo>
                      <a:lnTo>
                        <a:pt x="243" y="386"/>
                      </a:lnTo>
                      <a:lnTo>
                        <a:pt x="249" y="380"/>
                      </a:lnTo>
                      <a:lnTo>
                        <a:pt x="257" y="375"/>
                      </a:lnTo>
                      <a:lnTo>
                        <a:pt x="261" y="371"/>
                      </a:lnTo>
                      <a:lnTo>
                        <a:pt x="268" y="369"/>
                      </a:lnTo>
                      <a:lnTo>
                        <a:pt x="272" y="365"/>
                      </a:lnTo>
                      <a:lnTo>
                        <a:pt x="280" y="362"/>
                      </a:lnTo>
                      <a:lnTo>
                        <a:pt x="284" y="358"/>
                      </a:lnTo>
                      <a:lnTo>
                        <a:pt x="288" y="354"/>
                      </a:lnTo>
                      <a:lnTo>
                        <a:pt x="294" y="349"/>
                      </a:lnTo>
                      <a:lnTo>
                        <a:pt x="298" y="344"/>
                      </a:lnTo>
                      <a:lnTo>
                        <a:pt x="302" y="340"/>
                      </a:lnTo>
                      <a:lnTo>
                        <a:pt x="303" y="333"/>
                      </a:lnTo>
                      <a:lnTo>
                        <a:pt x="309" y="328"/>
                      </a:lnTo>
                      <a:lnTo>
                        <a:pt x="313" y="324"/>
                      </a:lnTo>
                      <a:lnTo>
                        <a:pt x="317" y="314"/>
                      </a:lnTo>
                      <a:lnTo>
                        <a:pt x="324" y="307"/>
                      </a:lnTo>
                      <a:lnTo>
                        <a:pt x="325" y="306"/>
                      </a:lnTo>
                      <a:lnTo>
                        <a:pt x="330" y="299"/>
                      </a:lnTo>
                      <a:lnTo>
                        <a:pt x="336" y="292"/>
                      </a:lnTo>
                      <a:lnTo>
                        <a:pt x="341" y="288"/>
                      </a:lnTo>
                      <a:lnTo>
                        <a:pt x="342" y="281"/>
                      </a:lnTo>
                      <a:lnTo>
                        <a:pt x="346" y="277"/>
                      </a:lnTo>
                      <a:lnTo>
                        <a:pt x="352" y="272"/>
                      </a:lnTo>
                      <a:lnTo>
                        <a:pt x="354" y="266"/>
                      </a:lnTo>
                      <a:lnTo>
                        <a:pt x="358" y="262"/>
                      </a:lnTo>
                      <a:lnTo>
                        <a:pt x="364" y="257"/>
                      </a:lnTo>
                      <a:lnTo>
                        <a:pt x="363" y="253"/>
                      </a:lnTo>
                      <a:lnTo>
                        <a:pt x="367" y="248"/>
                      </a:lnTo>
                      <a:lnTo>
                        <a:pt x="372" y="243"/>
                      </a:lnTo>
                      <a:lnTo>
                        <a:pt x="375" y="237"/>
                      </a:lnTo>
                      <a:lnTo>
                        <a:pt x="379" y="233"/>
                      </a:lnTo>
                      <a:lnTo>
                        <a:pt x="384" y="228"/>
                      </a:lnTo>
                      <a:lnTo>
                        <a:pt x="389" y="224"/>
                      </a:lnTo>
                      <a:lnTo>
                        <a:pt x="389" y="215"/>
                      </a:lnTo>
                      <a:lnTo>
                        <a:pt x="393" y="211"/>
                      </a:lnTo>
                      <a:lnTo>
                        <a:pt x="398" y="206"/>
                      </a:lnTo>
                      <a:lnTo>
                        <a:pt x="400" y="199"/>
                      </a:lnTo>
                      <a:lnTo>
                        <a:pt x="404" y="195"/>
                      </a:lnTo>
                      <a:lnTo>
                        <a:pt x="409" y="189"/>
                      </a:lnTo>
                      <a:lnTo>
                        <a:pt x="412" y="184"/>
                      </a:lnTo>
                      <a:lnTo>
                        <a:pt x="416" y="180"/>
                      </a:lnTo>
                      <a:lnTo>
                        <a:pt x="423" y="173"/>
                      </a:lnTo>
                      <a:lnTo>
                        <a:pt x="427" y="169"/>
                      </a:lnTo>
                      <a:lnTo>
                        <a:pt x="434" y="162"/>
                      </a:lnTo>
                      <a:lnTo>
                        <a:pt x="438" y="158"/>
                      </a:lnTo>
                      <a:lnTo>
                        <a:pt x="444" y="152"/>
                      </a:lnTo>
                      <a:lnTo>
                        <a:pt x="446" y="147"/>
                      </a:lnTo>
                      <a:lnTo>
                        <a:pt x="450" y="143"/>
                      </a:lnTo>
                      <a:lnTo>
                        <a:pt x="456" y="137"/>
                      </a:lnTo>
                      <a:lnTo>
                        <a:pt x="460" y="133"/>
                      </a:lnTo>
                      <a:lnTo>
                        <a:pt x="464" y="129"/>
                      </a:lnTo>
                      <a:lnTo>
                        <a:pt x="468" y="125"/>
                      </a:lnTo>
                      <a:lnTo>
                        <a:pt x="476" y="119"/>
                      </a:lnTo>
                      <a:lnTo>
                        <a:pt x="482" y="114"/>
                      </a:lnTo>
                      <a:lnTo>
                        <a:pt x="490" y="108"/>
                      </a:lnTo>
                      <a:lnTo>
                        <a:pt x="494" y="104"/>
                      </a:lnTo>
                      <a:lnTo>
                        <a:pt x="498" y="100"/>
                      </a:lnTo>
                      <a:lnTo>
                        <a:pt x="505" y="99"/>
                      </a:lnTo>
                      <a:lnTo>
                        <a:pt x="512" y="95"/>
                      </a:lnTo>
                      <a:lnTo>
                        <a:pt x="516" y="91"/>
                      </a:lnTo>
                      <a:lnTo>
                        <a:pt x="526" y="86"/>
                      </a:lnTo>
                      <a:lnTo>
                        <a:pt x="531" y="84"/>
                      </a:lnTo>
                      <a:lnTo>
                        <a:pt x="535" y="80"/>
                      </a:lnTo>
                      <a:lnTo>
                        <a:pt x="544" y="77"/>
                      </a:lnTo>
                      <a:lnTo>
                        <a:pt x="551" y="70"/>
                      </a:lnTo>
                      <a:lnTo>
                        <a:pt x="556" y="67"/>
                      </a:lnTo>
                      <a:lnTo>
                        <a:pt x="560" y="63"/>
                      </a:lnTo>
                      <a:lnTo>
                        <a:pt x="567" y="62"/>
                      </a:lnTo>
                      <a:lnTo>
                        <a:pt x="575" y="56"/>
                      </a:lnTo>
                      <a:lnTo>
                        <a:pt x="581" y="51"/>
                      </a:lnTo>
                      <a:lnTo>
                        <a:pt x="588" y="49"/>
                      </a:lnTo>
                      <a:lnTo>
                        <a:pt x="594" y="48"/>
                      </a:lnTo>
                      <a:lnTo>
                        <a:pt x="599" y="44"/>
                      </a:lnTo>
                      <a:lnTo>
                        <a:pt x="604" y="38"/>
                      </a:lnTo>
                      <a:lnTo>
                        <a:pt x="612" y="38"/>
                      </a:lnTo>
                      <a:lnTo>
                        <a:pt x="619" y="32"/>
                      </a:lnTo>
                      <a:lnTo>
                        <a:pt x="625" y="29"/>
                      </a:lnTo>
                      <a:lnTo>
                        <a:pt x="629" y="25"/>
                      </a:lnTo>
                      <a:lnTo>
                        <a:pt x="637" y="22"/>
                      </a:lnTo>
                      <a:lnTo>
                        <a:pt x="645" y="16"/>
                      </a:lnTo>
                      <a:lnTo>
                        <a:pt x="652" y="15"/>
                      </a:lnTo>
                      <a:lnTo>
                        <a:pt x="658" y="12"/>
                      </a:lnTo>
                      <a:lnTo>
                        <a:pt x="667" y="8"/>
                      </a:lnTo>
                      <a:lnTo>
                        <a:pt x="674" y="7"/>
                      </a:lnTo>
                      <a:lnTo>
                        <a:pt x="682" y="1"/>
                      </a:lnTo>
                      <a:lnTo>
                        <a:pt x="688" y="1"/>
                      </a:lnTo>
                      <a:lnTo>
                        <a:pt x="692" y="0"/>
                      </a:lnTo>
                      <a:lnTo>
                        <a:pt x="700" y="5"/>
                      </a:lnTo>
                      <a:lnTo>
                        <a:pt x="704" y="10"/>
                      </a:lnTo>
                      <a:lnTo>
                        <a:pt x="706" y="11"/>
                      </a:lnTo>
                      <a:lnTo>
                        <a:pt x="711" y="16"/>
                      </a:lnTo>
                      <a:lnTo>
                        <a:pt x="715" y="20"/>
                      </a:lnTo>
                      <a:lnTo>
                        <a:pt x="719" y="25"/>
                      </a:lnTo>
                      <a:lnTo>
                        <a:pt x="723" y="29"/>
                      </a:lnTo>
                      <a:lnTo>
                        <a:pt x="727" y="33"/>
                      </a:lnTo>
                      <a:lnTo>
                        <a:pt x="732" y="37"/>
                      </a:lnTo>
                      <a:lnTo>
                        <a:pt x="734" y="40"/>
                      </a:lnTo>
                      <a:lnTo>
                        <a:pt x="740" y="45"/>
                      </a:lnTo>
                      <a:lnTo>
                        <a:pt x="744" y="49"/>
                      </a:lnTo>
                      <a:lnTo>
                        <a:pt x="747" y="52"/>
                      </a:lnTo>
                      <a:lnTo>
                        <a:pt x="751" y="56"/>
                      </a:lnTo>
                      <a:lnTo>
                        <a:pt x="753" y="59"/>
                      </a:lnTo>
                      <a:lnTo>
                        <a:pt x="759" y="64"/>
                      </a:lnTo>
                      <a:lnTo>
                        <a:pt x="763" y="68"/>
                      </a:lnTo>
                      <a:lnTo>
                        <a:pt x="766" y="71"/>
                      </a:lnTo>
                      <a:lnTo>
                        <a:pt x="770" y="75"/>
                      </a:lnTo>
                      <a:lnTo>
                        <a:pt x="773" y="78"/>
                      </a:lnTo>
                      <a:lnTo>
                        <a:pt x="777" y="82"/>
                      </a:lnTo>
                      <a:lnTo>
                        <a:pt x="781" y="86"/>
                      </a:lnTo>
                      <a:lnTo>
                        <a:pt x="782" y="88"/>
                      </a:lnTo>
                      <a:lnTo>
                        <a:pt x="786" y="92"/>
                      </a:lnTo>
                      <a:lnTo>
                        <a:pt x="790" y="96"/>
                      </a:lnTo>
                      <a:lnTo>
                        <a:pt x="795" y="100"/>
                      </a:lnTo>
                      <a:lnTo>
                        <a:pt x="800" y="105"/>
                      </a:lnTo>
                      <a:lnTo>
                        <a:pt x="804" y="110"/>
                      </a:lnTo>
                      <a:lnTo>
                        <a:pt x="808" y="114"/>
                      </a:lnTo>
                      <a:lnTo>
                        <a:pt x="812" y="118"/>
                      </a:lnTo>
                      <a:lnTo>
                        <a:pt x="818" y="123"/>
                      </a:lnTo>
                      <a:lnTo>
                        <a:pt x="825" y="116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" name="Freeform 815">
                  <a:extLst>
                    <a:ext uri="{FF2B5EF4-FFF2-40B4-BE49-F238E27FC236}">
                      <a16:creationId xmlns:a16="http://schemas.microsoft.com/office/drawing/2014/main" id="{C7C5AB0F-4EB0-45F4-BCA6-CC122DD6B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2" y="2326"/>
                  <a:ext cx="769" cy="823"/>
                </a:xfrm>
                <a:custGeom>
                  <a:avLst/>
                  <a:gdLst>
                    <a:gd name="T0" fmla="*/ 12 w 769"/>
                    <a:gd name="T1" fmla="*/ 703 h 823"/>
                    <a:gd name="T2" fmla="*/ 30 w 769"/>
                    <a:gd name="T3" fmla="*/ 721 h 823"/>
                    <a:gd name="T4" fmla="*/ 45 w 769"/>
                    <a:gd name="T5" fmla="*/ 736 h 823"/>
                    <a:gd name="T6" fmla="*/ 62 w 769"/>
                    <a:gd name="T7" fmla="*/ 752 h 823"/>
                    <a:gd name="T8" fmla="*/ 77 w 769"/>
                    <a:gd name="T9" fmla="*/ 767 h 823"/>
                    <a:gd name="T10" fmla="*/ 92 w 769"/>
                    <a:gd name="T11" fmla="*/ 782 h 823"/>
                    <a:gd name="T12" fmla="*/ 106 w 769"/>
                    <a:gd name="T13" fmla="*/ 796 h 823"/>
                    <a:gd name="T14" fmla="*/ 123 w 769"/>
                    <a:gd name="T15" fmla="*/ 814 h 823"/>
                    <a:gd name="T16" fmla="*/ 144 w 769"/>
                    <a:gd name="T17" fmla="*/ 813 h 823"/>
                    <a:gd name="T18" fmla="*/ 169 w 769"/>
                    <a:gd name="T19" fmla="*/ 802 h 823"/>
                    <a:gd name="T20" fmla="*/ 188 w 769"/>
                    <a:gd name="T21" fmla="*/ 788 h 823"/>
                    <a:gd name="T22" fmla="*/ 210 w 769"/>
                    <a:gd name="T23" fmla="*/ 774 h 823"/>
                    <a:gd name="T24" fmla="*/ 232 w 769"/>
                    <a:gd name="T25" fmla="*/ 760 h 823"/>
                    <a:gd name="T26" fmla="*/ 250 w 769"/>
                    <a:gd name="T27" fmla="*/ 743 h 823"/>
                    <a:gd name="T28" fmla="*/ 270 w 769"/>
                    <a:gd name="T29" fmla="*/ 722 h 823"/>
                    <a:gd name="T30" fmla="*/ 288 w 769"/>
                    <a:gd name="T31" fmla="*/ 704 h 823"/>
                    <a:gd name="T32" fmla="*/ 306 w 769"/>
                    <a:gd name="T33" fmla="*/ 686 h 823"/>
                    <a:gd name="T34" fmla="*/ 324 w 769"/>
                    <a:gd name="T35" fmla="*/ 668 h 823"/>
                    <a:gd name="T36" fmla="*/ 342 w 769"/>
                    <a:gd name="T37" fmla="*/ 645 h 823"/>
                    <a:gd name="T38" fmla="*/ 358 w 769"/>
                    <a:gd name="T39" fmla="*/ 626 h 823"/>
                    <a:gd name="T40" fmla="*/ 374 w 769"/>
                    <a:gd name="T41" fmla="*/ 596 h 823"/>
                    <a:gd name="T42" fmla="*/ 388 w 769"/>
                    <a:gd name="T43" fmla="*/ 574 h 823"/>
                    <a:gd name="T44" fmla="*/ 403 w 769"/>
                    <a:gd name="T45" fmla="*/ 550 h 823"/>
                    <a:gd name="T46" fmla="*/ 420 w 769"/>
                    <a:gd name="T47" fmla="*/ 529 h 823"/>
                    <a:gd name="T48" fmla="*/ 440 w 769"/>
                    <a:gd name="T49" fmla="*/ 513 h 823"/>
                    <a:gd name="T50" fmla="*/ 461 w 769"/>
                    <a:gd name="T51" fmla="*/ 496 h 823"/>
                    <a:gd name="T52" fmla="*/ 487 w 769"/>
                    <a:gd name="T53" fmla="*/ 480 h 823"/>
                    <a:gd name="T54" fmla="*/ 506 w 769"/>
                    <a:gd name="T55" fmla="*/ 464 h 823"/>
                    <a:gd name="T56" fmla="*/ 525 w 769"/>
                    <a:gd name="T57" fmla="*/ 450 h 823"/>
                    <a:gd name="T58" fmla="*/ 545 w 769"/>
                    <a:gd name="T59" fmla="*/ 434 h 823"/>
                    <a:gd name="T60" fmla="*/ 569 w 769"/>
                    <a:gd name="T61" fmla="*/ 423 h 823"/>
                    <a:gd name="T62" fmla="*/ 589 w 769"/>
                    <a:gd name="T63" fmla="*/ 406 h 823"/>
                    <a:gd name="T64" fmla="*/ 611 w 769"/>
                    <a:gd name="T65" fmla="*/ 384 h 823"/>
                    <a:gd name="T66" fmla="*/ 634 w 769"/>
                    <a:gd name="T67" fmla="*/ 369 h 823"/>
                    <a:gd name="T68" fmla="*/ 649 w 769"/>
                    <a:gd name="T69" fmla="*/ 346 h 823"/>
                    <a:gd name="T70" fmla="*/ 668 w 769"/>
                    <a:gd name="T71" fmla="*/ 324 h 823"/>
                    <a:gd name="T72" fmla="*/ 682 w 769"/>
                    <a:gd name="T73" fmla="*/ 297 h 823"/>
                    <a:gd name="T74" fmla="*/ 698 w 769"/>
                    <a:gd name="T75" fmla="*/ 272 h 823"/>
                    <a:gd name="T76" fmla="*/ 711 w 769"/>
                    <a:gd name="T77" fmla="*/ 246 h 823"/>
                    <a:gd name="T78" fmla="*/ 724 w 769"/>
                    <a:gd name="T79" fmla="*/ 224 h 823"/>
                    <a:gd name="T80" fmla="*/ 740 w 769"/>
                    <a:gd name="T81" fmla="*/ 198 h 823"/>
                    <a:gd name="T82" fmla="*/ 753 w 769"/>
                    <a:gd name="T83" fmla="*/ 170 h 823"/>
                    <a:gd name="T84" fmla="*/ 767 w 769"/>
                    <a:gd name="T85" fmla="*/ 140 h 823"/>
                    <a:gd name="T86" fmla="*/ 759 w 769"/>
                    <a:gd name="T87" fmla="*/ 118 h 823"/>
                    <a:gd name="T88" fmla="*/ 744 w 769"/>
                    <a:gd name="T89" fmla="*/ 103 h 823"/>
                    <a:gd name="T90" fmla="*/ 729 w 769"/>
                    <a:gd name="T91" fmla="*/ 88 h 823"/>
                    <a:gd name="T92" fmla="*/ 711 w 769"/>
                    <a:gd name="T93" fmla="*/ 70 h 823"/>
                    <a:gd name="T94" fmla="*/ 697 w 769"/>
                    <a:gd name="T95" fmla="*/ 57 h 823"/>
                    <a:gd name="T96" fmla="*/ 682 w 769"/>
                    <a:gd name="T97" fmla="*/ 41 h 823"/>
                    <a:gd name="T98" fmla="*/ 667 w 769"/>
                    <a:gd name="T99" fmla="*/ 26 h 823"/>
                    <a:gd name="T100" fmla="*/ 651 w 769"/>
                    <a:gd name="T101" fmla="*/ 10 h 82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769" h="823">
                      <a:moveTo>
                        <a:pt x="0" y="691"/>
                      </a:moveTo>
                      <a:lnTo>
                        <a:pt x="4" y="695"/>
                      </a:lnTo>
                      <a:lnTo>
                        <a:pt x="8" y="699"/>
                      </a:lnTo>
                      <a:lnTo>
                        <a:pt x="12" y="703"/>
                      </a:lnTo>
                      <a:lnTo>
                        <a:pt x="19" y="710"/>
                      </a:lnTo>
                      <a:lnTo>
                        <a:pt x="21" y="711"/>
                      </a:lnTo>
                      <a:lnTo>
                        <a:pt x="26" y="717"/>
                      </a:lnTo>
                      <a:lnTo>
                        <a:pt x="30" y="721"/>
                      </a:lnTo>
                      <a:lnTo>
                        <a:pt x="34" y="725"/>
                      </a:lnTo>
                      <a:lnTo>
                        <a:pt x="38" y="729"/>
                      </a:lnTo>
                      <a:lnTo>
                        <a:pt x="43" y="733"/>
                      </a:lnTo>
                      <a:lnTo>
                        <a:pt x="45" y="736"/>
                      </a:lnTo>
                      <a:lnTo>
                        <a:pt x="49" y="740"/>
                      </a:lnTo>
                      <a:lnTo>
                        <a:pt x="53" y="744"/>
                      </a:lnTo>
                      <a:lnTo>
                        <a:pt x="58" y="748"/>
                      </a:lnTo>
                      <a:lnTo>
                        <a:pt x="62" y="752"/>
                      </a:lnTo>
                      <a:lnTo>
                        <a:pt x="66" y="756"/>
                      </a:lnTo>
                      <a:lnTo>
                        <a:pt x="70" y="761"/>
                      </a:lnTo>
                      <a:lnTo>
                        <a:pt x="73" y="763"/>
                      </a:lnTo>
                      <a:lnTo>
                        <a:pt x="77" y="767"/>
                      </a:lnTo>
                      <a:lnTo>
                        <a:pt x="81" y="772"/>
                      </a:lnTo>
                      <a:lnTo>
                        <a:pt x="85" y="776"/>
                      </a:lnTo>
                      <a:lnTo>
                        <a:pt x="86" y="777"/>
                      </a:lnTo>
                      <a:lnTo>
                        <a:pt x="92" y="782"/>
                      </a:lnTo>
                      <a:lnTo>
                        <a:pt x="93" y="784"/>
                      </a:lnTo>
                      <a:lnTo>
                        <a:pt x="100" y="791"/>
                      </a:lnTo>
                      <a:lnTo>
                        <a:pt x="101" y="792"/>
                      </a:lnTo>
                      <a:lnTo>
                        <a:pt x="106" y="796"/>
                      </a:lnTo>
                      <a:lnTo>
                        <a:pt x="108" y="799"/>
                      </a:lnTo>
                      <a:lnTo>
                        <a:pt x="111" y="802"/>
                      </a:lnTo>
                      <a:lnTo>
                        <a:pt x="117" y="807"/>
                      </a:lnTo>
                      <a:lnTo>
                        <a:pt x="123" y="814"/>
                      </a:lnTo>
                      <a:lnTo>
                        <a:pt x="125" y="815"/>
                      </a:lnTo>
                      <a:lnTo>
                        <a:pt x="132" y="822"/>
                      </a:lnTo>
                      <a:lnTo>
                        <a:pt x="141" y="813"/>
                      </a:lnTo>
                      <a:lnTo>
                        <a:pt x="144" y="813"/>
                      </a:lnTo>
                      <a:lnTo>
                        <a:pt x="152" y="810"/>
                      </a:lnTo>
                      <a:lnTo>
                        <a:pt x="159" y="808"/>
                      </a:lnTo>
                      <a:lnTo>
                        <a:pt x="163" y="804"/>
                      </a:lnTo>
                      <a:lnTo>
                        <a:pt x="169" y="802"/>
                      </a:lnTo>
                      <a:lnTo>
                        <a:pt x="174" y="796"/>
                      </a:lnTo>
                      <a:lnTo>
                        <a:pt x="178" y="792"/>
                      </a:lnTo>
                      <a:lnTo>
                        <a:pt x="184" y="792"/>
                      </a:lnTo>
                      <a:lnTo>
                        <a:pt x="188" y="788"/>
                      </a:lnTo>
                      <a:lnTo>
                        <a:pt x="193" y="785"/>
                      </a:lnTo>
                      <a:lnTo>
                        <a:pt x="199" y="780"/>
                      </a:lnTo>
                      <a:lnTo>
                        <a:pt x="206" y="778"/>
                      </a:lnTo>
                      <a:lnTo>
                        <a:pt x="210" y="774"/>
                      </a:lnTo>
                      <a:lnTo>
                        <a:pt x="215" y="771"/>
                      </a:lnTo>
                      <a:lnTo>
                        <a:pt x="221" y="766"/>
                      </a:lnTo>
                      <a:lnTo>
                        <a:pt x="225" y="762"/>
                      </a:lnTo>
                      <a:lnTo>
                        <a:pt x="232" y="760"/>
                      </a:lnTo>
                      <a:lnTo>
                        <a:pt x="236" y="756"/>
                      </a:lnTo>
                      <a:lnTo>
                        <a:pt x="241" y="751"/>
                      </a:lnTo>
                      <a:lnTo>
                        <a:pt x="245" y="747"/>
                      </a:lnTo>
                      <a:lnTo>
                        <a:pt x="250" y="743"/>
                      </a:lnTo>
                      <a:lnTo>
                        <a:pt x="255" y="737"/>
                      </a:lnTo>
                      <a:lnTo>
                        <a:pt x="259" y="733"/>
                      </a:lnTo>
                      <a:lnTo>
                        <a:pt x="266" y="726"/>
                      </a:lnTo>
                      <a:lnTo>
                        <a:pt x="270" y="722"/>
                      </a:lnTo>
                      <a:lnTo>
                        <a:pt x="274" y="718"/>
                      </a:lnTo>
                      <a:lnTo>
                        <a:pt x="280" y="712"/>
                      </a:lnTo>
                      <a:lnTo>
                        <a:pt x="284" y="708"/>
                      </a:lnTo>
                      <a:lnTo>
                        <a:pt x="288" y="704"/>
                      </a:lnTo>
                      <a:lnTo>
                        <a:pt x="292" y="700"/>
                      </a:lnTo>
                      <a:lnTo>
                        <a:pt x="298" y="695"/>
                      </a:lnTo>
                      <a:lnTo>
                        <a:pt x="302" y="690"/>
                      </a:lnTo>
                      <a:lnTo>
                        <a:pt x="306" y="686"/>
                      </a:lnTo>
                      <a:lnTo>
                        <a:pt x="311" y="681"/>
                      </a:lnTo>
                      <a:lnTo>
                        <a:pt x="315" y="677"/>
                      </a:lnTo>
                      <a:lnTo>
                        <a:pt x="320" y="673"/>
                      </a:lnTo>
                      <a:lnTo>
                        <a:pt x="324" y="668"/>
                      </a:lnTo>
                      <a:lnTo>
                        <a:pt x="326" y="660"/>
                      </a:lnTo>
                      <a:lnTo>
                        <a:pt x="331" y="656"/>
                      </a:lnTo>
                      <a:lnTo>
                        <a:pt x="337" y="649"/>
                      </a:lnTo>
                      <a:lnTo>
                        <a:pt x="342" y="645"/>
                      </a:lnTo>
                      <a:lnTo>
                        <a:pt x="346" y="641"/>
                      </a:lnTo>
                      <a:lnTo>
                        <a:pt x="350" y="634"/>
                      </a:lnTo>
                      <a:lnTo>
                        <a:pt x="354" y="630"/>
                      </a:lnTo>
                      <a:lnTo>
                        <a:pt x="358" y="626"/>
                      </a:lnTo>
                      <a:lnTo>
                        <a:pt x="358" y="620"/>
                      </a:lnTo>
                      <a:lnTo>
                        <a:pt x="365" y="614"/>
                      </a:lnTo>
                      <a:lnTo>
                        <a:pt x="370" y="605"/>
                      </a:lnTo>
                      <a:lnTo>
                        <a:pt x="374" y="596"/>
                      </a:lnTo>
                      <a:lnTo>
                        <a:pt x="377" y="590"/>
                      </a:lnTo>
                      <a:lnTo>
                        <a:pt x="381" y="586"/>
                      </a:lnTo>
                      <a:lnTo>
                        <a:pt x="383" y="579"/>
                      </a:lnTo>
                      <a:lnTo>
                        <a:pt x="388" y="574"/>
                      </a:lnTo>
                      <a:lnTo>
                        <a:pt x="392" y="564"/>
                      </a:lnTo>
                      <a:lnTo>
                        <a:pt x="396" y="560"/>
                      </a:lnTo>
                      <a:lnTo>
                        <a:pt x="399" y="555"/>
                      </a:lnTo>
                      <a:lnTo>
                        <a:pt x="403" y="550"/>
                      </a:lnTo>
                      <a:lnTo>
                        <a:pt x="406" y="542"/>
                      </a:lnTo>
                      <a:lnTo>
                        <a:pt x="410" y="538"/>
                      </a:lnTo>
                      <a:lnTo>
                        <a:pt x="414" y="534"/>
                      </a:lnTo>
                      <a:lnTo>
                        <a:pt x="420" y="529"/>
                      </a:lnTo>
                      <a:lnTo>
                        <a:pt x="424" y="524"/>
                      </a:lnTo>
                      <a:lnTo>
                        <a:pt x="428" y="520"/>
                      </a:lnTo>
                      <a:lnTo>
                        <a:pt x="435" y="519"/>
                      </a:lnTo>
                      <a:lnTo>
                        <a:pt x="440" y="513"/>
                      </a:lnTo>
                      <a:lnTo>
                        <a:pt x="445" y="509"/>
                      </a:lnTo>
                      <a:lnTo>
                        <a:pt x="453" y="504"/>
                      </a:lnTo>
                      <a:lnTo>
                        <a:pt x="460" y="497"/>
                      </a:lnTo>
                      <a:lnTo>
                        <a:pt x="461" y="496"/>
                      </a:lnTo>
                      <a:lnTo>
                        <a:pt x="469" y="493"/>
                      </a:lnTo>
                      <a:lnTo>
                        <a:pt x="476" y="486"/>
                      </a:lnTo>
                      <a:lnTo>
                        <a:pt x="480" y="482"/>
                      </a:lnTo>
                      <a:lnTo>
                        <a:pt x="487" y="480"/>
                      </a:lnTo>
                      <a:lnTo>
                        <a:pt x="491" y="476"/>
                      </a:lnTo>
                      <a:lnTo>
                        <a:pt x="497" y="471"/>
                      </a:lnTo>
                      <a:lnTo>
                        <a:pt x="502" y="468"/>
                      </a:lnTo>
                      <a:lnTo>
                        <a:pt x="506" y="464"/>
                      </a:lnTo>
                      <a:lnTo>
                        <a:pt x="512" y="459"/>
                      </a:lnTo>
                      <a:lnTo>
                        <a:pt x="516" y="460"/>
                      </a:lnTo>
                      <a:lnTo>
                        <a:pt x="520" y="456"/>
                      </a:lnTo>
                      <a:lnTo>
                        <a:pt x="525" y="450"/>
                      </a:lnTo>
                      <a:lnTo>
                        <a:pt x="531" y="448"/>
                      </a:lnTo>
                      <a:lnTo>
                        <a:pt x="535" y="443"/>
                      </a:lnTo>
                      <a:lnTo>
                        <a:pt x="541" y="438"/>
                      </a:lnTo>
                      <a:lnTo>
                        <a:pt x="545" y="434"/>
                      </a:lnTo>
                      <a:lnTo>
                        <a:pt x="553" y="434"/>
                      </a:lnTo>
                      <a:lnTo>
                        <a:pt x="557" y="430"/>
                      </a:lnTo>
                      <a:lnTo>
                        <a:pt x="563" y="424"/>
                      </a:lnTo>
                      <a:lnTo>
                        <a:pt x="569" y="423"/>
                      </a:lnTo>
                      <a:lnTo>
                        <a:pt x="573" y="419"/>
                      </a:lnTo>
                      <a:lnTo>
                        <a:pt x="579" y="413"/>
                      </a:lnTo>
                      <a:lnTo>
                        <a:pt x="584" y="410"/>
                      </a:lnTo>
                      <a:lnTo>
                        <a:pt x="589" y="406"/>
                      </a:lnTo>
                      <a:lnTo>
                        <a:pt x="595" y="399"/>
                      </a:lnTo>
                      <a:lnTo>
                        <a:pt x="600" y="395"/>
                      </a:lnTo>
                      <a:lnTo>
                        <a:pt x="606" y="388"/>
                      </a:lnTo>
                      <a:lnTo>
                        <a:pt x="611" y="384"/>
                      </a:lnTo>
                      <a:lnTo>
                        <a:pt x="616" y="379"/>
                      </a:lnTo>
                      <a:lnTo>
                        <a:pt x="624" y="379"/>
                      </a:lnTo>
                      <a:lnTo>
                        <a:pt x="628" y="375"/>
                      </a:lnTo>
                      <a:lnTo>
                        <a:pt x="634" y="369"/>
                      </a:lnTo>
                      <a:lnTo>
                        <a:pt x="638" y="365"/>
                      </a:lnTo>
                      <a:lnTo>
                        <a:pt x="642" y="361"/>
                      </a:lnTo>
                      <a:lnTo>
                        <a:pt x="646" y="357"/>
                      </a:lnTo>
                      <a:lnTo>
                        <a:pt x="649" y="346"/>
                      </a:lnTo>
                      <a:lnTo>
                        <a:pt x="654" y="340"/>
                      </a:lnTo>
                      <a:lnTo>
                        <a:pt x="660" y="332"/>
                      </a:lnTo>
                      <a:lnTo>
                        <a:pt x="664" y="328"/>
                      </a:lnTo>
                      <a:lnTo>
                        <a:pt x="668" y="324"/>
                      </a:lnTo>
                      <a:lnTo>
                        <a:pt x="670" y="317"/>
                      </a:lnTo>
                      <a:lnTo>
                        <a:pt x="674" y="310"/>
                      </a:lnTo>
                      <a:lnTo>
                        <a:pt x="678" y="306"/>
                      </a:lnTo>
                      <a:lnTo>
                        <a:pt x="682" y="297"/>
                      </a:lnTo>
                      <a:lnTo>
                        <a:pt x="685" y="291"/>
                      </a:lnTo>
                      <a:lnTo>
                        <a:pt x="689" y="287"/>
                      </a:lnTo>
                      <a:lnTo>
                        <a:pt x="692" y="279"/>
                      </a:lnTo>
                      <a:lnTo>
                        <a:pt x="698" y="272"/>
                      </a:lnTo>
                      <a:lnTo>
                        <a:pt x="701" y="266"/>
                      </a:lnTo>
                      <a:lnTo>
                        <a:pt x="705" y="262"/>
                      </a:lnTo>
                      <a:lnTo>
                        <a:pt x="707" y="255"/>
                      </a:lnTo>
                      <a:lnTo>
                        <a:pt x="711" y="246"/>
                      </a:lnTo>
                      <a:lnTo>
                        <a:pt x="716" y="240"/>
                      </a:lnTo>
                      <a:lnTo>
                        <a:pt x="719" y="235"/>
                      </a:lnTo>
                      <a:lnTo>
                        <a:pt x="720" y="228"/>
                      </a:lnTo>
                      <a:lnTo>
                        <a:pt x="724" y="224"/>
                      </a:lnTo>
                      <a:lnTo>
                        <a:pt x="730" y="218"/>
                      </a:lnTo>
                      <a:lnTo>
                        <a:pt x="730" y="210"/>
                      </a:lnTo>
                      <a:lnTo>
                        <a:pt x="737" y="203"/>
                      </a:lnTo>
                      <a:lnTo>
                        <a:pt x="740" y="198"/>
                      </a:lnTo>
                      <a:lnTo>
                        <a:pt x="744" y="194"/>
                      </a:lnTo>
                      <a:lnTo>
                        <a:pt x="746" y="185"/>
                      </a:lnTo>
                      <a:lnTo>
                        <a:pt x="752" y="177"/>
                      </a:lnTo>
                      <a:lnTo>
                        <a:pt x="753" y="170"/>
                      </a:lnTo>
                      <a:lnTo>
                        <a:pt x="756" y="165"/>
                      </a:lnTo>
                      <a:lnTo>
                        <a:pt x="759" y="154"/>
                      </a:lnTo>
                      <a:lnTo>
                        <a:pt x="762" y="148"/>
                      </a:lnTo>
                      <a:lnTo>
                        <a:pt x="767" y="140"/>
                      </a:lnTo>
                      <a:lnTo>
                        <a:pt x="767" y="135"/>
                      </a:lnTo>
                      <a:lnTo>
                        <a:pt x="768" y="131"/>
                      </a:lnTo>
                      <a:lnTo>
                        <a:pt x="763" y="122"/>
                      </a:lnTo>
                      <a:lnTo>
                        <a:pt x="759" y="118"/>
                      </a:lnTo>
                      <a:lnTo>
                        <a:pt x="757" y="117"/>
                      </a:lnTo>
                      <a:lnTo>
                        <a:pt x="752" y="111"/>
                      </a:lnTo>
                      <a:lnTo>
                        <a:pt x="748" y="107"/>
                      </a:lnTo>
                      <a:lnTo>
                        <a:pt x="744" y="103"/>
                      </a:lnTo>
                      <a:lnTo>
                        <a:pt x="740" y="99"/>
                      </a:lnTo>
                      <a:lnTo>
                        <a:pt x="736" y="95"/>
                      </a:lnTo>
                      <a:lnTo>
                        <a:pt x="731" y="91"/>
                      </a:lnTo>
                      <a:lnTo>
                        <a:pt x="729" y="88"/>
                      </a:lnTo>
                      <a:lnTo>
                        <a:pt x="723" y="83"/>
                      </a:lnTo>
                      <a:lnTo>
                        <a:pt x="719" y="78"/>
                      </a:lnTo>
                      <a:lnTo>
                        <a:pt x="716" y="76"/>
                      </a:lnTo>
                      <a:lnTo>
                        <a:pt x="711" y="70"/>
                      </a:lnTo>
                      <a:lnTo>
                        <a:pt x="710" y="69"/>
                      </a:lnTo>
                      <a:lnTo>
                        <a:pt x="704" y="63"/>
                      </a:lnTo>
                      <a:lnTo>
                        <a:pt x="700" y="59"/>
                      </a:lnTo>
                      <a:lnTo>
                        <a:pt x="697" y="57"/>
                      </a:lnTo>
                      <a:lnTo>
                        <a:pt x="693" y="52"/>
                      </a:lnTo>
                      <a:lnTo>
                        <a:pt x="692" y="51"/>
                      </a:lnTo>
                      <a:lnTo>
                        <a:pt x="686" y="46"/>
                      </a:lnTo>
                      <a:lnTo>
                        <a:pt x="682" y="41"/>
                      </a:lnTo>
                      <a:lnTo>
                        <a:pt x="681" y="40"/>
                      </a:lnTo>
                      <a:lnTo>
                        <a:pt x="677" y="36"/>
                      </a:lnTo>
                      <a:lnTo>
                        <a:pt x="673" y="32"/>
                      </a:lnTo>
                      <a:lnTo>
                        <a:pt x="667" y="26"/>
                      </a:lnTo>
                      <a:lnTo>
                        <a:pt x="663" y="22"/>
                      </a:lnTo>
                      <a:lnTo>
                        <a:pt x="659" y="18"/>
                      </a:lnTo>
                      <a:lnTo>
                        <a:pt x="655" y="14"/>
                      </a:lnTo>
                      <a:lnTo>
                        <a:pt x="651" y="10"/>
                      </a:lnTo>
                      <a:lnTo>
                        <a:pt x="648" y="7"/>
                      </a:lnTo>
                      <a:lnTo>
                        <a:pt x="655" y="0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47" name="AutoShape 816">
                <a:extLst>
                  <a:ext uri="{FF2B5EF4-FFF2-40B4-BE49-F238E27FC236}">
                    <a16:creationId xmlns:a16="http://schemas.microsoft.com/office/drawing/2014/main" id="{B46D1C05-88F9-4B8A-B56E-9D7CB110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050" y="2347"/>
                <a:ext cx="225" cy="74"/>
              </a:xfrm>
              <a:prstGeom prst="roundRect">
                <a:avLst>
                  <a:gd name="adj" fmla="val 12477"/>
                </a:avLst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8" name="AutoShape 817">
                <a:extLst>
                  <a:ext uri="{FF2B5EF4-FFF2-40B4-BE49-F238E27FC236}">
                    <a16:creationId xmlns:a16="http://schemas.microsoft.com/office/drawing/2014/main" id="{680EFBE2-7ED2-43A3-BAA3-B8CC97AE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92" y="2419"/>
                <a:ext cx="287" cy="184"/>
              </a:xfrm>
              <a:prstGeom prst="roundRect">
                <a:avLst>
                  <a:gd name="adj" fmla="val 5727"/>
                </a:avLst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49" name="AutoShape 818">
                <a:extLst>
                  <a:ext uri="{FF2B5EF4-FFF2-40B4-BE49-F238E27FC236}">
                    <a16:creationId xmlns:a16="http://schemas.microsoft.com/office/drawing/2014/main" id="{9945FDD9-1CA2-4D25-8CF1-E1E2E58E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80" y="2562"/>
                <a:ext cx="287" cy="522"/>
              </a:xfrm>
              <a:prstGeom prst="roundRect">
                <a:avLst>
                  <a:gd name="adj" fmla="val 5727"/>
                </a:avLst>
              </a:prstGeom>
              <a:solidFill>
                <a:srgbClr val="0321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0" name="Oval 819">
                <a:extLst>
                  <a:ext uri="{FF2B5EF4-FFF2-40B4-BE49-F238E27FC236}">
                    <a16:creationId xmlns:a16="http://schemas.microsoft.com/office/drawing/2014/main" id="{F9F832FE-E26B-4BDC-B85A-D32A0C344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134" y="2393"/>
                <a:ext cx="33" cy="3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1" name="AutoShape 820">
                <a:extLst>
                  <a:ext uri="{FF2B5EF4-FFF2-40B4-BE49-F238E27FC236}">
                    <a16:creationId xmlns:a16="http://schemas.microsoft.com/office/drawing/2014/main" id="{CA3B8F78-8EC1-43B5-8877-0FA2FAC64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0" y="2610"/>
                <a:ext cx="69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2" name="AutoShape 821">
                <a:extLst>
                  <a:ext uri="{FF2B5EF4-FFF2-40B4-BE49-F238E27FC236}">
                    <a16:creationId xmlns:a16="http://schemas.microsoft.com/office/drawing/2014/main" id="{896F8517-7D58-450C-B4D9-B6DAE46EA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80" y="2700"/>
                <a:ext cx="70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3" name="AutoShape 822">
                <a:extLst>
                  <a:ext uri="{FF2B5EF4-FFF2-40B4-BE49-F238E27FC236}">
                    <a16:creationId xmlns:a16="http://schemas.microsoft.com/office/drawing/2014/main" id="{B2EEB7AB-56FC-4955-8AFD-15BE0588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31" y="2665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4" name="AutoShape 823">
                <a:extLst>
                  <a:ext uri="{FF2B5EF4-FFF2-40B4-BE49-F238E27FC236}">
                    <a16:creationId xmlns:a16="http://schemas.microsoft.com/office/drawing/2014/main" id="{0B40D370-CFCF-418E-9D4E-D12BA7F15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1" y="2727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5" name="AutoShape 824">
                <a:extLst>
                  <a:ext uri="{FF2B5EF4-FFF2-40B4-BE49-F238E27FC236}">
                    <a16:creationId xmlns:a16="http://schemas.microsoft.com/office/drawing/2014/main" id="{7DE39ED4-EEB6-419B-BCE0-8797C88C2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55" y="2787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6" name="AutoShape 825">
                <a:extLst>
                  <a:ext uri="{FF2B5EF4-FFF2-40B4-BE49-F238E27FC236}">
                    <a16:creationId xmlns:a16="http://schemas.microsoft.com/office/drawing/2014/main" id="{4382074A-1862-47B7-B233-93A49B6CA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86" y="2710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7" name="AutoShape 826">
                <a:extLst>
                  <a:ext uri="{FF2B5EF4-FFF2-40B4-BE49-F238E27FC236}">
                    <a16:creationId xmlns:a16="http://schemas.microsoft.com/office/drawing/2014/main" id="{96401CC6-DBED-4E1D-A7CB-5235740B1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46" y="2772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8" name="AutoShape 827">
                <a:extLst>
                  <a:ext uri="{FF2B5EF4-FFF2-40B4-BE49-F238E27FC236}">
                    <a16:creationId xmlns:a16="http://schemas.microsoft.com/office/drawing/2014/main" id="{73BA1D81-FD99-46CA-B5C8-744675013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10" y="2832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9" name="AutoShape 828">
                <a:extLst>
                  <a:ext uri="{FF2B5EF4-FFF2-40B4-BE49-F238E27FC236}">
                    <a16:creationId xmlns:a16="http://schemas.microsoft.com/office/drawing/2014/main" id="{9B229A81-A73D-4711-BC6E-14F92206B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47" y="2752"/>
                <a:ext cx="42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0" name="AutoShape 829">
                <a:extLst>
                  <a:ext uri="{FF2B5EF4-FFF2-40B4-BE49-F238E27FC236}">
                    <a16:creationId xmlns:a16="http://schemas.microsoft.com/office/drawing/2014/main" id="{4546B497-3E83-438A-8A68-74EA2FDA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06" y="2813"/>
                <a:ext cx="45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1" name="AutoShape 830">
                <a:extLst>
                  <a:ext uri="{FF2B5EF4-FFF2-40B4-BE49-F238E27FC236}">
                    <a16:creationId xmlns:a16="http://schemas.microsoft.com/office/drawing/2014/main" id="{27B379C6-4D66-46EA-8CB8-2B459B6F1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0" y="2873"/>
                <a:ext cx="37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2" name="AutoShape 831">
                <a:extLst>
                  <a:ext uri="{FF2B5EF4-FFF2-40B4-BE49-F238E27FC236}">
                    <a16:creationId xmlns:a16="http://schemas.microsoft.com/office/drawing/2014/main" id="{F467379A-7CBC-4BA5-B932-6A51E8D4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2" y="2795"/>
                <a:ext cx="42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3" name="AutoShape 832">
                <a:extLst>
                  <a:ext uri="{FF2B5EF4-FFF2-40B4-BE49-F238E27FC236}">
                    <a16:creationId xmlns:a16="http://schemas.microsoft.com/office/drawing/2014/main" id="{7CDFAEC4-CB56-413C-B95E-346C8A375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62" y="2857"/>
                <a:ext cx="45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4" name="AutoShape 833">
                <a:extLst>
                  <a:ext uri="{FF2B5EF4-FFF2-40B4-BE49-F238E27FC236}">
                    <a16:creationId xmlns:a16="http://schemas.microsoft.com/office/drawing/2014/main" id="{C872FEDC-7145-453F-A635-D30AF3CD2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26" y="2917"/>
                <a:ext cx="37" cy="35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5" name="AutoShape 834">
                <a:extLst>
                  <a:ext uri="{FF2B5EF4-FFF2-40B4-BE49-F238E27FC236}">
                    <a16:creationId xmlns:a16="http://schemas.microsoft.com/office/drawing/2014/main" id="{9B48FE2A-040F-4061-BE54-86C95B54A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6" y="2828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6" name="AutoShape 835">
                <a:extLst>
                  <a:ext uri="{FF2B5EF4-FFF2-40B4-BE49-F238E27FC236}">
                    <a16:creationId xmlns:a16="http://schemas.microsoft.com/office/drawing/2014/main" id="{FD624E40-5ECA-4BA6-BC0E-BEC0C232A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9" y="2870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7" name="AutoShape 836">
                <a:extLst>
                  <a:ext uri="{FF2B5EF4-FFF2-40B4-BE49-F238E27FC236}">
                    <a16:creationId xmlns:a16="http://schemas.microsoft.com/office/drawing/2014/main" id="{52789386-0348-4B1D-93C8-E7038D6D2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2917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8" name="AutoShape 837">
                <a:extLst>
                  <a:ext uri="{FF2B5EF4-FFF2-40B4-BE49-F238E27FC236}">
                    <a16:creationId xmlns:a16="http://schemas.microsoft.com/office/drawing/2014/main" id="{478AE08A-DAA1-4CB7-852B-7BF3CF5DF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98" y="2959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69" name="AutoShape 838">
                <a:extLst>
                  <a:ext uri="{FF2B5EF4-FFF2-40B4-BE49-F238E27FC236}">
                    <a16:creationId xmlns:a16="http://schemas.microsoft.com/office/drawing/2014/main" id="{0F051067-28F7-4114-8A24-857A65097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4" y="2871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0" name="AutoShape 839">
                <a:extLst>
                  <a:ext uri="{FF2B5EF4-FFF2-40B4-BE49-F238E27FC236}">
                    <a16:creationId xmlns:a16="http://schemas.microsoft.com/office/drawing/2014/main" id="{13CC03E9-5785-4885-B16F-F35AFDC1E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7" y="291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1" name="AutoShape 840">
                <a:extLst>
                  <a:ext uri="{FF2B5EF4-FFF2-40B4-BE49-F238E27FC236}">
                    <a16:creationId xmlns:a16="http://schemas.microsoft.com/office/drawing/2014/main" id="{2343467D-D06F-4629-9835-C7971172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3" y="2960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2" name="AutoShape 841">
                <a:extLst>
                  <a:ext uri="{FF2B5EF4-FFF2-40B4-BE49-F238E27FC236}">
                    <a16:creationId xmlns:a16="http://schemas.microsoft.com/office/drawing/2014/main" id="{5B7F0341-1190-484F-BF6C-AB759A966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300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3" name="AutoShape 842">
                <a:extLst>
                  <a:ext uri="{FF2B5EF4-FFF2-40B4-BE49-F238E27FC236}">
                    <a16:creationId xmlns:a16="http://schemas.microsoft.com/office/drawing/2014/main" id="{98C5D12B-5832-4AFC-AA11-2048123CE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479" y="2916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4" name="AutoShape 843">
                <a:extLst>
                  <a:ext uri="{FF2B5EF4-FFF2-40B4-BE49-F238E27FC236}">
                    <a16:creationId xmlns:a16="http://schemas.microsoft.com/office/drawing/2014/main" id="{34D3CF92-F2DF-40EB-8845-C3841969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2" y="2958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5" name="AutoShape 844">
                <a:extLst>
                  <a:ext uri="{FF2B5EF4-FFF2-40B4-BE49-F238E27FC236}">
                    <a16:creationId xmlns:a16="http://schemas.microsoft.com/office/drawing/2014/main" id="{51892032-32F5-4F20-9E6A-A0CB50DD8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9" y="3005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76" name="AutoShape 845">
                <a:extLst>
                  <a:ext uri="{FF2B5EF4-FFF2-40B4-BE49-F238E27FC236}">
                    <a16:creationId xmlns:a16="http://schemas.microsoft.com/office/drawing/2014/main" id="{AF16E52B-2E37-4271-8199-95D703BC5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1" y="3047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679" name="二等辺三角形 7172">
              <a:extLst>
                <a:ext uri="{FF2B5EF4-FFF2-40B4-BE49-F238E27FC236}">
                  <a16:creationId xmlns:a16="http://schemas.microsoft.com/office/drawing/2014/main" id="{50027A33-ABA7-4BBF-A92B-EADFC246CA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55969">
              <a:off x="9471020" y="4037960"/>
              <a:ext cx="65859" cy="566340"/>
            </a:xfrm>
            <a:prstGeom prst="triangle">
              <a:avLst>
                <a:gd name="adj" fmla="val 92281"/>
              </a:avLst>
            </a:prstGeom>
            <a:solidFill>
              <a:srgbClr val="00B0F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SG" altLang="en-US" sz="1351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0" name="二等辺三角形 7172">
              <a:extLst>
                <a:ext uri="{FF2B5EF4-FFF2-40B4-BE49-F238E27FC236}">
                  <a16:creationId xmlns:a16="http://schemas.microsoft.com/office/drawing/2014/main" id="{7C5D80BB-61F5-49CB-B211-447AA5F27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18731">
              <a:off x="10178443" y="4092025"/>
              <a:ext cx="69814" cy="731616"/>
            </a:xfrm>
            <a:prstGeom prst="triangle">
              <a:avLst>
                <a:gd name="adj" fmla="val 92281"/>
              </a:avLst>
            </a:prstGeom>
            <a:solidFill>
              <a:srgbClr val="00B0F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SG" altLang="en-US" sz="1351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1C9FB034-38A2-460F-9F63-9E2F76847AFA}"/>
                </a:ext>
              </a:extLst>
            </p:cNvPr>
            <p:cNvSpPr/>
            <p:nvPr/>
          </p:nvSpPr>
          <p:spPr>
            <a:xfrm>
              <a:off x="9859056" y="4499197"/>
              <a:ext cx="902094" cy="316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rgbClr val="0033CC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 in</a:t>
              </a:r>
            </a:p>
          </p:txBody>
        </p: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186744B4-6CF7-464C-A9E0-8E2AEEB56527}"/>
                </a:ext>
              </a:extLst>
            </p:cNvPr>
            <p:cNvGrpSpPr/>
            <p:nvPr/>
          </p:nvGrpSpPr>
          <p:grpSpPr>
            <a:xfrm>
              <a:off x="9544905" y="3651300"/>
              <a:ext cx="1409500" cy="430886"/>
              <a:chOff x="5184752" y="4148164"/>
              <a:chExt cx="1498249" cy="383324"/>
            </a:xfrm>
          </p:grpSpPr>
          <p:pic>
            <p:nvPicPr>
              <p:cNvPr id="684" name="Picture 683">
                <a:extLst>
                  <a:ext uri="{FF2B5EF4-FFF2-40B4-BE49-F238E27FC236}">
                    <a16:creationId xmlns:a16="http://schemas.microsoft.com/office/drawing/2014/main" id="{2A445ACC-9C4A-4132-8F55-D4B238E3E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2003" y="4158332"/>
                <a:ext cx="587127" cy="357377"/>
              </a:xfrm>
              <a:prstGeom prst="rect">
                <a:avLst/>
              </a:prstGeom>
            </p:spPr>
          </p:pic>
          <p:sp>
            <p:nvSpPr>
              <p:cNvPr id="685" name="Rectangle 1">
                <a:extLst>
                  <a:ext uri="{FF2B5EF4-FFF2-40B4-BE49-F238E27FC236}">
                    <a16:creationId xmlns:a16="http://schemas.microsoft.com/office/drawing/2014/main" id="{F75A7803-9040-43D8-BD15-E5BF4E4A8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752" y="4148164"/>
                <a:ext cx="1498249" cy="383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1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E-map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1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store</a:t>
                </a:r>
              </a:p>
            </p:txBody>
          </p:sp>
        </p:grp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2FE34D9C-CFE8-4B64-9C9D-A8203E1D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4252" y="4098764"/>
              <a:ext cx="6374" cy="225104"/>
            </a:xfrm>
            <a:prstGeom prst="straightConnector1">
              <a:avLst/>
            </a:prstGeom>
            <a:ln>
              <a:solidFill>
                <a:srgbClr val="0033C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BFA3CAD9-3C6D-474B-A426-86150FC4DB06}"/>
                </a:ext>
              </a:extLst>
            </p:cNvPr>
            <p:cNvSpPr/>
            <p:nvPr/>
          </p:nvSpPr>
          <p:spPr>
            <a:xfrm>
              <a:off x="9035262" y="3984731"/>
              <a:ext cx="8760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up to date </a:t>
              </a:r>
            </a:p>
          </p:txBody>
        </p:sp>
        <p:sp>
          <p:nvSpPr>
            <p:cNvPr id="690" name="Isosceles Triangle 689">
              <a:extLst>
                <a:ext uri="{FF2B5EF4-FFF2-40B4-BE49-F238E27FC236}">
                  <a16:creationId xmlns:a16="http://schemas.microsoft.com/office/drawing/2014/main" id="{E17BA254-2D78-43F0-9C1E-C3B61F467460}"/>
                </a:ext>
              </a:extLst>
            </p:cNvPr>
            <p:cNvSpPr/>
            <p:nvPr/>
          </p:nvSpPr>
          <p:spPr>
            <a:xfrm rot="5400000">
              <a:off x="7161733" y="3990972"/>
              <a:ext cx="274718" cy="253854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4EE89AC1-7BE3-4CE3-9140-DEF52607609B}"/>
                </a:ext>
              </a:extLst>
            </p:cNvPr>
            <p:cNvGrpSpPr/>
            <p:nvPr/>
          </p:nvGrpSpPr>
          <p:grpSpPr>
            <a:xfrm>
              <a:off x="862144" y="3812474"/>
              <a:ext cx="978087" cy="798850"/>
              <a:chOff x="5732980" y="2596793"/>
              <a:chExt cx="2116476" cy="172862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0213BF30-B95F-49B8-B019-40F41B5BB4A6}"/>
                  </a:ext>
                </a:extLst>
              </p:cNvPr>
              <p:cNvSpPr/>
              <p:nvPr/>
            </p:nvSpPr>
            <p:spPr>
              <a:xfrm>
                <a:off x="5732980" y="3637052"/>
                <a:ext cx="2116476" cy="688368"/>
              </a:xfrm>
              <a:custGeom>
                <a:avLst/>
                <a:gdLst>
                  <a:gd name="connsiteX0" fmla="*/ 595901 w 2116476"/>
                  <a:gd name="connsiteY0" fmla="*/ 0 h 688368"/>
                  <a:gd name="connsiteX1" fmla="*/ 2116476 w 2116476"/>
                  <a:gd name="connsiteY1" fmla="*/ 0 h 688368"/>
                  <a:gd name="connsiteX2" fmla="*/ 1304818 w 2116476"/>
                  <a:gd name="connsiteY2" fmla="*/ 688368 h 688368"/>
                  <a:gd name="connsiteX3" fmla="*/ 0 w 2116476"/>
                  <a:gd name="connsiteY3" fmla="*/ 688368 h 688368"/>
                  <a:gd name="connsiteX4" fmla="*/ 595901 w 2116476"/>
                  <a:gd name="connsiteY4" fmla="*/ 0 h 68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6476" h="688368">
                    <a:moveTo>
                      <a:pt x="595901" y="0"/>
                    </a:moveTo>
                    <a:lnTo>
                      <a:pt x="2116476" y="0"/>
                    </a:lnTo>
                    <a:lnTo>
                      <a:pt x="1304818" y="688368"/>
                    </a:lnTo>
                    <a:lnTo>
                      <a:pt x="0" y="688368"/>
                    </a:lnTo>
                    <a:lnTo>
                      <a:pt x="595901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A4BD5479-3213-41C0-BA12-8C2301831D6B}"/>
                  </a:ext>
                </a:extLst>
              </p:cNvPr>
              <p:cNvGrpSpPr/>
              <p:nvPr/>
            </p:nvGrpSpPr>
            <p:grpSpPr>
              <a:xfrm>
                <a:off x="5933355" y="2596793"/>
                <a:ext cx="1119884" cy="1664413"/>
                <a:chOff x="3996655" y="2352744"/>
                <a:chExt cx="1119884" cy="1664413"/>
              </a:xfrm>
              <a:grpFill/>
            </p:grpSpPr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D8EB4DFC-EB41-4A06-B290-702DD4DD5B34}"/>
                    </a:ext>
                  </a:extLst>
                </p:cNvPr>
                <p:cNvSpPr/>
                <p:nvPr/>
              </p:nvSpPr>
              <p:spPr>
                <a:xfrm>
                  <a:off x="4407623" y="2928097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44FABC45-480C-40E5-A920-41622916F714}"/>
                    </a:ext>
                  </a:extLst>
                </p:cNvPr>
                <p:cNvSpPr/>
                <p:nvPr/>
              </p:nvSpPr>
              <p:spPr>
                <a:xfrm>
                  <a:off x="4202139" y="3113032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Cube 561">
                  <a:extLst>
                    <a:ext uri="{FF2B5EF4-FFF2-40B4-BE49-F238E27FC236}">
                      <a16:creationId xmlns:a16="http://schemas.microsoft.com/office/drawing/2014/main" id="{5437531E-FEC8-487F-AE00-CE4FF8B5158C}"/>
                    </a:ext>
                  </a:extLst>
                </p:cNvPr>
                <p:cNvSpPr/>
                <p:nvPr/>
              </p:nvSpPr>
              <p:spPr>
                <a:xfrm>
                  <a:off x="3996655" y="3308241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3" name="Cube 562">
                  <a:extLst>
                    <a:ext uri="{FF2B5EF4-FFF2-40B4-BE49-F238E27FC236}">
                      <a16:creationId xmlns:a16="http://schemas.microsoft.com/office/drawing/2014/main" id="{23041051-2A69-4554-AD45-84E121E0B243}"/>
                    </a:ext>
                  </a:extLst>
                </p:cNvPr>
                <p:cNvSpPr/>
                <p:nvPr/>
              </p:nvSpPr>
              <p:spPr>
                <a:xfrm>
                  <a:off x="4407623" y="2352744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Cube 563">
                  <a:extLst>
                    <a:ext uri="{FF2B5EF4-FFF2-40B4-BE49-F238E27FC236}">
                      <a16:creationId xmlns:a16="http://schemas.microsoft.com/office/drawing/2014/main" id="{4FB85DA7-41F8-43E8-800B-0A1DB3FE9116}"/>
                    </a:ext>
                  </a:extLst>
                </p:cNvPr>
                <p:cNvSpPr/>
                <p:nvPr/>
              </p:nvSpPr>
              <p:spPr>
                <a:xfrm>
                  <a:off x="4202139" y="2537679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Cube 564">
                  <a:extLst>
                    <a:ext uri="{FF2B5EF4-FFF2-40B4-BE49-F238E27FC236}">
                      <a16:creationId xmlns:a16="http://schemas.microsoft.com/office/drawing/2014/main" id="{7335F542-771D-4AFA-B697-20668FF9C381}"/>
                    </a:ext>
                  </a:extLst>
                </p:cNvPr>
                <p:cNvSpPr/>
                <p:nvPr/>
              </p:nvSpPr>
              <p:spPr>
                <a:xfrm>
                  <a:off x="3996655" y="2732888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827523B5-EA3F-46DE-BF9D-8E7014D5555D}"/>
                  </a:ext>
                </a:extLst>
              </p:cNvPr>
              <p:cNvGrpSpPr/>
              <p:nvPr/>
            </p:nvGrpSpPr>
            <p:grpSpPr>
              <a:xfrm>
                <a:off x="6493297" y="2601969"/>
                <a:ext cx="1119884" cy="1664413"/>
                <a:chOff x="4613107" y="2352744"/>
                <a:chExt cx="1119884" cy="1664413"/>
              </a:xfrm>
              <a:grpFill/>
            </p:grpSpPr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506B05E9-C467-4245-9EC1-95129EE2F2BC}"/>
                    </a:ext>
                  </a:extLst>
                </p:cNvPr>
                <p:cNvSpPr/>
                <p:nvPr/>
              </p:nvSpPr>
              <p:spPr>
                <a:xfrm>
                  <a:off x="5024075" y="2928097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E25626-2080-4688-BB63-5C52133C1BEC}"/>
                    </a:ext>
                  </a:extLst>
                </p:cNvPr>
                <p:cNvSpPr/>
                <p:nvPr/>
              </p:nvSpPr>
              <p:spPr>
                <a:xfrm>
                  <a:off x="4818591" y="3113032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21669938-D4E0-4B26-950B-5A807DD46242}"/>
                    </a:ext>
                  </a:extLst>
                </p:cNvPr>
                <p:cNvSpPr/>
                <p:nvPr/>
              </p:nvSpPr>
              <p:spPr>
                <a:xfrm>
                  <a:off x="4613107" y="3308241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CC246DDB-0DBF-497E-8BBB-8AC2D841A3D4}"/>
                    </a:ext>
                  </a:extLst>
                </p:cNvPr>
                <p:cNvSpPr/>
                <p:nvPr/>
              </p:nvSpPr>
              <p:spPr>
                <a:xfrm>
                  <a:off x="5024075" y="2352744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4CEE001E-62FD-4365-95A2-5CF7081946F0}"/>
                    </a:ext>
                  </a:extLst>
                </p:cNvPr>
                <p:cNvSpPr/>
                <p:nvPr/>
              </p:nvSpPr>
              <p:spPr>
                <a:xfrm>
                  <a:off x="4818591" y="2537679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BB8A04AE-81C8-4752-AEB0-79997075D0FF}"/>
                    </a:ext>
                  </a:extLst>
                </p:cNvPr>
                <p:cNvSpPr/>
                <p:nvPr/>
              </p:nvSpPr>
              <p:spPr>
                <a:xfrm>
                  <a:off x="4613107" y="2732888"/>
                  <a:ext cx="708916" cy="70891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537CE65F-5456-4F9A-BBA5-7CE40E46CA5C}"/>
                </a:ext>
              </a:extLst>
            </p:cNvPr>
            <p:cNvSpPr txBox="1"/>
            <p:nvPr/>
          </p:nvSpPr>
          <p:spPr>
            <a:xfrm>
              <a:off x="758188" y="4579348"/>
              <a:ext cx="1118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33CC"/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None QR code</a:t>
              </a:r>
              <a:endParaRPr lang="en-US" sz="1200" dirty="0"/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A07E568A-2E4B-496C-9FE7-44345F371E17}"/>
                </a:ext>
              </a:extLst>
            </p:cNvPr>
            <p:cNvSpPr txBox="1"/>
            <p:nvPr/>
          </p:nvSpPr>
          <p:spPr>
            <a:xfrm>
              <a:off x="1995850" y="4579348"/>
              <a:ext cx="1118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0033CC"/>
                  </a:solidFill>
                </a:defRPr>
              </a:lvl1pPr>
            </a:lstStyle>
            <a:p>
              <a:r>
                <a:rPr lang="en-US" sz="1200" dirty="0">
                  <a:solidFill>
                    <a:schemeClr val="tx1"/>
                  </a:solidFill>
                </a:rPr>
                <a:t>Have QR code</a:t>
              </a:r>
              <a:endParaRPr lang="en-US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614D22-9CE1-44B5-9334-823E9DACE5DB}"/>
              </a:ext>
            </a:extLst>
          </p:cNvPr>
          <p:cNvGrpSpPr/>
          <p:nvPr/>
        </p:nvGrpSpPr>
        <p:grpSpPr>
          <a:xfrm>
            <a:off x="156633" y="4885801"/>
            <a:ext cx="11938436" cy="1924430"/>
            <a:chOff x="156633" y="4885801"/>
            <a:chExt cx="11938436" cy="19244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EDF6EB-254F-4A1E-BDD6-DC990939CF26}"/>
                </a:ext>
              </a:extLst>
            </p:cNvPr>
            <p:cNvSpPr/>
            <p:nvPr/>
          </p:nvSpPr>
          <p:spPr>
            <a:xfrm>
              <a:off x="404538" y="5180178"/>
              <a:ext cx="11690531" cy="16218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B09EE05-A9D0-4C8E-8136-4850E35FF613}"/>
                </a:ext>
              </a:extLst>
            </p:cNvPr>
            <p:cNvSpPr/>
            <p:nvPr/>
          </p:nvSpPr>
          <p:spPr>
            <a:xfrm>
              <a:off x="156633" y="4885801"/>
              <a:ext cx="7270612" cy="250637"/>
            </a:xfrm>
            <a:prstGeom prst="rect">
              <a:avLst/>
            </a:prstGeom>
            <a:gradFill rotWithShape="1">
              <a:gsLst>
                <a:gs pos="0">
                  <a:schemeClr val="tx2">
                    <a:lumMod val="10000"/>
                    <a:lumOff val="90000"/>
                  </a:schemeClr>
                </a:gs>
                <a:gs pos="50000">
                  <a:srgbClr val="FFFFFF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6615" rIns="16615" anchor="ctr"/>
            <a:lstStyle/>
            <a:p>
              <a:pPr defTabSz="457200" eaLnBrk="0" hangingPunct="0"/>
              <a:r>
                <a:rPr kumimoji="1" 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MS UI Gothic" pitchFamily="50" charset="-128"/>
                  <a:cs typeface="Arial" panose="020B0604020202020204" pitchFamily="34" charset="0"/>
                </a:rPr>
                <a:t>Convert stock scheme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139CC7-9D7A-4485-A72A-F544633714F1}"/>
                </a:ext>
              </a:extLst>
            </p:cNvPr>
            <p:cNvSpPr/>
            <p:nvPr/>
          </p:nvSpPr>
          <p:spPr>
            <a:xfrm>
              <a:off x="1541120" y="5219665"/>
              <a:ext cx="8529000" cy="1566628"/>
            </a:xfrm>
            <a:prstGeom prst="rect">
              <a:avLst/>
            </a:prstGeom>
            <a:solidFill>
              <a:srgbClr val="FFFF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F81E7CAD-3404-49FE-99FF-4BC450C6AB5D}"/>
                </a:ext>
              </a:extLst>
            </p:cNvPr>
            <p:cNvSpPr/>
            <p:nvPr/>
          </p:nvSpPr>
          <p:spPr>
            <a:xfrm>
              <a:off x="2554865" y="5828331"/>
              <a:ext cx="1592438" cy="315367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F5750C89-2BD5-4722-BEA1-494BB7E00326}"/>
                </a:ext>
              </a:extLst>
            </p:cNvPr>
            <p:cNvSpPr/>
            <p:nvPr/>
          </p:nvSpPr>
          <p:spPr>
            <a:xfrm>
              <a:off x="4028669" y="5828331"/>
              <a:ext cx="1789093" cy="315366"/>
            </a:xfrm>
            <a:prstGeom prst="chevr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C6953038-A037-4510-B06B-1DBC9BBD5E96}"/>
                </a:ext>
              </a:extLst>
            </p:cNvPr>
            <p:cNvSpPr/>
            <p:nvPr/>
          </p:nvSpPr>
          <p:spPr>
            <a:xfrm>
              <a:off x="2502431" y="5837968"/>
              <a:ext cx="15728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ea typeface="Tahoma" panose="020B0604030504040204" pitchFamily="34" charset="0"/>
                  <a:cs typeface="Tahoma" panose="020B0604030504040204" pitchFamily="34" charset="0"/>
                </a:rPr>
                <a:t>Non/</a:t>
              </a:r>
              <a:r>
                <a:rPr lang="en-GB" sz="1400" dirty="0">
                  <a:ea typeface="Tahoma" panose="020B0604030504040204" pitchFamily="34" charset="0"/>
                  <a:cs typeface="Tahoma" panose="020B0604030504040204" pitchFamily="34" charset="0"/>
                </a:rPr>
                <a:t>slow moving</a:t>
              </a:r>
              <a:endParaRPr lang="en-US" sz="1400" dirty="0"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A4466298-BFAE-4538-8EE4-449AEBC36713}"/>
                </a:ext>
              </a:extLst>
            </p:cNvPr>
            <p:cNvSpPr/>
            <p:nvPr/>
          </p:nvSpPr>
          <p:spPr>
            <a:xfrm>
              <a:off x="4273099" y="5835920"/>
              <a:ext cx="15446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ea typeface="Tahoma" panose="020B0604030504040204" pitchFamily="34" charset="0"/>
                  <a:cs typeface="Tahoma" panose="020B0604030504040204" pitchFamily="34" charset="0"/>
                </a:rPr>
                <a:t>Moving part</a:t>
              </a: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10C8E4AC-B6D7-43C9-83A3-5E644A6E470E}"/>
                </a:ext>
              </a:extLst>
            </p:cNvPr>
            <p:cNvSpPr/>
            <p:nvPr/>
          </p:nvSpPr>
          <p:spPr>
            <a:xfrm>
              <a:off x="266282" y="5494444"/>
              <a:ext cx="13421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New delivery</a:t>
              </a: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285056EE-680B-4C03-9EAA-E9ECF685DE83}"/>
                </a:ext>
              </a:extLst>
            </p:cNvPr>
            <p:cNvSpPr/>
            <p:nvPr/>
          </p:nvSpPr>
          <p:spPr>
            <a:xfrm>
              <a:off x="6096000" y="5322784"/>
              <a:ext cx="3965453" cy="1463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Arrow: Pentagon 692">
              <a:extLst>
                <a:ext uri="{FF2B5EF4-FFF2-40B4-BE49-F238E27FC236}">
                  <a16:creationId xmlns:a16="http://schemas.microsoft.com/office/drawing/2014/main" id="{92C720F4-881C-4797-87E0-0C9541AA719D}"/>
                </a:ext>
              </a:extLst>
            </p:cNvPr>
            <p:cNvSpPr/>
            <p:nvPr/>
          </p:nvSpPr>
          <p:spPr>
            <a:xfrm>
              <a:off x="1553565" y="5541874"/>
              <a:ext cx="8485960" cy="241599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1F5173E4-039F-4C69-AF66-AFB592377B41}"/>
                </a:ext>
              </a:extLst>
            </p:cNvPr>
            <p:cNvSpPr/>
            <p:nvPr/>
          </p:nvSpPr>
          <p:spPr>
            <a:xfrm>
              <a:off x="1589913" y="5486890"/>
              <a:ext cx="3041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ea typeface="Tahoma" panose="020B0604030504040204" pitchFamily="34" charset="0"/>
                  <a:cs typeface="Tahoma" panose="020B0604030504040204" pitchFamily="34" charset="0"/>
                </a:rPr>
                <a:t>Moving part</a:t>
              </a:r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0DB5310C-A8CE-49B5-B894-D92E35DBF442}"/>
                </a:ext>
              </a:extLst>
            </p:cNvPr>
            <p:cNvSpPr/>
            <p:nvPr/>
          </p:nvSpPr>
          <p:spPr>
            <a:xfrm>
              <a:off x="1659326" y="5186594"/>
              <a:ext cx="28128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Trial run GR &amp; Store</a:t>
              </a:r>
            </a:p>
          </p:txBody>
        </p:sp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0547E970-1BF6-4E65-94D1-4CA5A642245E}"/>
                </a:ext>
              </a:extLst>
            </p:cNvPr>
            <p:cNvSpPr/>
            <p:nvPr/>
          </p:nvSpPr>
          <p:spPr>
            <a:xfrm rot="5400000">
              <a:off x="1578335" y="5277848"/>
              <a:ext cx="96194" cy="14572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998CCDC5-987C-4D8E-8E0E-23F7C09D8B96}"/>
                </a:ext>
              </a:extLst>
            </p:cNvPr>
            <p:cNvSpPr/>
            <p:nvPr/>
          </p:nvSpPr>
          <p:spPr>
            <a:xfrm>
              <a:off x="6226215" y="5254691"/>
              <a:ext cx="23665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Trial run kitting &amp; Supply</a:t>
              </a:r>
            </a:p>
          </p:txBody>
        </p:sp>
        <p:sp>
          <p:nvSpPr>
            <p:cNvPr id="708" name="Isosceles Triangle 707">
              <a:extLst>
                <a:ext uri="{FF2B5EF4-FFF2-40B4-BE49-F238E27FC236}">
                  <a16:creationId xmlns:a16="http://schemas.microsoft.com/office/drawing/2014/main" id="{242ED3CB-1022-444E-96F8-71DF8417CE9A}"/>
                </a:ext>
              </a:extLst>
            </p:cNvPr>
            <p:cNvSpPr/>
            <p:nvPr/>
          </p:nvSpPr>
          <p:spPr>
            <a:xfrm rot="5400000">
              <a:off x="6156244" y="5343609"/>
              <a:ext cx="96194" cy="145725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2E8AF1CA-6EA5-4C93-83C0-C185EB961FAA}"/>
                </a:ext>
              </a:extLst>
            </p:cNvPr>
            <p:cNvSpPr/>
            <p:nvPr/>
          </p:nvSpPr>
          <p:spPr>
            <a:xfrm>
              <a:off x="10088311" y="5219666"/>
              <a:ext cx="1916363" cy="910660"/>
            </a:xfrm>
            <a:prstGeom prst="homePlate">
              <a:avLst>
                <a:gd name="adj" fmla="val 30236"/>
              </a:avLst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/>
                <a:t>GO-live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546B2FBD-BD0F-473D-BCA2-612A80C29014}"/>
                </a:ext>
              </a:extLst>
            </p:cNvPr>
            <p:cNvSpPr/>
            <p:nvPr/>
          </p:nvSpPr>
          <p:spPr>
            <a:xfrm>
              <a:off x="10088309" y="6278344"/>
              <a:ext cx="1831557" cy="151444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B1323688-FA52-4F34-8B09-6CD8E861C26E}"/>
                </a:ext>
              </a:extLst>
            </p:cNvPr>
            <p:cNvSpPr/>
            <p:nvPr/>
          </p:nvSpPr>
          <p:spPr>
            <a:xfrm>
              <a:off x="9780326" y="6172812"/>
              <a:ext cx="1808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33CC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Run new system</a:t>
              </a:r>
            </a:p>
          </p:txBody>
        </p:sp>
        <p:sp>
          <p:nvSpPr>
            <p:cNvPr id="572" name="Arrow: Right 571">
              <a:extLst>
                <a:ext uri="{FF2B5EF4-FFF2-40B4-BE49-F238E27FC236}">
                  <a16:creationId xmlns:a16="http://schemas.microsoft.com/office/drawing/2014/main" id="{0A1582FD-7107-4DCA-8143-EA4063E94365}"/>
                </a:ext>
              </a:extLst>
            </p:cNvPr>
            <p:cNvSpPr/>
            <p:nvPr/>
          </p:nvSpPr>
          <p:spPr>
            <a:xfrm>
              <a:off x="1472276" y="6283316"/>
              <a:ext cx="8567249" cy="14647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3" name="Arrow: Right 572">
              <a:extLst>
                <a:ext uri="{FF2B5EF4-FFF2-40B4-BE49-F238E27FC236}">
                  <a16:creationId xmlns:a16="http://schemas.microsoft.com/office/drawing/2014/main" id="{2511256C-5EB3-4A02-89D4-C30B664029E1}"/>
                </a:ext>
              </a:extLst>
            </p:cNvPr>
            <p:cNvSpPr/>
            <p:nvPr/>
          </p:nvSpPr>
          <p:spPr>
            <a:xfrm>
              <a:off x="1472276" y="6604736"/>
              <a:ext cx="4345487" cy="137368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7BC23B2E-3573-47E2-A1B5-D047C22B2CC3}"/>
                </a:ext>
              </a:extLst>
            </p:cNvPr>
            <p:cNvSpPr/>
            <p:nvPr/>
          </p:nvSpPr>
          <p:spPr>
            <a:xfrm>
              <a:off x="1781622" y="6172812"/>
              <a:ext cx="19259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ea typeface="Tahoma" panose="020B0604030504040204" pitchFamily="34" charset="0"/>
                  <a:cs typeface="Tahoma" panose="020B0604030504040204" pitchFamily="34" charset="0"/>
                </a:rPr>
                <a:t>Run parallel 2 systems</a:t>
              </a:r>
            </a:p>
          </p:txBody>
        </p:sp>
        <p:sp>
          <p:nvSpPr>
            <p:cNvPr id="574" name="Arrow: Right 573">
              <a:extLst>
                <a:ext uri="{FF2B5EF4-FFF2-40B4-BE49-F238E27FC236}">
                  <a16:creationId xmlns:a16="http://schemas.microsoft.com/office/drawing/2014/main" id="{6AAE3DFB-CB6A-49B0-9037-89D8BF72BD7A}"/>
                </a:ext>
              </a:extLst>
            </p:cNvPr>
            <p:cNvSpPr/>
            <p:nvPr/>
          </p:nvSpPr>
          <p:spPr>
            <a:xfrm>
              <a:off x="6096000" y="6590281"/>
              <a:ext cx="3943527" cy="151823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CE95F809-93F9-4B28-A976-1C6AF4D13AA8}"/>
                </a:ext>
              </a:extLst>
            </p:cNvPr>
            <p:cNvSpPr/>
            <p:nvPr/>
          </p:nvSpPr>
          <p:spPr>
            <a:xfrm>
              <a:off x="1789349" y="6485129"/>
              <a:ext cx="19259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ea typeface="Tahoma" panose="020B0604030504040204" pitchFamily="34" charset="0"/>
                  <a:cs typeface="Tahoma" panose="020B0604030504040204" pitchFamily="34" charset="0"/>
                </a:rPr>
                <a:t>Run current system</a:t>
              </a:r>
            </a:p>
          </p:txBody>
        </p:sp>
        <p:sp>
          <p:nvSpPr>
            <p:cNvPr id="577" name="Arrow: Right 576">
              <a:extLst>
                <a:ext uri="{FF2B5EF4-FFF2-40B4-BE49-F238E27FC236}">
                  <a16:creationId xmlns:a16="http://schemas.microsoft.com/office/drawing/2014/main" id="{7512223E-A1A3-4D65-958B-13DEA0D82C70}"/>
                </a:ext>
              </a:extLst>
            </p:cNvPr>
            <p:cNvSpPr/>
            <p:nvPr/>
          </p:nvSpPr>
          <p:spPr>
            <a:xfrm>
              <a:off x="10070120" y="6590660"/>
              <a:ext cx="1831557" cy="151444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A1CB09EC-347C-4086-AEDD-25C3F082B99C}"/>
                </a:ext>
              </a:extLst>
            </p:cNvPr>
            <p:cNvSpPr/>
            <p:nvPr/>
          </p:nvSpPr>
          <p:spPr>
            <a:xfrm>
              <a:off x="9771658" y="6485129"/>
              <a:ext cx="18089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33CC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Run new system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41D1A9-D4C8-4EEE-9F9C-5323627CAE01}"/>
                </a:ext>
              </a:extLst>
            </p:cNvPr>
            <p:cNvSpPr/>
            <p:nvPr/>
          </p:nvSpPr>
          <p:spPr>
            <a:xfrm rot="16200000">
              <a:off x="5177049" y="5891279"/>
              <a:ext cx="1566628" cy="2712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 stock</a:t>
              </a: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E41BAF6B-D8CB-4E75-98E8-25EBBD7F0A5F}"/>
                </a:ext>
              </a:extLst>
            </p:cNvPr>
            <p:cNvSpPr/>
            <p:nvPr/>
          </p:nvSpPr>
          <p:spPr>
            <a:xfrm>
              <a:off x="6073173" y="6485129"/>
              <a:ext cx="38662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New system [main run] -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Current system [backup]</a:t>
              </a: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BFAA2147-CE79-41A3-B639-2F7160AE6EA2}"/>
                </a:ext>
              </a:extLst>
            </p:cNvPr>
            <p:cNvSpPr/>
            <p:nvPr/>
          </p:nvSpPr>
          <p:spPr>
            <a:xfrm>
              <a:off x="6076910" y="6172812"/>
              <a:ext cx="19259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ea typeface="Tahoma" panose="020B0604030504040204" pitchFamily="34" charset="0"/>
                  <a:cs typeface="Tahoma" panose="020B0604030504040204" pitchFamily="34" charset="0"/>
                </a:rPr>
                <a:t>Run parallel 2 systems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C19321-2D6E-498C-977D-0A077CA25AF5}"/>
                </a:ext>
              </a:extLst>
            </p:cNvPr>
            <p:cNvSpPr/>
            <p:nvPr/>
          </p:nvSpPr>
          <p:spPr>
            <a:xfrm>
              <a:off x="475827" y="6260721"/>
              <a:ext cx="995836" cy="1690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 &amp; store</a:t>
              </a: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BAB1C53F-A12A-4ACA-99F3-6D87605F875E}"/>
                </a:ext>
              </a:extLst>
            </p:cNvPr>
            <p:cNvSpPr/>
            <p:nvPr/>
          </p:nvSpPr>
          <p:spPr>
            <a:xfrm>
              <a:off x="476438" y="6573037"/>
              <a:ext cx="995836" cy="16906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Kitting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AF9702-B64D-446A-B0E1-A912A8963E5F}"/>
                </a:ext>
              </a:extLst>
            </p:cNvPr>
            <p:cNvSpPr/>
            <p:nvPr/>
          </p:nvSpPr>
          <p:spPr>
            <a:xfrm>
              <a:off x="1307366" y="5894285"/>
              <a:ext cx="1235784" cy="174216"/>
            </a:xfrm>
            <a:prstGeom prst="rect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6A641975-3EF3-4BFA-8CA9-679D6B1E5BEC}"/>
                </a:ext>
              </a:extLst>
            </p:cNvPr>
            <p:cNvSpPr/>
            <p:nvPr/>
          </p:nvSpPr>
          <p:spPr>
            <a:xfrm>
              <a:off x="1223501" y="5818275"/>
              <a:ext cx="13804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Convert stock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2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FD8ECC9-2134-481F-872A-6E17A383126C}"/>
              </a:ext>
            </a:extLst>
          </p:cNvPr>
          <p:cNvSpPr/>
          <p:nvPr/>
        </p:nvSpPr>
        <p:spPr>
          <a:xfrm>
            <a:off x="1016257" y="961272"/>
            <a:ext cx="10890189" cy="2851336"/>
          </a:xfrm>
          <a:custGeom>
            <a:avLst/>
            <a:gdLst>
              <a:gd name="connsiteX0" fmla="*/ 0 w 10838046"/>
              <a:gd name="connsiteY0" fmla="*/ 0 h 2589196"/>
              <a:gd name="connsiteX1" fmla="*/ 2887579 w 10838046"/>
              <a:gd name="connsiteY1" fmla="*/ 0 h 2589196"/>
              <a:gd name="connsiteX2" fmla="*/ 2887579 w 10838046"/>
              <a:gd name="connsiteY2" fmla="*/ 154005 h 2589196"/>
              <a:gd name="connsiteX3" fmla="*/ 10838046 w 10838046"/>
              <a:gd name="connsiteY3" fmla="*/ 154005 h 2589196"/>
              <a:gd name="connsiteX4" fmla="*/ 10838046 w 10838046"/>
              <a:gd name="connsiteY4" fmla="*/ 2589196 h 2589196"/>
              <a:gd name="connsiteX5" fmla="*/ 0 w 10838046"/>
              <a:gd name="connsiteY5" fmla="*/ 2589196 h 2589196"/>
              <a:gd name="connsiteX6" fmla="*/ 0 w 10838046"/>
              <a:gd name="connsiteY6" fmla="*/ 0 h 258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38046" h="2589196">
                <a:moveTo>
                  <a:pt x="0" y="0"/>
                </a:moveTo>
                <a:lnTo>
                  <a:pt x="2887579" y="0"/>
                </a:lnTo>
                <a:lnTo>
                  <a:pt x="2887579" y="154005"/>
                </a:lnTo>
                <a:lnTo>
                  <a:pt x="10838046" y="154005"/>
                </a:lnTo>
                <a:lnTo>
                  <a:pt x="10838046" y="2589196"/>
                </a:lnTo>
                <a:lnTo>
                  <a:pt x="0" y="258919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  <a:alpha val="10196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D0E17-FA27-41A9-A883-700C1490171B}"/>
              </a:ext>
            </a:extLst>
          </p:cNvPr>
          <p:cNvSpPr/>
          <p:nvPr/>
        </p:nvSpPr>
        <p:spPr>
          <a:xfrm>
            <a:off x="118132" y="645590"/>
            <a:ext cx="11955735" cy="319932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EEDB1-78CD-B9AC-D144-3710DCA32E54}"/>
              </a:ext>
            </a:extLst>
          </p:cNvPr>
          <p:cNvSpPr/>
          <p:nvPr/>
        </p:nvSpPr>
        <p:spPr>
          <a:xfrm>
            <a:off x="-9626" y="0"/>
            <a:ext cx="12192000" cy="328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 run &amp; GO-live history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D446E-5332-496B-A473-173C51056BEB}"/>
              </a:ext>
            </a:extLst>
          </p:cNvPr>
          <p:cNvSpPr/>
          <p:nvPr/>
        </p:nvSpPr>
        <p:spPr>
          <a:xfrm>
            <a:off x="118132" y="342610"/>
            <a:ext cx="11189754" cy="262889"/>
          </a:xfrm>
          <a:prstGeom prst="rect">
            <a:avLst/>
          </a:prstGeom>
          <a:gradFill rotWithShape="1">
            <a:gsLst>
              <a:gs pos="0">
                <a:schemeClr val="tx2">
                  <a:lumMod val="10000"/>
                  <a:lumOff val="90000"/>
                </a:schemeClr>
              </a:gs>
              <a:gs pos="5000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defTabSz="457200" eaLnBrk="0" hangingPunct="0"/>
            <a:r>
              <a:rPr kumimoji="1" lang="en-US" b="1" dirty="0">
                <a:solidFill>
                  <a:schemeClr val="tx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1. Trial run strategy: Trial run GR &amp; store </a:t>
            </a:r>
            <a:r>
              <a:rPr kumimoji="1" lang="en-US" b="1" dirty="0">
                <a:solidFill>
                  <a:schemeClr val="tx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kumimoji="1" lang="en-US" b="1" dirty="0">
                <a:solidFill>
                  <a:schemeClr val="tx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Convert stock </a:t>
            </a:r>
            <a:r>
              <a:rPr kumimoji="1" lang="en-US" b="1" dirty="0">
                <a:solidFill>
                  <a:schemeClr val="tx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 Trial run kitting &amp; supply</a:t>
            </a:r>
            <a:endParaRPr kumimoji="1" lang="en-US" b="1" dirty="0">
              <a:solidFill>
                <a:schemeClr val="tx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C60AF-D412-4D67-80CB-C59B72375797}"/>
              </a:ext>
            </a:extLst>
          </p:cNvPr>
          <p:cNvSpPr/>
          <p:nvPr/>
        </p:nvSpPr>
        <p:spPr>
          <a:xfrm>
            <a:off x="118132" y="3873466"/>
            <a:ext cx="11189754" cy="298185"/>
          </a:xfrm>
          <a:prstGeom prst="rect">
            <a:avLst/>
          </a:prstGeom>
          <a:gradFill rotWithShape="1">
            <a:gsLst>
              <a:gs pos="0">
                <a:schemeClr val="tx2">
                  <a:lumMod val="10000"/>
                  <a:lumOff val="90000"/>
                </a:schemeClr>
              </a:gs>
              <a:gs pos="5000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defTabSz="457200" eaLnBrk="0" hangingPunct="0"/>
            <a:r>
              <a:rPr kumimoji="1" lang="en-US" b="1" dirty="0">
                <a:solidFill>
                  <a:schemeClr val="tx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2. Trial run &amp; Go-live 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FF825A-7CA2-499B-9AB0-B941F2A38091}"/>
              </a:ext>
            </a:extLst>
          </p:cNvPr>
          <p:cNvSpPr/>
          <p:nvPr/>
        </p:nvSpPr>
        <p:spPr>
          <a:xfrm>
            <a:off x="1006633" y="685467"/>
            <a:ext cx="2922205" cy="32759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FFFFFF"/>
              </a:gs>
              <a:gs pos="99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Trial run 1 plant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6B720-E616-457A-843A-35B2B4EC2900}"/>
              </a:ext>
            </a:extLst>
          </p:cNvPr>
          <p:cNvSpPr/>
          <p:nvPr/>
        </p:nvSpPr>
        <p:spPr>
          <a:xfrm>
            <a:off x="4006741" y="685467"/>
            <a:ext cx="2581300" cy="32759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FFFFFF"/>
              </a:gs>
              <a:gs pos="99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Trial run 2 plants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45CEC-784C-4370-95C9-49E04A423C95}"/>
              </a:ext>
            </a:extLst>
          </p:cNvPr>
          <p:cNvSpPr/>
          <p:nvPr/>
        </p:nvSpPr>
        <p:spPr>
          <a:xfrm>
            <a:off x="6665944" y="685467"/>
            <a:ext cx="2581300" cy="32759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50000">
                <a:srgbClr val="FFFFFF"/>
              </a:gs>
              <a:gs pos="99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Trial run 3 plants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9DEDC-3EA2-4F12-83DC-C782B883F7A8}"/>
              </a:ext>
            </a:extLst>
          </p:cNvPr>
          <p:cNvSpPr/>
          <p:nvPr/>
        </p:nvSpPr>
        <p:spPr>
          <a:xfrm>
            <a:off x="9325147" y="685467"/>
            <a:ext cx="2581300" cy="327592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rgbClr val="FFFFFF"/>
              </a:gs>
              <a:gs pos="99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33CC"/>
                </a:solidFill>
              </a:rPr>
              <a:t>GO-LIVE all plants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0EB298A-1646-4DD4-9315-CAE94988C595}"/>
              </a:ext>
            </a:extLst>
          </p:cNvPr>
          <p:cNvSpPr/>
          <p:nvPr/>
        </p:nvSpPr>
        <p:spPr>
          <a:xfrm rot="5400000">
            <a:off x="9484184" y="750194"/>
            <a:ext cx="274718" cy="1990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8574BBE-1966-4751-8366-6FBC969C4201}"/>
              </a:ext>
            </a:extLst>
          </p:cNvPr>
          <p:cNvSpPr/>
          <p:nvPr/>
        </p:nvSpPr>
        <p:spPr>
          <a:xfrm rot="5400000">
            <a:off x="6797064" y="750194"/>
            <a:ext cx="274718" cy="1990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340B12C-43F2-47CC-8D8F-60D67D2A1490}"/>
              </a:ext>
            </a:extLst>
          </p:cNvPr>
          <p:cNvSpPr/>
          <p:nvPr/>
        </p:nvSpPr>
        <p:spPr>
          <a:xfrm rot="5400000">
            <a:off x="4200201" y="743800"/>
            <a:ext cx="274718" cy="1990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4FBDA-62BE-46EC-A899-F2E7C5551976}"/>
              </a:ext>
            </a:extLst>
          </p:cNvPr>
          <p:cNvSpPr/>
          <p:nvPr/>
        </p:nvSpPr>
        <p:spPr>
          <a:xfrm>
            <a:off x="-278487" y="616065"/>
            <a:ext cx="108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Trial run </a:t>
            </a:r>
          </a:p>
          <a:p>
            <a:pPr algn="r"/>
            <a:r>
              <a:rPr lang="en-US" sz="1400" b="1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order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73B77-8C75-426A-9F01-F916A2C90A61}"/>
              </a:ext>
            </a:extLst>
          </p:cNvPr>
          <p:cNvSpPr/>
          <p:nvPr/>
        </p:nvSpPr>
        <p:spPr>
          <a:xfrm>
            <a:off x="11364330" y="46544"/>
            <a:ext cx="768419" cy="2455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C4DA9-0727-49A7-8E72-D2AEF0B781E8}"/>
              </a:ext>
            </a:extLst>
          </p:cNvPr>
          <p:cNvSpPr/>
          <p:nvPr/>
        </p:nvSpPr>
        <p:spPr>
          <a:xfrm>
            <a:off x="3485320" y="756341"/>
            <a:ext cx="735358" cy="16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Fix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13B1C-3269-4686-A549-5A71305303D8}"/>
              </a:ext>
            </a:extLst>
          </p:cNvPr>
          <p:cNvSpPr/>
          <p:nvPr/>
        </p:nvSpPr>
        <p:spPr>
          <a:xfrm>
            <a:off x="6117963" y="766082"/>
            <a:ext cx="735358" cy="16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Fix error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8BA7BF-A984-46DD-97D4-433FE9A62704}"/>
              </a:ext>
            </a:extLst>
          </p:cNvPr>
          <p:cNvSpPr/>
          <p:nvPr/>
        </p:nvSpPr>
        <p:spPr>
          <a:xfrm>
            <a:off x="8786681" y="756341"/>
            <a:ext cx="735358" cy="16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Fix error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E8F31F-44C8-4E82-BFBD-6AB627E80436}"/>
              </a:ext>
            </a:extLst>
          </p:cNvPr>
          <p:cNvSpPr/>
          <p:nvPr/>
        </p:nvSpPr>
        <p:spPr>
          <a:xfrm>
            <a:off x="1105064" y="1583020"/>
            <a:ext cx="10512627" cy="22026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65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46E49F-118F-4D39-9F71-808590416430}"/>
              </a:ext>
            </a:extLst>
          </p:cNvPr>
          <p:cNvSpPr/>
          <p:nvPr/>
        </p:nvSpPr>
        <p:spPr>
          <a:xfrm>
            <a:off x="5135145" y="2209197"/>
            <a:ext cx="6482547" cy="155325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  <a:gs pos="100000">
                <a:srgbClr val="D8F472"/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FC26B8-A4FF-4F4C-BD9E-ECB149A6D5A5}"/>
              </a:ext>
            </a:extLst>
          </p:cNvPr>
          <p:cNvGrpSpPr/>
          <p:nvPr/>
        </p:nvGrpSpPr>
        <p:grpSpPr>
          <a:xfrm>
            <a:off x="4901787" y="2284094"/>
            <a:ext cx="787720" cy="486377"/>
            <a:chOff x="5165237" y="4158332"/>
            <a:chExt cx="691577" cy="3573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F85F0BB-9EC9-4758-8F08-9C00198DF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003" y="4158332"/>
              <a:ext cx="587127" cy="357377"/>
            </a:xfrm>
            <a:prstGeom prst="rect">
              <a:avLst/>
            </a:prstGeom>
          </p:spPr>
        </p:pic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D518280F-B684-4727-AFDF-62569D22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237" y="4220524"/>
              <a:ext cx="691577" cy="226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alt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lang="en-GB" alt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5E088BAB-F6D2-4AD4-889F-3B0215A3DBAF}"/>
              </a:ext>
            </a:extLst>
          </p:cNvPr>
          <p:cNvSpPr/>
          <p:nvPr/>
        </p:nvSpPr>
        <p:spPr>
          <a:xfrm>
            <a:off x="1136712" y="2250164"/>
            <a:ext cx="3845965" cy="2135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system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5043F9BF-AC99-47F1-A8DD-4C0420984B33}"/>
              </a:ext>
            </a:extLst>
          </p:cNvPr>
          <p:cNvSpPr/>
          <p:nvPr/>
        </p:nvSpPr>
        <p:spPr>
          <a:xfrm>
            <a:off x="1136712" y="3280572"/>
            <a:ext cx="3845965" cy="255859"/>
          </a:xfrm>
          <a:prstGeom prst="homePlat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system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1CA52E-D0C1-4A1C-B519-90C5D1263EF1}"/>
              </a:ext>
            </a:extLst>
          </p:cNvPr>
          <p:cNvGrpSpPr/>
          <p:nvPr/>
        </p:nvGrpSpPr>
        <p:grpSpPr>
          <a:xfrm>
            <a:off x="4901787" y="3080149"/>
            <a:ext cx="787720" cy="486377"/>
            <a:chOff x="5165237" y="4158332"/>
            <a:chExt cx="691577" cy="35737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A0C48AE-6D35-481F-9391-1E01AEE6D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003" y="4158332"/>
              <a:ext cx="587127" cy="357377"/>
            </a:xfrm>
            <a:prstGeom prst="rect">
              <a:avLst/>
            </a:prstGeom>
          </p:spPr>
        </p:pic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89E1A4A7-9DEC-43EB-936D-9AB5E6010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237" y="4183243"/>
              <a:ext cx="691577" cy="316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Crrent</a:t>
              </a:r>
              <a:endParaRPr lang="en-US" alt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</a:t>
              </a:r>
              <a:endParaRPr lang="en-GB" altLang="en-US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31C81AB-F6CE-4F3A-A151-283A1B956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90084"/>
              </p:ext>
            </p:extLst>
          </p:nvPr>
        </p:nvGraphicFramePr>
        <p:xfrm>
          <a:off x="118719" y="4192245"/>
          <a:ext cx="11953416" cy="265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7825">
                  <a:extLst>
                    <a:ext uri="{9D8B030D-6E8A-4147-A177-3AD203B41FA5}">
                      <a16:colId xmlns:a16="http://schemas.microsoft.com/office/drawing/2014/main" val="2613817563"/>
                    </a:ext>
                  </a:extLst>
                </a:gridCol>
                <a:gridCol w="923757">
                  <a:extLst>
                    <a:ext uri="{9D8B030D-6E8A-4147-A177-3AD203B41FA5}">
                      <a16:colId xmlns:a16="http://schemas.microsoft.com/office/drawing/2014/main" val="4039013692"/>
                    </a:ext>
                  </a:extLst>
                </a:gridCol>
                <a:gridCol w="832207">
                  <a:extLst>
                    <a:ext uri="{9D8B030D-6E8A-4147-A177-3AD203B41FA5}">
                      <a16:colId xmlns:a16="http://schemas.microsoft.com/office/drawing/2014/main" val="1694065876"/>
                    </a:ext>
                  </a:extLst>
                </a:gridCol>
                <a:gridCol w="1219100">
                  <a:extLst>
                    <a:ext uri="{9D8B030D-6E8A-4147-A177-3AD203B41FA5}">
                      <a16:colId xmlns:a16="http://schemas.microsoft.com/office/drawing/2014/main" val="1924576447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20705106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665341663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57628835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594789483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29002204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416915937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047104545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538442243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3076854510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357713419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2445210123"/>
                    </a:ext>
                  </a:extLst>
                </a:gridCol>
                <a:gridCol w="664975">
                  <a:extLst>
                    <a:ext uri="{9D8B030D-6E8A-4147-A177-3AD203B41FA5}">
                      <a16:colId xmlns:a16="http://schemas.microsoft.com/office/drawing/2014/main" val="1464275502"/>
                    </a:ext>
                  </a:extLst>
                </a:gridCol>
              </a:tblGrid>
              <a:tr h="2141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BU/BD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Item qty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Kitting time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daily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16297"/>
                  </a:ext>
                </a:extLst>
              </a:tr>
              <a:tr h="158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W2</a:t>
                      </a:r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W3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W4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W1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W2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W3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W4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W1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W2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W3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W4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90427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PAP-RF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238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180</a:t>
                      </a:r>
                    </a:p>
                  </a:txBody>
                  <a:tcP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12775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51632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KABD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746959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7874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785269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0903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VSBU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76899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AD2466-3946-4093-9906-DA1F6902E05C}"/>
              </a:ext>
            </a:extLst>
          </p:cNvPr>
          <p:cNvCxnSpPr>
            <a:cxnSpLocks/>
          </p:cNvCxnSpPr>
          <p:nvPr/>
        </p:nvCxnSpPr>
        <p:spPr>
          <a:xfrm>
            <a:off x="4969933" y="4919443"/>
            <a:ext cx="3496734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963B28-C5CE-4BC1-8E71-E4DFCF7DB39B}"/>
              </a:ext>
            </a:extLst>
          </p:cNvPr>
          <p:cNvCxnSpPr>
            <a:cxnSpLocks/>
          </p:cNvCxnSpPr>
          <p:nvPr/>
        </p:nvCxnSpPr>
        <p:spPr>
          <a:xfrm>
            <a:off x="10380402" y="6738350"/>
            <a:ext cx="1115764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38A8AF-AAEE-4C6C-8F48-C8A7E8DFC11A}"/>
              </a:ext>
            </a:extLst>
          </p:cNvPr>
          <p:cNvCxnSpPr>
            <a:cxnSpLocks/>
          </p:cNvCxnSpPr>
          <p:nvPr/>
        </p:nvCxnSpPr>
        <p:spPr>
          <a:xfrm>
            <a:off x="9247244" y="5527617"/>
            <a:ext cx="1302223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DD2B14-B3F0-4EDF-BB66-3DF7A5B9C5CE}"/>
              </a:ext>
            </a:extLst>
          </p:cNvPr>
          <p:cNvCxnSpPr>
            <a:cxnSpLocks/>
          </p:cNvCxnSpPr>
          <p:nvPr/>
        </p:nvCxnSpPr>
        <p:spPr>
          <a:xfrm>
            <a:off x="6682256" y="4030354"/>
            <a:ext cx="532684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0E8134-67AF-489A-8000-CDE6A78253FE}"/>
              </a:ext>
            </a:extLst>
          </p:cNvPr>
          <p:cNvCxnSpPr>
            <a:cxnSpLocks/>
          </p:cNvCxnSpPr>
          <p:nvPr/>
        </p:nvCxnSpPr>
        <p:spPr>
          <a:xfrm>
            <a:off x="9158945" y="4030354"/>
            <a:ext cx="538011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811245F-2C6E-4795-AF0B-A392F1019C19}"/>
              </a:ext>
            </a:extLst>
          </p:cNvPr>
          <p:cNvSpPr/>
          <p:nvPr/>
        </p:nvSpPr>
        <p:spPr>
          <a:xfrm>
            <a:off x="7135710" y="3914585"/>
            <a:ext cx="1860970" cy="212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Trial run schedule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24BDDE4-9D41-4D9D-96E0-958527C70E6F}"/>
              </a:ext>
            </a:extLst>
          </p:cNvPr>
          <p:cNvSpPr/>
          <p:nvPr/>
        </p:nvSpPr>
        <p:spPr>
          <a:xfrm>
            <a:off x="9597210" y="3914585"/>
            <a:ext cx="1833146" cy="212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CC"/>
                </a:solidFill>
              </a:rPr>
              <a:t>Go-live schedule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B029524-F100-4E3E-BA26-83557BF8D456}"/>
              </a:ext>
            </a:extLst>
          </p:cNvPr>
          <p:cNvCxnSpPr>
            <a:cxnSpLocks/>
          </p:cNvCxnSpPr>
          <p:nvPr/>
        </p:nvCxnSpPr>
        <p:spPr>
          <a:xfrm>
            <a:off x="8547100" y="4904626"/>
            <a:ext cx="3436349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F91529-B1DF-4CAD-9821-952A9753DDF7}"/>
              </a:ext>
            </a:extLst>
          </p:cNvPr>
          <p:cNvCxnSpPr>
            <a:cxnSpLocks/>
          </p:cNvCxnSpPr>
          <p:nvPr/>
        </p:nvCxnSpPr>
        <p:spPr>
          <a:xfrm>
            <a:off x="11557000" y="6738350"/>
            <a:ext cx="377586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D70F98-2D06-4B02-8F98-12212E44CCBC}"/>
              </a:ext>
            </a:extLst>
          </p:cNvPr>
          <p:cNvCxnSpPr>
            <a:cxnSpLocks/>
          </p:cNvCxnSpPr>
          <p:nvPr/>
        </p:nvCxnSpPr>
        <p:spPr>
          <a:xfrm>
            <a:off x="10634133" y="5527617"/>
            <a:ext cx="1349316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E40180-1739-432D-9F76-DE686CA49B5D}"/>
              </a:ext>
            </a:extLst>
          </p:cNvPr>
          <p:cNvCxnSpPr>
            <a:cxnSpLocks/>
          </p:cNvCxnSpPr>
          <p:nvPr/>
        </p:nvCxnSpPr>
        <p:spPr>
          <a:xfrm>
            <a:off x="11362267" y="5809401"/>
            <a:ext cx="621182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B888B5-9659-49F9-BA4A-BB3C2E6071E6}"/>
              </a:ext>
            </a:extLst>
          </p:cNvPr>
          <p:cNvCxnSpPr>
            <a:cxnSpLocks/>
          </p:cNvCxnSpPr>
          <p:nvPr/>
        </p:nvCxnSpPr>
        <p:spPr>
          <a:xfrm>
            <a:off x="9949488" y="5221951"/>
            <a:ext cx="2033961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FE052F6-7CBC-4077-A10E-A1754B7C5EBB}"/>
              </a:ext>
            </a:extLst>
          </p:cNvPr>
          <p:cNvCxnSpPr>
            <a:cxnSpLocks/>
          </p:cNvCxnSpPr>
          <p:nvPr/>
        </p:nvCxnSpPr>
        <p:spPr>
          <a:xfrm>
            <a:off x="11364330" y="6099117"/>
            <a:ext cx="592152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48B0307-2076-4375-9742-914A55072C8B}"/>
              </a:ext>
            </a:extLst>
          </p:cNvPr>
          <p:cNvCxnSpPr>
            <a:cxnSpLocks/>
          </p:cNvCxnSpPr>
          <p:nvPr/>
        </p:nvCxnSpPr>
        <p:spPr>
          <a:xfrm flipV="1">
            <a:off x="11364330" y="6410200"/>
            <a:ext cx="592152" cy="20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614E505-836D-4C20-82D1-136B9DC9F746}"/>
              </a:ext>
            </a:extLst>
          </p:cNvPr>
          <p:cNvCxnSpPr>
            <a:cxnSpLocks/>
          </p:cNvCxnSpPr>
          <p:nvPr/>
        </p:nvCxnSpPr>
        <p:spPr>
          <a:xfrm>
            <a:off x="3861154" y="4030354"/>
            <a:ext cx="532684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756F862-1A12-485D-BB27-0802B0DB53AE}"/>
              </a:ext>
            </a:extLst>
          </p:cNvPr>
          <p:cNvSpPr/>
          <p:nvPr/>
        </p:nvSpPr>
        <p:spPr>
          <a:xfrm>
            <a:off x="4323074" y="3914585"/>
            <a:ext cx="2348660" cy="212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Convert stock schedule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BDBC2C5-D540-4048-80C9-FE2E21A5E7DE}"/>
              </a:ext>
            </a:extLst>
          </p:cNvPr>
          <p:cNvCxnSpPr>
            <a:cxnSpLocks/>
          </p:cNvCxnSpPr>
          <p:nvPr/>
        </p:nvCxnSpPr>
        <p:spPr>
          <a:xfrm>
            <a:off x="5229408" y="4798841"/>
            <a:ext cx="88855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53FBD3-4AA4-46EA-B532-EAE874B2B2CE}"/>
              </a:ext>
            </a:extLst>
          </p:cNvPr>
          <p:cNvCxnSpPr>
            <a:cxnSpLocks/>
          </p:cNvCxnSpPr>
          <p:nvPr/>
        </p:nvCxnSpPr>
        <p:spPr>
          <a:xfrm>
            <a:off x="10473537" y="6639890"/>
            <a:ext cx="834349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2D38EC0-A2E4-4B5E-BA5A-00DFD23915D4}"/>
              </a:ext>
            </a:extLst>
          </p:cNvPr>
          <p:cNvCxnSpPr>
            <a:cxnSpLocks/>
          </p:cNvCxnSpPr>
          <p:nvPr/>
        </p:nvCxnSpPr>
        <p:spPr>
          <a:xfrm>
            <a:off x="9438434" y="5423476"/>
            <a:ext cx="73862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4F9C91-1441-4AF2-A2EA-660C0194DD5A}"/>
              </a:ext>
            </a:extLst>
          </p:cNvPr>
          <p:cNvCxnSpPr>
            <a:cxnSpLocks/>
          </p:cNvCxnSpPr>
          <p:nvPr/>
        </p:nvCxnSpPr>
        <p:spPr>
          <a:xfrm>
            <a:off x="8950212" y="5100069"/>
            <a:ext cx="77083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35FEF7-6343-445E-9702-0147F6A073F0}"/>
              </a:ext>
            </a:extLst>
          </p:cNvPr>
          <p:cNvCxnSpPr>
            <a:cxnSpLocks/>
          </p:cNvCxnSpPr>
          <p:nvPr/>
        </p:nvCxnSpPr>
        <p:spPr>
          <a:xfrm>
            <a:off x="10031433" y="5988358"/>
            <a:ext cx="776817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20A9EB-8367-4618-A090-0F7624DB01DB}"/>
              </a:ext>
            </a:extLst>
          </p:cNvPr>
          <p:cNvCxnSpPr>
            <a:cxnSpLocks/>
          </p:cNvCxnSpPr>
          <p:nvPr/>
        </p:nvCxnSpPr>
        <p:spPr>
          <a:xfrm>
            <a:off x="10227992" y="6291665"/>
            <a:ext cx="580258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FC00623-884B-4118-A309-877092C0CDA4}"/>
              </a:ext>
            </a:extLst>
          </p:cNvPr>
          <p:cNvCxnSpPr>
            <a:cxnSpLocks/>
          </p:cNvCxnSpPr>
          <p:nvPr/>
        </p:nvCxnSpPr>
        <p:spPr>
          <a:xfrm>
            <a:off x="9522039" y="5813476"/>
            <a:ext cx="1764488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D3A6DA3-42A6-4AC2-B81F-A5B74F0352FC}"/>
              </a:ext>
            </a:extLst>
          </p:cNvPr>
          <p:cNvCxnSpPr>
            <a:cxnSpLocks/>
          </p:cNvCxnSpPr>
          <p:nvPr/>
        </p:nvCxnSpPr>
        <p:spPr>
          <a:xfrm>
            <a:off x="8785059" y="5221951"/>
            <a:ext cx="1101336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0A565EF-5140-4E12-A607-AF33149BA12B}"/>
              </a:ext>
            </a:extLst>
          </p:cNvPr>
          <p:cNvCxnSpPr>
            <a:cxnSpLocks/>
          </p:cNvCxnSpPr>
          <p:nvPr/>
        </p:nvCxnSpPr>
        <p:spPr>
          <a:xfrm>
            <a:off x="9863575" y="6105600"/>
            <a:ext cx="142295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91E49F-FE2D-4505-8896-DF79B52E1AD0}"/>
              </a:ext>
            </a:extLst>
          </p:cNvPr>
          <p:cNvCxnSpPr>
            <a:cxnSpLocks/>
          </p:cNvCxnSpPr>
          <p:nvPr/>
        </p:nvCxnSpPr>
        <p:spPr>
          <a:xfrm>
            <a:off x="10115550" y="6410400"/>
            <a:ext cx="1170977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rrow: Pentagon 81">
            <a:extLst>
              <a:ext uri="{FF2B5EF4-FFF2-40B4-BE49-F238E27FC236}">
                <a16:creationId xmlns:a16="http://schemas.microsoft.com/office/drawing/2014/main" id="{AF868EEC-77E1-4447-A315-E3BC4E78C13E}"/>
              </a:ext>
            </a:extLst>
          </p:cNvPr>
          <p:cNvSpPr/>
          <p:nvPr/>
        </p:nvSpPr>
        <p:spPr>
          <a:xfrm>
            <a:off x="5717410" y="2262804"/>
            <a:ext cx="5819737" cy="221839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system [</a:t>
            </a:r>
            <a:r>
              <a:rPr lang="en-US" dirty="0">
                <a:solidFill>
                  <a:srgbClr val="0033CC"/>
                </a:solidFill>
              </a:rPr>
              <a:t>Main run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4" name="Arrow: Pentagon 83">
            <a:extLst>
              <a:ext uri="{FF2B5EF4-FFF2-40B4-BE49-F238E27FC236}">
                <a16:creationId xmlns:a16="http://schemas.microsoft.com/office/drawing/2014/main" id="{FAB506C6-5EBF-40B6-BB20-142846015053}"/>
              </a:ext>
            </a:extLst>
          </p:cNvPr>
          <p:cNvSpPr/>
          <p:nvPr/>
        </p:nvSpPr>
        <p:spPr>
          <a:xfrm>
            <a:off x="5722632" y="3292746"/>
            <a:ext cx="5814515" cy="218048"/>
          </a:xfrm>
          <a:prstGeom prst="homePlate">
            <a:avLst/>
          </a:prstGeom>
          <a:pattFill prst="pct30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Current system [</a:t>
            </a:r>
            <a:r>
              <a:rPr lang="en-US" dirty="0">
                <a:solidFill>
                  <a:srgbClr val="C00000"/>
                </a:solidFill>
              </a:rPr>
              <a:t>Backup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B9B25CC2-3BE5-48BB-B35E-C88FDC3D5F75}"/>
              </a:ext>
            </a:extLst>
          </p:cNvPr>
          <p:cNvSpPr/>
          <p:nvPr/>
        </p:nvSpPr>
        <p:spPr>
          <a:xfrm>
            <a:off x="1109353" y="1200786"/>
            <a:ext cx="10724881" cy="393731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26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Trial run </a:t>
            </a:r>
            <a:r>
              <a:rPr lang="en-US" b="1" dirty="0">
                <a:solidFill>
                  <a:srgbClr val="FF0000"/>
                </a:solidFill>
              </a:rPr>
              <a:t>Good receipt &amp; Storing </a:t>
            </a:r>
            <a:r>
              <a:rPr lang="en-US" b="1" dirty="0">
                <a:solidFill>
                  <a:schemeClr val="tx1"/>
                </a:solidFill>
              </a:rPr>
              <a:t>(in 3W)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CE0BCC3B-14BE-4D39-AE73-DC4444FA7289}"/>
              </a:ext>
            </a:extLst>
          </p:cNvPr>
          <p:cNvSpPr/>
          <p:nvPr/>
        </p:nvSpPr>
        <p:spPr>
          <a:xfrm>
            <a:off x="1892300" y="1536056"/>
            <a:ext cx="3106724" cy="354347"/>
          </a:xfrm>
          <a:prstGeom prst="chevron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54000">
                <a:schemeClr val="bg1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Convert stock (in 2W)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C285613E-4BEE-4179-9BEE-7A6119A77BE2}"/>
              </a:ext>
            </a:extLst>
          </p:cNvPr>
          <p:cNvSpPr/>
          <p:nvPr/>
        </p:nvSpPr>
        <p:spPr>
          <a:xfrm>
            <a:off x="5113064" y="1859736"/>
            <a:ext cx="6693319" cy="338103"/>
          </a:xfrm>
          <a:prstGeom prst="chevron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  <a:gs pos="100000">
                <a:srgbClr val="D8F472"/>
              </a:gs>
            </a:gsLst>
            <a:lin ang="5400000" scaled="1"/>
            <a:tileRect/>
          </a:gra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Trial run </a:t>
            </a:r>
            <a:r>
              <a:rPr lang="en-US" b="1" dirty="0">
                <a:solidFill>
                  <a:srgbClr val="FF0000"/>
                </a:solidFill>
              </a:rPr>
              <a:t>Kitting </a:t>
            </a:r>
            <a:r>
              <a:rPr lang="en-US" b="1" dirty="0">
                <a:solidFill>
                  <a:schemeClr val="tx1"/>
                </a:solidFill>
              </a:rPr>
              <a:t>(in 2W)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4C7A4A-E168-4D8D-9F60-D3714C4F5689}"/>
              </a:ext>
            </a:extLst>
          </p:cNvPr>
          <p:cNvSpPr/>
          <p:nvPr/>
        </p:nvSpPr>
        <p:spPr>
          <a:xfrm>
            <a:off x="6423051" y="2411371"/>
            <a:ext cx="5747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 Running 100% kitting by new system (Direct SAP) </a:t>
            </a:r>
          </a:p>
          <a:p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 Kitting </a:t>
            </a:r>
            <a:r>
              <a:rPr lang="en-US" sz="1400" dirty="0" err="1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leadtime</a:t>
            </a:r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change: N-1 </a:t>
            </a:r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 N-2 (early 1d for safety)</a:t>
            </a:r>
          </a:p>
          <a:p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 Mins stock parallel vs current system</a:t>
            </a:r>
          </a:p>
          <a:p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 Check inventory daily</a:t>
            </a:r>
            <a:endParaRPr lang="en-US" sz="1400" dirty="0">
              <a:solidFill>
                <a:srgbClr val="0033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165B34-755F-4662-8E1E-ABF4DABAF5D7}"/>
              </a:ext>
            </a:extLst>
          </p:cNvPr>
          <p:cNvSpPr/>
          <p:nvPr/>
        </p:nvSpPr>
        <p:spPr>
          <a:xfrm>
            <a:off x="6440740" y="3486874"/>
            <a:ext cx="57471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 Issue </a:t>
            </a:r>
            <a:r>
              <a:rPr lang="en-US" sz="1400" dirty="0" err="1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partcard</a:t>
            </a:r>
            <a:r>
              <a:rPr lang="en-US" sz="1400" dirty="0">
                <a:solidFill>
                  <a:srgbClr val="0033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100%: compare quantity vs new system &amp; backup</a:t>
            </a:r>
          </a:p>
        </p:txBody>
      </p:sp>
      <p:sp>
        <p:nvSpPr>
          <p:cNvPr id="105" name="Arrow: Up-Down 104">
            <a:extLst>
              <a:ext uri="{FF2B5EF4-FFF2-40B4-BE49-F238E27FC236}">
                <a16:creationId xmlns:a16="http://schemas.microsoft.com/office/drawing/2014/main" id="{9C836792-92FA-499D-852A-442DEE7D3A6B}"/>
              </a:ext>
            </a:extLst>
          </p:cNvPr>
          <p:cNvSpPr/>
          <p:nvPr/>
        </p:nvSpPr>
        <p:spPr>
          <a:xfrm>
            <a:off x="5864480" y="2529869"/>
            <a:ext cx="367528" cy="670967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C0024F-CFA0-4584-BB0C-AACA459248E3}"/>
              </a:ext>
            </a:extLst>
          </p:cNvPr>
          <p:cNvSpPr/>
          <p:nvPr/>
        </p:nvSpPr>
        <p:spPr>
          <a:xfrm>
            <a:off x="5549534" y="2657617"/>
            <a:ext cx="1045013" cy="356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Compare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EC77EEE9-D70E-49BB-A4B5-9A39D868D326}"/>
              </a:ext>
            </a:extLst>
          </p:cNvPr>
          <p:cNvSpPr/>
          <p:nvPr/>
        </p:nvSpPr>
        <p:spPr>
          <a:xfrm rot="5400000">
            <a:off x="787104" y="720362"/>
            <a:ext cx="230225" cy="25867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04C67E-054D-4148-9C16-85BEB7E8C609}"/>
              </a:ext>
            </a:extLst>
          </p:cNvPr>
          <p:cNvSpPr/>
          <p:nvPr/>
        </p:nvSpPr>
        <p:spPr>
          <a:xfrm rot="16200000">
            <a:off x="4589400" y="1568627"/>
            <a:ext cx="1099251" cy="3052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Balance stock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625C3C-5170-40EC-862B-4E6D1CAFE003}"/>
              </a:ext>
            </a:extLst>
          </p:cNvPr>
          <p:cNvSpPr/>
          <p:nvPr/>
        </p:nvSpPr>
        <p:spPr>
          <a:xfrm>
            <a:off x="1050347" y="3517960"/>
            <a:ext cx="4092695" cy="356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Kitting: Running </a:t>
            </a:r>
            <a:r>
              <a:rPr lang="en-US" sz="1600" b="1" dirty="0">
                <a:solidFill>
                  <a:srgbClr val="0033CC"/>
                </a:solidFill>
              </a:rPr>
              <a:t>current system</a:t>
            </a:r>
          </a:p>
        </p:txBody>
      </p:sp>
      <p:sp>
        <p:nvSpPr>
          <p:cNvPr id="119" name="Arrow: Up-Down 118">
            <a:extLst>
              <a:ext uri="{FF2B5EF4-FFF2-40B4-BE49-F238E27FC236}">
                <a16:creationId xmlns:a16="http://schemas.microsoft.com/office/drawing/2014/main" id="{3D1D5136-AABA-4193-827D-2CE3EB6B6E83}"/>
              </a:ext>
            </a:extLst>
          </p:cNvPr>
          <p:cNvSpPr/>
          <p:nvPr/>
        </p:nvSpPr>
        <p:spPr>
          <a:xfrm>
            <a:off x="1300946" y="2488614"/>
            <a:ext cx="367528" cy="712222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8D1727-AE7F-4F83-AD03-B8D4FC84783A}"/>
              </a:ext>
            </a:extLst>
          </p:cNvPr>
          <p:cNvSpPr/>
          <p:nvPr/>
        </p:nvSpPr>
        <p:spPr>
          <a:xfrm>
            <a:off x="1042449" y="2689649"/>
            <a:ext cx="4092695" cy="3561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GR &amp; Store: Running </a:t>
            </a:r>
            <a:r>
              <a:rPr lang="en-US" sz="1600" b="1" dirty="0">
                <a:solidFill>
                  <a:srgbClr val="0033CC"/>
                </a:solidFill>
              </a:rPr>
              <a:t>parallel 2 systems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E1FDB6-62F4-42D8-8B29-5A62FB00EA05}"/>
              </a:ext>
            </a:extLst>
          </p:cNvPr>
          <p:cNvCxnSpPr>
            <a:cxnSpLocks/>
          </p:cNvCxnSpPr>
          <p:nvPr/>
        </p:nvCxnSpPr>
        <p:spPr>
          <a:xfrm>
            <a:off x="9696956" y="5709650"/>
            <a:ext cx="124803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46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BA7303-52C5-4278-80A1-E4D6327E1679}"/>
              </a:ext>
            </a:extLst>
          </p:cNvPr>
          <p:cNvSpPr/>
          <p:nvPr/>
        </p:nvSpPr>
        <p:spPr>
          <a:xfrm>
            <a:off x="-9626" y="0"/>
            <a:ext cx="12192000" cy="328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RLE for paste QR code to rack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BCD69-CC62-413D-B400-6B6AE0239D6A}"/>
              </a:ext>
            </a:extLst>
          </p:cNvPr>
          <p:cNvSpPr/>
          <p:nvPr/>
        </p:nvSpPr>
        <p:spPr>
          <a:xfrm>
            <a:off x="118133" y="3664549"/>
            <a:ext cx="6066768" cy="308930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CE3B7-5395-43E4-9D04-3F36078040FF}"/>
              </a:ext>
            </a:extLst>
          </p:cNvPr>
          <p:cNvSpPr/>
          <p:nvPr/>
        </p:nvSpPr>
        <p:spPr>
          <a:xfrm>
            <a:off x="127833" y="3308893"/>
            <a:ext cx="6066768" cy="328417"/>
          </a:xfrm>
          <a:prstGeom prst="rect">
            <a:avLst/>
          </a:prstGeom>
          <a:gradFill rotWithShape="1">
            <a:gsLst>
              <a:gs pos="0">
                <a:schemeClr val="tx2">
                  <a:lumMod val="10000"/>
                  <a:lumOff val="90000"/>
                </a:schemeClr>
              </a:gs>
              <a:gs pos="5000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algn="ctr" defTabSz="457200" eaLnBrk="0" hangingPunct="0"/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2.</a:t>
            </a:r>
            <a:r>
              <a:rPr kumimoji="1" lang="en-US" b="1" dirty="0">
                <a:solidFill>
                  <a:srgbClr val="FF0000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 Big rack </a:t>
            </a:r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QR name position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35EC2-FAC6-4EAA-8966-B4355667779C}"/>
              </a:ext>
            </a:extLst>
          </p:cNvPr>
          <p:cNvSpPr/>
          <p:nvPr/>
        </p:nvSpPr>
        <p:spPr>
          <a:xfrm>
            <a:off x="6297179" y="3664549"/>
            <a:ext cx="5776689" cy="308930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3AFF2C9-5BE7-4D61-A93B-4788932D2734}"/>
              </a:ext>
            </a:extLst>
          </p:cNvPr>
          <p:cNvSpPr/>
          <p:nvPr/>
        </p:nvSpPr>
        <p:spPr>
          <a:xfrm>
            <a:off x="5793346" y="60633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BA8DF02-7C6D-43C6-835B-A8676455A6B6}"/>
              </a:ext>
            </a:extLst>
          </p:cNvPr>
          <p:cNvSpPr/>
          <p:nvPr/>
        </p:nvSpPr>
        <p:spPr>
          <a:xfrm>
            <a:off x="5793346" y="530002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889FAC-0D72-4A19-840B-1DE3D9BFCE8E}"/>
              </a:ext>
            </a:extLst>
          </p:cNvPr>
          <p:cNvSpPr/>
          <p:nvPr/>
        </p:nvSpPr>
        <p:spPr>
          <a:xfrm>
            <a:off x="5793346" y="461761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2BA50B-CD85-4FBB-B642-794616391CF6}"/>
              </a:ext>
            </a:extLst>
          </p:cNvPr>
          <p:cNvSpPr/>
          <p:nvPr/>
        </p:nvSpPr>
        <p:spPr>
          <a:xfrm>
            <a:off x="5793346" y="3877249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4F</a:t>
            </a:r>
          </a:p>
        </p:txBody>
      </p:sp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32DAF15F-9E4C-423B-805D-B915E361F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528842"/>
              </p:ext>
            </p:extLst>
          </p:nvPr>
        </p:nvGraphicFramePr>
        <p:xfrm>
          <a:off x="194740" y="5410812"/>
          <a:ext cx="3061105" cy="136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3" imgW="5911739" imgH="2578056" progId="Excel.Sheet.12">
                  <p:embed/>
                </p:oleObj>
              </mc:Choice>
              <mc:Fallback>
                <p:oleObj name="Worksheet" r:id="rId3" imgW="5911739" imgH="2578056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3209769-3B76-48BD-85AC-C4C022F347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740" y="5410812"/>
                        <a:ext cx="3061105" cy="1364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F8E46DE-3793-4EF2-B4F8-1E0D7AD5F3F6}"/>
              </a:ext>
            </a:extLst>
          </p:cNvPr>
          <p:cNvGrpSpPr/>
          <p:nvPr/>
        </p:nvGrpSpPr>
        <p:grpSpPr>
          <a:xfrm>
            <a:off x="3435147" y="3764334"/>
            <a:ext cx="2339711" cy="2928655"/>
            <a:chOff x="7709834" y="991661"/>
            <a:chExt cx="4273617" cy="54963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7210EB-1C11-439C-8061-AB917DB27C0D}"/>
                </a:ext>
              </a:extLst>
            </p:cNvPr>
            <p:cNvGrpSpPr/>
            <p:nvPr/>
          </p:nvGrpSpPr>
          <p:grpSpPr>
            <a:xfrm>
              <a:off x="7709834" y="1955817"/>
              <a:ext cx="4273617" cy="4532232"/>
              <a:chOff x="7572481" y="2761900"/>
              <a:chExt cx="1523526" cy="142311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FF2E83D-938E-4044-B7F5-46AC88A73DB3}"/>
                  </a:ext>
                </a:extLst>
              </p:cNvPr>
              <p:cNvSpPr/>
              <p:nvPr/>
            </p:nvSpPr>
            <p:spPr>
              <a:xfrm>
                <a:off x="7573525" y="2790830"/>
                <a:ext cx="1522482" cy="5425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7B463E2-BB7B-4477-9BA4-844DC7CC944E}"/>
                  </a:ext>
                </a:extLst>
              </p:cNvPr>
              <p:cNvSpPr/>
              <p:nvPr/>
            </p:nvSpPr>
            <p:spPr>
              <a:xfrm>
                <a:off x="7573525" y="3217116"/>
                <a:ext cx="1522482" cy="522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78C59A-828A-4A6F-BE76-64136F31A4D5}"/>
                  </a:ext>
                </a:extLst>
              </p:cNvPr>
              <p:cNvSpPr/>
              <p:nvPr/>
            </p:nvSpPr>
            <p:spPr>
              <a:xfrm>
                <a:off x="7573525" y="3669438"/>
                <a:ext cx="1522482" cy="539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66F0194-60ED-4E41-B1A0-8DF62FD1A9FE}"/>
                  </a:ext>
                </a:extLst>
              </p:cNvPr>
              <p:cNvSpPr/>
              <p:nvPr/>
            </p:nvSpPr>
            <p:spPr>
              <a:xfrm flipH="1">
                <a:off x="9046419" y="2761900"/>
                <a:ext cx="49587" cy="1421936"/>
              </a:xfrm>
              <a:prstGeom prst="rect">
                <a:avLst/>
              </a:prstGeom>
              <a:solidFill>
                <a:srgbClr val="3333FF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EE9A09E-3BA0-4903-AA9B-433C46A23B8B}"/>
                  </a:ext>
                </a:extLst>
              </p:cNvPr>
              <p:cNvSpPr/>
              <p:nvPr/>
            </p:nvSpPr>
            <p:spPr>
              <a:xfrm>
                <a:off x="7572481" y="2763082"/>
                <a:ext cx="41177" cy="1421936"/>
              </a:xfrm>
              <a:prstGeom prst="rect">
                <a:avLst/>
              </a:prstGeom>
              <a:solidFill>
                <a:srgbClr val="3333FF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519F268-1AD3-4ACA-AE8A-1E92737FBA04}"/>
                </a:ext>
              </a:extLst>
            </p:cNvPr>
            <p:cNvGrpSpPr/>
            <p:nvPr/>
          </p:nvGrpSpPr>
          <p:grpSpPr>
            <a:xfrm>
              <a:off x="8050015" y="3764085"/>
              <a:ext cx="1464101" cy="1063613"/>
              <a:chOff x="2109213" y="4781229"/>
              <a:chExt cx="1708799" cy="99860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AD1CE8D-DC74-403A-B886-DD5BDBCDAD88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8BF9132-0CA9-463A-B09B-A183DAF54FC0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892C954-A2F1-41FA-ABFE-23EF3E557786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B3E6DA5-3D64-4BE4-BB58-A62A525A0599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B87D0A2-18CA-49B3-85D1-17FB6E4373FC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740F403-B7AC-4268-A3ED-E924716621C3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D3BD2F4-71B9-4F1A-9F48-8722722FA21D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EB0C8E-F607-4A99-9446-99C174E250D6}"/>
                </a:ext>
              </a:extLst>
            </p:cNvPr>
            <p:cNvGrpSpPr/>
            <p:nvPr/>
          </p:nvGrpSpPr>
          <p:grpSpPr>
            <a:xfrm>
              <a:off x="10147758" y="3763584"/>
              <a:ext cx="1464101" cy="1063613"/>
              <a:chOff x="2109213" y="4781229"/>
              <a:chExt cx="1708799" cy="998602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BACFD2-2B47-4B8B-8CAA-2DA2A4096DF0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F5FFCBD-6AD7-44BB-8A9B-366043D2ABA1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042A5EC-1864-426C-B490-EBBB437900A4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89B83C-FD77-4F90-A177-614BE3C5774B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078A12D-7832-4721-9FBA-64866670F195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054A746-AC21-4F24-9C03-09BCE4240926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71AC040-CC77-4919-97AD-0226C9807D3C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BB5EF0-9B88-4764-8CE0-E117013662C5}"/>
                </a:ext>
              </a:extLst>
            </p:cNvPr>
            <p:cNvGrpSpPr/>
            <p:nvPr/>
          </p:nvGrpSpPr>
          <p:grpSpPr>
            <a:xfrm>
              <a:off x="8050015" y="5375877"/>
              <a:ext cx="1464101" cy="1069570"/>
              <a:chOff x="2109213" y="4781229"/>
              <a:chExt cx="1708799" cy="10041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2311033-9973-4CB7-9348-DC4B8C54766B}"/>
                  </a:ext>
                </a:extLst>
              </p:cNvPr>
              <p:cNvSpPr/>
              <p:nvPr/>
            </p:nvSpPr>
            <p:spPr>
              <a:xfrm>
                <a:off x="2109213" y="5687768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742492-D6FF-4A03-A8AD-F1F72F565B08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9A9819-E6D0-4EFD-BB10-0FC8FCF85558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9AD1689-C135-4A86-B65B-E84900E5DD67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9EC3198-7D88-405D-AF34-76E0CF9FD49F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863DC71-368A-4FC0-BA74-90C14FDB6D7F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72BA667-11E6-4CD5-8938-8F3137DF5A16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1F25A5-198B-4A50-80A7-118DEBF45910}"/>
                </a:ext>
              </a:extLst>
            </p:cNvPr>
            <p:cNvGrpSpPr/>
            <p:nvPr/>
          </p:nvGrpSpPr>
          <p:grpSpPr>
            <a:xfrm>
              <a:off x="10155576" y="5382039"/>
              <a:ext cx="1464101" cy="1063613"/>
              <a:chOff x="2109213" y="4781229"/>
              <a:chExt cx="1708799" cy="9986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B04BD8-98FB-42E2-B1CB-8EC40068DE6F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90856A-D12E-4A87-9F31-DAD0541B6569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4C6411-3156-4CD4-BA62-29766F7BA5D5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B595F3-A3C7-4C32-B6D3-EB30696D390A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C993045-F9B8-4EE1-984C-2678A61C81C0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BCDBE5A-1CBE-47C1-B175-D049AA67EEB7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DF6424B-F16E-4BA9-A9D8-CFD0F0A75088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4E0954-E785-4863-A5C7-FA0C6CD33E89}"/>
                </a:ext>
              </a:extLst>
            </p:cNvPr>
            <p:cNvGrpSpPr/>
            <p:nvPr/>
          </p:nvGrpSpPr>
          <p:grpSpPr>
            <a:xfrm>
              <a:off x="8050015" y="2352668"/>
              <a:ext cx="1464101" cy="1063613"/>
              <a:chOff x="2109213" y="4781229"/>
              <a:chExt cx="1708799" cy="99860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497EE22-2BF7-4772-ADE8-558638BD6036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D813F7-FD45-47CE-8CA9-2843F6B5EA55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34CBF7-79DE-4A76-8124-7DB032417F52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53ACE9B-D613-4B00-8052-A543F1DB4344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A4CA514-5BCC-444A-85DF-40044574CF8E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B818B38-8AD3-4ED6-A9A9-82BCB02007A7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B563E49-4AB9-4FC1-ACD0-DAF69524A8D1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14A839-0C98-4447-B748-76CF09EDA828}"/>
                </a:ext>
              </a:extLst>
            </p:cNvPr>
            <p:cNvGrpSpPr/>
            <p:nvPr/>
          </p:nvGrpSpPr>
          <p:grpSpPr>
            <a:xfrm>
              <a:off x="10147758" y="2342948"/>
              <a:ext cx="1464101" cy="1063613"/>
              <a:chOff x="2109213" y="4781229"/>
              <a:chExt cx="1708799" cy="9986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97BDDD8-D493-4175-A386-034EBB4D4181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1E213F-54C0-4CCA-B8C9-B79EF63626FF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2B9C8C2-DD4C-4CB9-A60D-4FE79648E1C6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9613F4-1FEB-428F-BB62-819968B8C644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D48E33C-DB59-47E2-9FF9-CF0E70A1E5FB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2C5653D-4B3C-4578-861C-190D0D56E600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650E2-894F-4738-9AA5-8FAAF390B886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4A1C1FF-35BE-40A8-B403-C4B19E108EFE}"/>
                </a:ext>
              </a:extLst>
            </p:cNvPr>
            <p:cNvGrpSpPr/>
            <p:nvPr/>
          </p:nvGrpSpPr>
          <p:grpSpPr>
            <a:xfrm>
              <a:off x="8050015" y="1001382"/>
              <a:ext cx="1464101" cy="1063613"/>
              <a:chOff x="2109213" y="4781229"/>
              <a:chExt cx="1708799" cy="9986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C3D49E9-FEC0-40FB-8D08-77AA2DB58A6B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1FA3B7D-97A7-49B4-B585-B2FB7481CD28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90F9CB-EB79-459A-BC00-EF8669F34452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AEE2E5E-12AC-4602-BA38-99FC8FE40D03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65629D-7176-4037-9A4B-875EBBCFF25F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6CBA20-507A-487C-8F28-119D14710998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2B59EA-DB96-4A7C-84AA-7DE75FFD137E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FB11B6-57A9-4EC9-8978-0A5D92EA0849}"/>
                </a:ext>
              </a:extLst>
            </p:cNvPr>
            <p:cNvGrpSpPr/>
            <p:nvPr/>
          </p:nvGrpSpPr>
          <p:grpSpPr>
            <a:xfrm>
              <a:off x="10147758" y="991661"/>
              <a:ext cx="1464101" cy="1063613"/>
              <a:chOff x="2109213" y="4781229"/>
              <a:chExt cx="1708799" cy="99860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B5E2DE-16B1-4711-B93C-02C71A88CC4E}"/>
                  </a:ext>
                </a:extLst>
              </p:cNvPr>
              <p:cNvSpPr/>
              <p:nvPr/>
            </p:nvSpPr>
            <p:spPr>
              <a:xfrm>
                <a:off x="2109213" y="5682175"/>
                <a:ext cx="1708799" cy="976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8C03BD-6A8F-4975-AE73-E373CCEADDE7}"/>
                  </a:ext>
                </a:extLst>
              </p:cNvPr>
              <p:cNvSpPr/>
              <p:nvPr/>
            </p:nvSpPr>
            <p:spPr>
              <a:xfrm>
                <a:off x="2239382" y="539355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D62FEC-A1BA-4EAC-8870-BEDE64388FFA}"/>
                  </a:ext>
                </a:extLst>
              </p:cNvPr>
              <p:cNvSpPr/>
              <p:nvPr/>
            </p:nvSpPr>
            <p:spPr>
              <a:xfrm>
                <a:off x="2987428" y="5387775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3558EE-130D-4692-93C6-B3B6A5CE38CC}"/>
                  </a:ext>
                </a:extLst>
              </p:cNvPr>
              <p:cNvSpPr/>
              <p:nvPr/>
            </p:nvSpPr>
            <p:spPr>
              <a:xfrm>
                <a:off x="2239382" y="5085692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C9C871-6545-4A21-B024-AF67B3465703}"/>
                  </a:ext>
                </a:extLst>
              </p:cNvPr>
              <p:cNvSpPr/>
              <p:nvPr/>
            </p:nvSpPr>
            <p:spPr>
              <a:xfrm>
                <a:off x="2987428" y="5079908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22166A-88D5-4091-9ED1-3232C71E4AEE}"/>
                  </a:ext>
                </a:extLst>
              </p:cNvPr>
              <p:cNvSpPr/>
              <p:nvPr/>
            </p:nvSpPr>
            <p:spPr>
              <a:xfrm>
                <a:off x="2239382" y="4787013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67D1ECC-EA0C-4B42-982E-CC8F55E4A569}"/>
                  </a:ext>
                </a:extLst>
              </p:cNvPr>
              <p:cNvSpPr/>
              <p:nvPr/>
            </p:nvSpPr>
            <p:spPr>
              <a:xfrm>
                <a:off x="2987428" y="4781229"/>
                <a:ext cx="727352" cy="2986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186B654-7B1E-4B69-9D52-E28C72E51503}"/>
              </a:ext>
            </a:extLst>
          </p:cNvPr>
          <p:cNvCxnSpPr/>
          <p:nvPr/>
        </p:nvCxnSpPr>
        <p:spPr>
          <a:xfrm>
            <a:off x="3352798" y="6690982"/>
            <a:ext cx="2444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1026C4-6A32-4C9B-B727-83A006617712}"/>
              </a:ext>
            </a:extLst>
          </p:cNvPr>
          <p:cNvGrpSpPr/>
          <p:nvPr/>
        </p:nvGrpSpPr>
        <p:grpSpPr>
          <a:xfrm>
            <a:off x="3704891" y="5801517"/>
            <a:ext cx="667549" cy="227176"/>
            <a:chOff x="2132619" y="4337645"/>
            <a:chExt cx="667549" cy="22717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645598-D694-455E-B77F-93528384B6DB}"/>
                </a:ext>
              </a:extLst>
            </p:cNvPr>
            <p:cNvSpPr/>
            <p:nvPr/>
          </p:nvSpPr>
          <p:spPr>
            <a:xfrm>
              <a:off x="2132619" y="4337645"/>
              <a:ext cx="667549" cy="2271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7BB81CB-B761-41C3-B71C-571C7D66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5050" y="4368030"/>
              <a:ext cx="617946" cy="194440"/>
            </a:xfrm>
            <a:prstGeom prst="rect">
              <a:avLst/>
            </a:prstGeom>
          </p:spPr>
        </p:pic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6E0D844-B65A-44B8-81B4-5230F7B12E37}"/>
              </a:ext>
            </a:extLst>
          </p:cNvPr>
          <p:cNvSpPr/>
          <p:nvPr/>
        </p:nvSpPr>
        <p:spPr>
          <a:xfrm>
            <a:off x="3247813" y="5423089"/>
            <a:ext cx="447371" cy="1336040"/>
          </a:xfrm>
          <a:custGeom>
            <a:avLst/>
            <a:gdLst>
              <a:gd name="connsiteX0" fmla="*/ 650240 w 660400"/>
              <a:gd name="connsiteY0" fmla="*/ 381000 h 1336040"/>
              <a:gd name="connsiteX1" fmla="*/ 0 w 660400"/>
              <a:gd name="connsiteY1" fmla="*/ 0 h 1336040"/>
              <a:gd name="connsiteX2" fmla="*/ 0 w 660400"/>
              <a:gd name="connsiteY2" fmla="*/ 1336040 h 1336040"/>
              <a:gd name="connsiteX3" fmla="*/ 660400 w 660400"/>
              <a:gd name="connsiteY3" fmla="*/ 589280 h 1336040"/>
              <a:gd name="connsiteX4" fmla="*/ 650240 w 660400"/>
              <a:gd name="connsiteY4" fmla="*/ 38100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00" h="1336040">
                <a:moveTo>
                  <a:pt x="650240" y="381000"/>
                </a:moveTo>
                <a:lnTo>
                  <a:pt x="0" y="0"/>
                </a:lnTo>
                <a:lnTo>
                  <a:pt x="0" y="1336040"/>
                </a:lnTo>
                <a:lnTo>
                  <a:pt x="660400" y="589280"/>
                </a:lnTo>
                <a:lnTo>
                  <a:pt x="650240" y="381000"/>
                </a:lnTo>
                <a:close/>
              </a:path>
            </a:pathLst>
          </a:custGeom>
          <a:solidFill>
            <a:srgbClr val="FFFF00">
              <a:alpha val="28000"/>
            </a:srgb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BCCA8C-34BD-464E-8A7C-F0B3D9B6D4B6}"/>
              </a:ext>
            </a:extLst>
          </p:cNvPr>
          <p:cNvGrpSpPr/>
          <p:nvPr/>
        </p:nvGrpSpPr>
        <p:grpSpPr>
          <a:xfrm>
            <a:off x="4830917" y="5811236"/>
            <a:ext cx="667549" cy="227176"/>
            <a:chOff x="2132619" y="4337645"/>
            <a:chExt cx="667549" cy="22717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E96FBA4-8FF1-439E-9711-DC68BC021C4B}"/>
                </a:ext>
              </a:extLst>
            </p:cNvPr>
            <p:cNvSpPr/>
            <p:nvPr/>
          </p:nvSpPr>
          <p:spPr>
            <a:xfrm>
              <a:off x="2132619" y="4337645"/>
              <a:ext cx="667549" cy="2271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BD0DB13-160C-4FA7-98C0-84860081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5050" y="4368030"/>
              <a:ext cx="617946" cy="194440"/>
            </a:xfrm>
            <a:prstGeom prst="rect">
              <a:avLst/>
            </a:prstGeom>
          </p:spPr>
        </p:pic>
      </p:grpSp>
      <p:sp>
        <p:nvSpPr>
          <p:cNvPr id="97" name="Title 3">
            <a:extLst>
              <a:ext uri="{FF2B5EF4-FFF2-40B4-BE49-F238E27FC236}">
                <a16:creationId xmlns:a16="http://schemas.microsoft.com/office/drawing/2014/main" id="{37E29F87-55E8-4B47-9852-C750EE5D7B2A}"/>
              </a:ext>
            </a:extLst>
          </p:cNvPr>
          <p:cNvSpPr txBox="1">
            <a:spLocks/>
          </p:cNvSpPr>
          <p:nvPr/>
        </p:nvSpPr>
        <p:spPr>
          <a:xfrm>
            <a:off x="383096" y="675757"/>
            <a:ext cx="302706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FF0000"/>
                </a:solidFill>
              </a:rPr>
              <a:t>1.</a:t>
            </a:r>
            <a:r>
              <a:rPr lang="en-GB" b="1" dirty="0">
                <a:solidFill>
                  <a:srgbClr val="0070C0"/>
                </a:solidFill>
              </a:rPr>
              <a:t>B01A.</a:t>
            </a:r>
            <a:r>
              <a:rPr lang="en-GB" b="1" dirty="0">
                <a:solidFill>
                  <a:srgbClr val="00B050"/>
                </a:solidFill>
              </a:rPr>
              <a:t>4.</a:t>
            </a:r>
            <a:r>
              <a:rPr lang="en-GB" b="1" dirty="0"/>
              <a:t>01</a:t>
            </a:r>
            <a:endParaRPr lang="en-US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CA1C5A-C3E8-420D-BBBE-24464BE87CC1}"/>
              </a:ext>
            </a:extLst>
          </p:cNvPr>
          <p:cNvSpPr/>
          <p:nvPr/>
        </p:nvSpPr>
        <p:spPr>
          <a:xfrm>
            <a:off x="3247813" y="1169468"/>
            <a:ext cx="2639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01    : </a:t>
            </a:r>
            <a:r>
              <a:rPr lang="en-GB" sz="1600" b="1" dirty="0"/>
              <a:t>nit location</a:t>
            </a:r>
            <a:endParaRPr lang="en-GB" sz="1600" b="1" dirty="0">
              <a:solidFill>
                <a:srgbClr val="FF0000"/>
              </a:solidFill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2C6D58-840E-4695-9177-2276A31F988D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949788" y="1214535"/>
            <a:ext cx="298025" cy="1549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68D6410-33C5-41DC-B587-B2C064C5AB2E}"/>
              </a:ext>
            </a:extLst>
          </p:cNvPr>
          <p:cNvSpPr/>
          <p:nvPr/>
        </p:nvSpPr>
        <p:spPr>
          <a:xfrm>
            <a:off x="3275953" y="1390493"/>
            <a:ext cx="19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50"/>
                </a:solidFill>
              </a:rPr>
              <a:t>4      </a:t>
            </a:r>
            <a:r>
              <a:rPr lang="en-GB" sz="2000" b="1" dirty="0"/>
              <a:t>: </a:t>
            </a:r>
            <a:r>
              <a:rPr lang="en-GB" sz="1600" b="1" dirty="0"/>
              <a:t>Floor of rack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277933-03B5-4711-BBA5-234F13EB76FB}"/>
              </a:ext>
            </a:extLst>
          </p:cNvPr>
          <p:cNvSpPr/>
          <p:nvPr/>
        </p:nvSpPr>
        <p:spPr>
          <a:xfrm>
            <a:off x="3247813" y="1689812"/>
            <a:ext cx="2116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01A </a:t>
            </a:r>
            <a:r>
              <a:rPr lang="en-GB" sz="2000" b="1" dirty="0"/>
              <a:t>: </a:t>
            </a:r>
            <a:r>
              <a:rPr lang="en-GB" sz="1600" b="1" dirty="0"/>
              <a:t>Q’ty rack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414CC4C-7760-4CFF-9359-07B25B1C1953}"/>
              </a:ext>
            </a:extLst>
          </p:cNvPr>
          <p:cNvSpPr/>
          <p:nvPr/>
        </p:nvSpPr>
        <p:spPr>
          <a:xfrm>
            <a:off x="3247813" y="2810436"/>
            <a:ext cx="2116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      </a:t>
            </a:r>
            <a:r>
              <a:rPr lang="en-GB" sz="2000" b="1" dirty="0"/>
              <a:t>: </a:t>
            </a:r>
            <a:r>
              <a:rPr lang="en-GB" sz="1600" b="1" dirty="0"/>
              <a:t>PSNV first floor</a:t>
            </a:r>
            <a:endParaRPr lang="en-GB" sz="1600" b="1" dirty="0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929E34-0E18-407A-98B5-28552EE47582}"/>
              </a:ext>
            </a:extLst>
          </p:cNvPr>
          <p:cNvSpPr/>
          <p:nvPr/>
        </p:nvSpPr>
        <p:spPr>
          <a:xfrm>
            <a:off x="3247813" y="1911244"/>
            <a:ext cx="21169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B</a:t>
            </a:r>
            <a:r>
              <a:rPr lang="en-GB" sz="2400" b="1" dirty="0">
                <a:solidFill>
                  <a:srgbClr val="0070C0"/>
                </a:solidFill>
              </a:rPr>
              <a:t>    </a:t>
            </a:r>
            <a:r>
              <a:rPr lang="en-GB" sz="2400" b="1" dirty="0"/>
              <a:t> </a:t>
            </a:r>
            <a:r>
              <a:rPr lang="en-GB" sz="2000" b="1" dirty="0"/>
              <a:t>: </a:t>
            </a:r>
            <a:r>
              <a:rPr lang="en-GB" b="1" dirty="0"/>
              <a:t>Big rack</a:t>
            </a:r>
            <a:r>
              <a:rPr lang="en-GB" dirty="0">
                <a:solidFill>
                  <a:srgbClr val="0070C0"/>
                </a:solidFill>
              </a:rPr>
              <a:t> 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S     </a:t>
            </a:r>
            <a:r>
              <a:rPr lang="en-GB" sz="2000" b="1" dirty="0"/>
              <a:t> : </a:t>
            </a:r>
            <a:r>
              <a:rPr lang="en-GB" sz="1600" b="1" dirty="0"/>
              <a:t>Small rack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P      </a:t>
            </a:r>
            <a:r>
              <a:rPr lang="en-GB" sz="2000" b="1" dirty="0"/>
              <a:t>: </a:t>
            </a:r>
            <a:r>
              <a:rPr lang="en-GB" sz="1600" b="1" dirty="0"/>
              <a:t>Pallet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4148D8-33D6-47AC-92B1-2632659A8291}"/>
              </a:ext>
            </a:extLst>
          </p:cNvPr>
          <p:cNvCxnSpPr>
            <a:cxnSpLocks/>
          </p:cNvCxnSpPr>
          <p:nvPr/>
        </p:nvCxnSpPr>
        <p:spPr>
          <a:xfrm>
            <a:off x="2779388" y="1206429"/>
            <a:ext cx="4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705BE87-27D9-4C57-8B2A-77358CC48DA0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2482070" y="1179048"/>
            <a:ext cx="793883" cy="411500"/>
          </a:xfrm>
          <a:prstGeom prst="bentConnector3">
            <a:avLst>
              <a:gd name="adj1" fmla="val 200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A27F88F-47B5-4DA8-B0B1-967BCDA5E9E6}"/>
              </a:ext>
            </a:extLst>
          </p:cNvPr>
          <p:cNvCxnSpPr>
            <a:cxnSpLocks/>
          </p:cNvCxnSpPr>
          <p:nvPr/>
        </p:nvCxnSpPr>
        <p:spPr>
          <a:xfrm>
            <a:off x="2247008" y="1206429"/>
            <a:ext cx="4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53050D-445F-4333-B10C-310BA57C5E17}"/>
              </a:ext>
            </a:extLst>
          </p:cNvPr>
          <p:cNvCxnSpPr>
            <a:cxnSpLocks/>
          </p:cNvCxnSpPr>
          <p:nvPr/>
        </p:nvCxnSpPr>
        <p:spPr>
          <a:xfrm>
            <a:off x="1290313" y="1206426"/>
            <a:ext cx="833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B83355F4-9347-43FF-B128-9A72E235290B}"/>
              </a:ext>
            </a:extLst>
          </p:cNvPr>
          <p:cNvCxnSpPr>
            <a:cxnSpLocks/>
          </p:cNvCxnSpPr>
          <p:nvPr/>
        </p:nvCxnSpPr>
        <p:spPr>
          <a:xfrm>
            <a:off x="1534497" y="1206426"/>
            <a:ext cx="1713757" cy="704818"/>
          </a:xfrm>
          <a:prstGeom prst="bentConnector3">
            <a:avLst>
              <a:gd name="adj1" fmla="val 197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70DF2EB-216C-471B-960C-CB26D7771853}"/>
              </a:ext>
            </a:extLst>
          </p:cNvPr>
          <p:cNvCxnSpPr>
            <a:cxnSpLocks/>
          </p:cNvCxnSpPr>
          <p:nvPr/>
        </p:nvCxnSpPr>
        <p:spPr>
          <a:xfrm>
            <a:off x="512445" y="1206426"/>
            <a:ext cx="220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F18CEEC-4B6F-4966-83E2-CCB6BA94FCAA}"/>
              </a:ext>
            </a:extLst>
          </p:cNvPr>
          <p:cNvCxnSpPr>
            <a:cxnSpLocks/>
          </p:cNvCxnSpPr>
          <p:nvPr/>
        </p:nvCxnSpPr>
        <p:spPr>
          <a:xfrm>
            <a:off x="956945" y="1206426"/>
            <a:ext cx="220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E23597F-2BF4-4932-982F-D452E79A40F2}"/>
              </a:ext>
            </a:extLst>
          </p:cNvPr>
          <p:cNvCxnSpPr>
            <a:cxnSpLocks/>
          </p:cNvCxnSpPr>
          <p:nvPr/>
        </p:nvCxnSpPr>
        <p:spPr>
          <a:xfrm>
            <a:off x="1067273" y="1210669"/>
            <a:ext cx="2166913" cy="949287"/>
          </a:xfrm>
          <a:prstGeom prst="bentConnector3">
            <a:avLst>
              <a:gd name="adj1" fmla="val 6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39C9999F-D2E1-48DB-9948-1C1E715C3406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608662" y="1214535"/>
            <a:ext cx="2639151" cy="1795956"/>
          </a:xfrm>
          <a:prstGeom prst="bentConnector3">
            <a:avLst>
              <a:gd name="adj1" fmla="val 5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5F71E8-A7D1-46B5-8062-04811289B752}"/>
              </a:ext>
            </a:extLst>
          </p:cNvPr>
          <p:cNvGrpSpPr/>
          <p:nvPr/>
        </p:nvGrpSpPr>
        <p:grpSpPr>
          <a:xfrm>
            <a:off x="7347941" y="4670724"/>
            <a:ext cx="2953063" cy="1956172"/>
            <a:chOff x="6664542" y="1730303"/>
            <a:chExt cx="4086876" cy="3530654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8384BEC-6A57-443A-B7F5-3B8D55EB1969}"/>
                </a:ext>
              </a:extLst>
            </p:cNvPr>
            <p:cNvGrpSpPr/>
            <p:nvPr/>
          </p:nvGrpSpPr>
          <p:grpSpPr>
            <a:xfrm>
              <a:off x="7859263" y="1748465"/>
              <a:ext cx="2892155" cy="3512492"/>
              <a:chOff x="7573525" y="1941042"/>
              <a:chExt cx="1522482" cy="2403889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7A472DC3-A31C-4F22-B5F8-6B30DEC88BD5}"/>
                  </a:ext>
                </a:extLst>
              </p:cNvPr>
              <p:cNvSpPr/>
              <p:nvPr/>
            </p:nvSpPr>
            <p:spPr>
              <a:xfrm>
                <a:off x="7573525" y="1961270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A8FB65-97A4-4B0F-8D27-86B95FD4E61E}"/>
                  </a:ext>
                </a:extLst>
              </p:cNvPr>
              <p:cNvSpPr/>
              <p:nvPr/>
            </p:nvSpPr>
            <p:spPr>
              <a:xfrm>
                <a:off x="7573525" y="2406806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C3F352F-4BC9-44F5-BE1D-4C595A46B408}"/>
                  </a:ext>
                </a:extLst>
              </p:cNvPr>
              <p:cNvSpPr/>
              <p:nvPr/>
            </p:nvSpPr>
            <p:spPr>
              <a:xfrm>
                <a:off x="7573525" y="2833507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CB70ACE-DFBC-4D26-8C3D-73FD7BF7A6DB}"/>
                  </a:ext>
                </a:extLst>
              </p:cNvPr>
              <p:cNvSpPr/>
              <p:nvPr/>
            </p:nvSpPr>
            <p:spPr>
              <a:xfrm>
                <a:off x="7573525" y="3228047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F277A5A-BC80-4AB2-A55A-1346EA8932E4}"/>
                  </a:ext>
                </a:extLst>
              </p:cNvPr>
              <p:cNvSpPr/>
              <p:nvPr/>
            </p:nvSpPr>
            <p:spPr>
              <a:xfrm>
                <a:off x="7573525" y="3643160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CB0ABB6-522F-4CB8-BB43-0C28BEBD2419}"/>
                  </a:ext>
                </a:extLst>
              </p:cNvPr>
              <p:cNvSpPr/>
              <p:nvPr/>
            </p:nvSpPr>
            <p:spPr>
              <a:xfrm>
                <a:off x="7573525" y="4081004"/>
                <a:ext cx="1522482" cy="643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1EB8AAC-0F1B-4941-8545-634D95E0E7CE}"/>
                  </a:ext>
                </a:extLst>
              </p:cNvPr>
              <p:cNvSpPr/>
              <p:nvPr/>
            </p:nvSpPr>
            <p:spPr>
              <a:xfrm>
                <a:off x="9020175" y="1941042"/>
                <a:ext cx="75832" cy="24035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C29D4C7-4321-45E5-A676-963669E77219}"/>
                  </a:ext>
                </a:extLst>
              </p:cNvPr>
              <p:cNvSpPr/>
              <p:nvPr/>
            </p:nvSpPr>
            <p:spPr>
              <a:xfrm>
                <a:off x="7575390" y="1941396"/>
                <a:ext cx="75832" cy="24035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A1200B38-478B-4E9A-AF93-2285F0AAF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3125" y="4144026"/>
              <a:ext cx="310321" cy="2403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B5220874-2BC3-45FA-BFF3-2E649C37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701" y="3531560"/>
              <a:ext cx="310321" cy="2403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3920494E-BB00-4E3B-A8F5-B2713336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6343" y="2939872"/>
              <a:ext cx="310322" cy="2403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8361181-90CF-40C3-8B87-48B6F12C9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913" y="2358258"/>
              <a:ext cx="310321" cy="2403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38765EFD-940E-4374-AF02-836DB369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334" y="1730303"/>
              <a:ext cx="310321" cy="2403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F7301C1-B2D7-4E0F-BF5A-47496971116B}"/>
                </a:ext>
              </a:extLst>
            </p:cNvPr>
            <p:cNvSpPr/>
            <p:nvPr/>
          </p:nvSpPr>
          <p:spPr>
            <a:xfrm>
              <a:off x="6685045" y="4318839"/>
              <a:ext cx="1096732" cy="528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sz="1400" b="1" dirty="0">
                  <a:solidFill>
                    <a:schemeClr val="tx1"/>
                  </a:solidFill>
                </a:rPr>
                <a:t> Floor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E3E421C-2106-4C2B-85A0-BEB9BD6F3864}"/>
                </a:ext>
              </a:extLst>
            </p:cNvPr>
            <p:cNvSpPr/>
            <p:nvPr/>
          </p:nvSpPr>
          <p:spPr>
            <a:xfrm>
              <a:off x="6673064" y="3669990"/>
              <a:ext cx="1123675" cy="528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2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nd </a:t>
              </a:r>
              <a:r>
                <a:rPr lang="en-US" sz="1400" b="1" dirty="0">
                  <a:solidFill>
                    <a:schemeClr val="tx1"/>
                  </a:solidFill>
                </a:rPr>
                <a:t>Floor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5C421E-0587-4989-AB49-155FF5D5BA35}"/>
                </a:ext>
              </a:extLst>
            </p:cNvPr>
            <p:cNvSpPr/>
            <p:nvPr/>
          </p:nvSpPr>
          <p:spPr>
            <a:xfrm>
              <a:off x="6664542" y="3070386"/>
              <a:ext cx="1123675" cy="528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3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rd</a:t>
              </a:r>
              <a:r>
                <a:rPr lang="en-US" sz="1400" b="1" dirty="0">
                  <a:solidFill>
                    <a:schemeClr val="tx1"/>
                  </a:solidFill>
                </a:rPr>
                <a:t> Floor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BD60936-0F09-4721-A0FF-AB7E0FDF47E7}"/>
                </a:ext>
              </a:extLst>
            </p:cNvPr>
            <p:cNvSpPr/>
            <p:nvPr/>
          </p:nvSpPr>
          <p:spPr>
            <a:xfrm>
              <a:off x="6668850" y="2524011"/>
              <a:ext cx="1123675" cy="528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4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th</a:t>
              </a:r>
              <a:r>
                <a:rPr lang="en-US" sz="1400" b="1" dirty="0">
                  <a:solidFill>
                    <a:schemeClr val="tx1"/>
                  </a:solidFill>
                </a:rPr>
                <a:t> Floor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64ED141-4FF4-4821-A3FB-607C07A72476}"/>
                </a:ext>
              </a:extLst>
            </p:cNvPr>
            <p:cNvSpPr/>
            <p:nvPr/>
          </p:nvSpPr>
          <p:spPr>
            <a:xfrm>
              <a:off x="6683730" y="1918247"/>
              <a:ext cx="1123675" cy="528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5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th</a:t>
              </a:r>
              <a:r>
                <a:rPr lang="en-US" sz="1400" b="1" dirty="0">
                  <a:solidFill>
                    <a:schemeClr val="tx1"/>
                  </a:solidFill>
                </a:rPr>
                <a:t> Floor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72C941-D423-488E-A7CF-7176FECE492C}"/>
              </a:ext>
            </a:extLst>
          </p:cNvPr>
          <p:cNvCxnSpPr>
            <a:cxnSpLocks/>
          </p:cNvCxnSpPr>
          <p:nvPr/>
        </p:nvCxnSpPr>
        <p:spPr>
          <a:xfrm>
            <a:off x="8084839" y="4941751"/>
            <a:ext cx="381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BEB76E9-843F-43E7-AADC-67C315B21B0B}"/>
              </a:ext>
            </a:extLst>
          </p:cNvPr>
          <p:cNvCxnSpPr>
            <a:cxnSpLocks/>
          </p:cNvCxnSpPr>
          <p:nvPr/>
        </p:nvCxnSpPr>
        <p:spPr>
          <a:xfrm>
            <a:off x="8084839" y="5260309"/>
            <a:ext cx="381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D656468-4F96-4E2E-8164-91323C45E81A}"/>
              </a:ext>
            </a:extLst>
          </p:cNvPr>
          <p:cNvCxnSpPr>
            <a:cxnSpLocks/>
          </p:cNvCxnSpPr>
          <p:nvPr/>
        </p:nvCxnSpPr>
        <p:spPr>
          <a:xfrm>
            <a:off x="8080163" y="5559659"/>
            <a:ext cx="381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8E48447-5F64-4CE8-AA0E-FE8F359148E0}"/>
              </a:ext>
            </a:extLst>
          </p:cNvPr>
          <p:cNvCxnSpPr>
            <a:cxnSpLocks/>
          </p:cNvCxnSpPr>
          <p:nvPr/>
        </p:nvCxnSpPr>
        <p:spPr>
          <a:xfrm>
            <a:off x="8084839" y="5916538"/>
            <a:ext cx="381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076D4D-AAC7-46E5-9121-582A9970A93E}"/>
              </a:ext>
            </a:extLst>
          </p:cNvPr>
          <p:cNvCxnSpPr>
            <a:cxnSpLocks/>
          </p:cNvCxnSpPr>
          <p:nvPr/>
        </p:nvCxnSpPr>
        <p:spPr>
          <a:xfrm>
            <a:off x="8075090" y="6262213"/>
            <a:ext cx="381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212865C-0FBD-4767-805C-F6B9935655EE}"/>
              </a:ext>
            </a:extLst>
          </p:cNvPr>
          <p:cNvSpPr/>
          <p:nvPr/>
        </p:nvSpPr>
        <p:spPr>
          <a:xfrm>
            <a:off x="130734" y="696339"/>
            <a:ext cx="6060965" cy="252898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3BA4E45-DD0A-452B-8C32-304501F5AB5E}"/>
              </a:ext>
            </a:extLst>
          </p:cNvPr>
          <p:cNvCxnSpPr>
            <a:cxnSpLocks/>
          </p:cNvCxnSpPr>
          <p:nvPr/>
        </p:nvCxnSpPr>
        <p:spPr>
          <a:xfrm>
            <a:off x="9225548" y="4803875"/>
            <a:ext cx="0" cy="11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D72710B-8D66-44F1-879E-1B4B9E78B95B}"/>
              </a:ext>
            </a:extLst>
          </p:cNvPr>
          <p:cNvCxnSpPr>
            <a:cxnSpLocks/>
          </p:cNvCxnSpPr>
          <p:nvPr/>
        </p:nvCxnSpPr>
        <p:spPr>
          <a:xfrm>
            <a:off x="9221315" y="5151796"/>
            <a:ext cx="0" cy="11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32C05AD-620E-4FD1-ACC2-01AC8E402158}"/>
              </a:ext>
            </a:extLst>
          </p:cNvPr>
          <p:cNvCxnSpPr>
            <a:cxnSpLocks/>
          </p:cNvCxnSpPr>
          <p:nvPr/>
        </p:nvCxnSpPr>
        <p:spPr>
          <a:xfrm>
            <a:off x="9225548" y="5475673"/>
            <a:ext cx="0" cy="11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95DBC5B-2190-4D2F-A3BA-9AC5DAA230F4}"/>
              </a:ext>
            </a:extLst>
          </p:cNvPr>
          <p:cNvCxnSpPr>
            <a:cxnSpLocks/>
          </p:cNvCxnSpPr>
          <p:nvPr/>
        </p:nvCxnSpPr>
        <p:spPr>
          <a:xfrm>
            <a:off x="9221315" y="5808033"/>
            <a:ext cx="0" cy="11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4DFD460-A643-482B-B3CD-A348E9280758}"/>
              </a:ext>
            </a:extLst>
          </p:cNvPr>
          <p:cNvCxnSpPr>
            <a:cxnSpLocks/>
          </p:cNvCxnSpPr>
          <p:nvPr/>
        </p:nvCxnSpPr>
        <p:spPr>
          <a:xfrm>
            <a:off x="9221315" y="6141207"/>
            <a:ext cx="0" cy="113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94DD9F2-0B36-42A3-995A-783F8E0C2797}"/>
              </a:ext>
            </a:extLst>
          </p:cNvPr>
          <p:cNvSpPr/>
          <p:nvPr/>
        </p:nvSpPr>
        <p:spPr>
          <a:xfrm>
            <a:off x="9366250" y="4657026"/>
            <a:ext cx="346075" cy="157713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5</a:t>
            </a:r>
            <a:r>
              <a:rPr lang="en-US" sz="1050" baseline="30000" dirty="0">
                <a:solidFill>
                  <a:schemeClr val="tx1"/>
                </a:solidFill>
              </a:rPr>
              <a:t>th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47F40EB-4CF6-4212-ACC7-B8D77FC41AAF}"/>
              </a:ext>
            </a:extLst>
          </p:cNvPr>
          <p:cNvSpPr/>
          <p:nvPr/>
        </p:nvSpPr>
        <p:spPr>
          <a:xfrm>
            <a:off x="9359831" y="4999579"/>
            <a:ext cx="346075" cy="157713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</a:t>
            </a:r>
            <a:r>
              <a:rPr lang="en-US" sz="1050" baseline="30000" dirty="0">
                <a:solidFill>
                  <a:schemeClr val="tx1"/>
                </a:solidFill>
              </a:rPr>
              <a:t>th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D2DC4EC-4A6C-416A-9D3E-FD9DF094F735}"/>
              </a:ext>
            </a:extLst>
          </p:cNvPr>
          <p:cNvSpPr/>
          <p:nvPr/>
        </p:nvSpPr>
        <p:spPr>
          <a:xfrm>
            <a:off x="9359831" y="5323456"/>
            <a:ext cx="346075" cy="157713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  <a:r>
              <a:rPr lang="en-US" sz="1050" baseline="30000" dirty="0">
                <a:solidFill>
                  <a:schemeClr val="tx1"/>
                </a:solidFill>
              </a:rPr>
              <a:t>rd</a:t>
            </a:r>
            <a:r>
              <a:rPr lang="en-US" sz="105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B9867B8-DE1D-40F3-B9F2-5E41BB38812E}"/>
              </a:ext>
            </a:extLst>
          </p:cNvPr>
          <p:cNvSpPr/>
          <p:nvPr/>
        </p:nvSpPr>
        <p:spPr>
          <a:xfrm>
            <a:off x="9366249" y="5641482"/>
            <a:ext cx="346075" cy="157713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B292274-D46A-4419-917D-D2F9D5733C99}"/>
              </a:ext>
            </a:extLst>
          </p:cNvPr>
          <p:cNvSpPr/>
          <p:nvPr/>
        </p:nvSpPr>
        <p:spPr>
          <a:xfrm>
            <a:off x="9366248" y="5995774"/>
            <a:ext cx="346075" cy="157713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  <a:r>
              <a:rPr lang="en-US" sz="1050" baseline="30000" dirty="0">
                <a:solidFill>
                  <a:schemeClr val="tx1"/>
                </a:solidFill>
              </a:rPr>
              <a:t>st</a:t>
            </a:r>
            <a:r>
              <a:rPr lang="en-US" sz="105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CCE160-85EE-482E-8C30-11FAB7CBC84A}"/>
              </a:ext>
            </a:extLst>
          </p:cNvPr>
          <p:cNvSpPr/>
          <p:nvPr/>
        </p:nvSpPr>
        <p:spPr>
          <a:xfrm>
            <a:off x="127832" y="357699"/>
            <a:ext cx="6063867" cy="318058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algn="ctr" defTabSz="457200" eaLnBrk="0" hangingPunct="0"/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Naming </a:t>
            </a:r>
            <a:r>
              <a:rPr kumimoji="1" lang="en-US" b="1" dirty="0" err="1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rle</a:t>
            </a:r>
            <a:endParaRPr kumimoji="1" lang="en-US" b="1" dirty="0">
              <a:solidFill>
                <a:schemeClr val="tx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BEECE94-7649-4027-B749-F86B52CD0502}"/>
              </a:ext>
            </a:extLst>
          </p:cNvPr>
          <p:cNvSpPr/>
          <p:nvPr/>
        </p:nvSpPr>
        <p:spPr>
          <a:xfrm>
            <a:off x="6292722" y="3308750"/>
            <a:ext cx="5781146" cy="328417"/>
          </a:xfrm>
          <a:prstGeom prst="rect">
            <a:avLst/>
          </a:prstGeom>
          <a:gradFill rotWithShape="1">
            <a:gsLst>
              <a:gs pos="0">
                <a:schemeClr val="tx2">
                  <a:lumMod val="10000"/>
                  <a:lumOff val="90000"/>
                </a:schemeClr>
              </a:gs>
              <a:gs pos="5000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algn="ctr" defTabSz="457200" eaLnBrk="0" hangingPunct="0"/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3. </a:t>
            </a:r>
            <a:r>
              <a:rPr kumimoji="1" lang="en-US" b="1" dirty="0">
                <a:solidFill>
                  <a:srgbClr val="FF0000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Small rack </a:t>
            </a:r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QR name position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A6EE439-EA6C-4BCD-B045-BC47D5AC0E1E}"/>
              </a:ext>
            </a:extLst>
          </p:cNvPr>
          <p:cNvSpPr/>
          <p:nvPr/>
        </p:nvSpPr>
        <p:spPr>
          <a:xfrm>
            <a:off x="6286733" y="357002"/>
            <a:ext cx="5781147" cy="324468"/>
          </a:xfrm>
          <a:prstGeom prst="rect">
            <a:avLst/>
          </a:prstGeom>
          <a:gradFill rotWithShape="1">
            <a:gsLst>
              <a:gs pos="0">
                <a:schemeClr val="tx2">
                  <a:lumMod val="10000"/>
                  <a:lumOff val="90000"/>
                </a:schemeClr>
              </a:gs>
              <a:gs pos="50000">
                <a:srgbClr val="FFFFFF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6615" rIns="16615" anchor="ctr"/>
          <a:lstStyle/>
          <a:p>
            <a:pPr algn="ctr" defTabSz="457200" eaLnBrk="0" hangingPunct="0"/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1. </a:t>
            </a:r>
            <a:r>
              <a:rPr kumimoji="1" lang="en-US" b="1" dirty="0">
                <a:solidFill>
                  <a:srgbClr val="FF0000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Pallet </a:t>
            </a:r>
            <a:r>
              <a:rPr kumimoji="1" lang="en-US" b="1" dirty="0"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QR name position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23B248E-9E52-4AFE-BB97-0805237E70DA}"/>
              </a:ext>
            </a:extLst>
          </p:cNvPr>
          <p:cNvSpPr/>
          <p:nvPr/>
        </p:nvSpPr>
        <p:spPr>
          <a:xfrm>
            <a:off x="6286405" y="701823"/>
            <a:ext cx="5781475" cy="252702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23D23AF-70C7-440B-9122-5A7767D8F89B}"/>
              </a:ext>
            </a:extLst>
          </p:cNvPr>
          <p:cNvGrpSpPr/>
          <p:nvPr/>
        </p:nvGrpSpPr>
        <p:grpSpPr>
          <a:xfrm>
            <a:off x="6541797" y="1228077"/>
            <a:ext cx="5241301" cy="1232007"/>
            <a:chOff x="5430367" y="4601562"/>
            <a:chExt cx="6440814" cy="1380343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5549044-FA91-43B2-8F2E-2F94635AE0CB}"/>
                </a:ext>
              </a:extLst>
            </p:cNvPr>
            <p:cNvSpPr/>
            <p:nvPr/>
          </p:nvSpPr>
          <p:spPr>
            <a:xfrm>
              <a:off x="5430367" y="4601562"/>
              <a:ext cx="1607419" cy="137889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D68FD92-624F-44D4-8A96-1B4F8E4A414F}"/>
                </a:ext>
              </a:extLst>
            </p:cNvPr>
            <p:cNvSpPr/>
            <p:nvPr/>
          </p:nvSpPr>
          <p:spPr>
            <a:xfrm>
              <a:off x="7037786" y="4601562"/>
              <a:ext cx="1607419" cy="137889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96F0E2F7-B94C-4303-B446-0173C88352FF}"/>
                </a:ext>
              </a:extLst>
            </p:cNvPr>
            <p:cNvSpPr/>
            <p:nvPr/>
          </p:nvSpPr>
          <p:spPr>
            <a:xfrm>
              <a:off x="8646718" y="4603009"/>
              <a:ext cx="1607419" cy="137889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7CBD924-21F6-4C70-804C-6A84401B511C}"/>
                </a:ext>
              </a:extLst>
            </p:cNvPr>
            <p:cNvSpPr/>
            <p:nvPr/>
          </p:nvSpPr>
          <p:spPr>
            <a:xfrm>
              <a:off x="10263762" y="4601562"/>
              <a:ext cx="1607419" cy="137889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3" name="Picture 232">
            <a:extLst>
              <a:ext uri="{FF2B5EF4-FFF2-40B4-BE49-F238E27FC236}">
                <a16:creationId xmlns:a16="http://schemas.microsoft.com/office/drawing/2014/main" id="{EF84CBCC-741E-4599-BA8F-82C99AA34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885" y="2484329"/>
            <a:ext cx="765828" cy="234111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CC9036B0-E0E7-428C-8C61-C7601F5A5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9994" y="2485522"/>
            <a:ext cx="765829" cy="223292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7A8EA24-2095-4490-807C-CD5D3E256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4547" y="2480437"/>
            <a:ext cx="854421" cy="231653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CF169BAA-A5C6-4B40-AE4A-10F4331E2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0915" y="2492022"/>
            <a:ext cx="765828" cy="231653"/>
          </a:xfrm>
          <a:prstGeom prst="rect">
            <a:avLst/>
          </a:prstGeom>
        </p:spPr>
      </p:pic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B02E563-C3FD-4FDB-B635-A03984FFA57C}"/>
              </a:ext>
            </a:extLst>
          </p:cNvPr>
          <p:cNvGrpSpPr/>
          <p:nvPr/>
        </p:nvGrpSpPr>
        <p:grpSpPr>
          <a:xfrm>
            <a:off x="6764581" y="1414413"/>
            <a:ext cx="897939" cy="789285"/>
            <a:chOff x="637332" y="681479"/>
            <a:chExt cx="997154" cy="1283804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C182039-821C-40F7-93DB-2B7EB00EAC17}"/>
                </a:ext>
              </a:extLst>
            </p:cNvPr>
            <p:cNvSpPr/>
            <p:nvPr/>
          </p:nvSpPr>
          <p:spPr>
            <a:xfrm>
              <a:off x="637332" y="1531367"/>
              <a:ext cx="99715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DD948D4-83D5-46FB-8190-D44DD5DBAAB8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E1AA5524-87FB-4647-B226-82A70BE1BDC2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68D7AC23-DAF6-485A-9766-CD176677F75C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D586314A-5A18-4F09-8DA3-B9144BB56282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Cube 244">
                  <a:extLst>
                    <a:ext uri="{FF2B5EF4-FFF2-40B4-BE49-F238E27FC236}">
                      <a16:creationId xmlns:a16="http://schemas.microsoft.com/office/drawing/2014/main" id="{5B465394-F32D-45DA-9B49-B55D2CB88CE8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Cube 245">
                  <a:extLst>
                    <a:ext uri="{FF2B5EF4-FFF2-40B4-BE49-F238E27FC236}">
                      <a16:creationId xmlns:a16="http://schemas.microsoft.com/office/drawing/2014/main" id="{8266F90A-8DAD-4336-8D64-32C87D43DC46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2B6C252F-FC0F-41C1-9576-76F694E7A303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ube 247">
                  <a:extLst>
                    <a:ext uri="{FF2B5EF4-FFF2-40B4-BE49-F238E27FC236}">
                      <a16:creationId xmlns:a16="http://schemas.microsoft.com/office/drawing/2014/main" id="{423D4623-41D0-4930-AF48-80D67FC08257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ube 248">
                  <a:extLst>
                    <a:ext uri="{FF2B5EF4-FFF2-40B4-BE49-F238E27FC236}">
                      <a16:creationId xmlns:a16="http://schemas.microsoft.com/office/drawing/2014/main" id="{FF17B5EC-188E-420E-89E6-E2B9E6233678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ube 249">
                  <a:extLst>
                    <a:ext uri="{FF2B5EF4-FFF2-40B4-BE49-F238E27FC236}">
                      <a16:creationId xmlns:a16="http://schemas.microsoft.com/office/drawing/2014/main" id="{697E7BCE-B16E-4343-9DD8-3B9CDA3846AD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2" name="Cube 241">
                <a:extLst>
                  <a:ext uri="{FF2B5EF4-FFF2-40B4-BE49-F238E27FC236}">
                    <a16:creationId xmlns:a16="http://schemas.microsoft.com/office/drawing/2014/main" id="{6B1D628B-04B2-4D24-A289-922996A27FDC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B282C08-1657-49D4-8A4C-8D382794B916}"/>
              </a:ext>
            </a:extLst>
          </p:cNvPr>
          <p:cNvGrpSpPr/>
          <p:nvPr/>
        </p:nvGrpSpPr>
        <p:grpSpPr>
          <a:xfrm>
            <a:off x="7997433" y="1376108"/>
            <a:ext cx="897939" cy="789285"/>
            <a:chOff x="637332" y="681479"/>
            <a:chExt cx="997154" cy="1283804"/>
          </a:xfrm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D993ED9-E21A-474A-B7E8-83A1CC026CAA}"/>
                </a:ext>
              </a:extLst>
            </p:cNvPr>
            <p:cNvSpPr/>
            <p:nvPr/>
          </p:nvSpPr>
          <p:spPr>
            <a:xfrm>
              <a:off x="637332" y="1531367"/>
              <a:ext cx="99715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3EE79ABC-1B63-4983-9906-EA2F43E98BD6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DCB8A4E-3A8C-4AE0-9E59-0128F1895E5B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256" name="Cube 255">
                  <a:extLst>
                    <a:ext uri="{FF2B5EF4-FFF2-40B4-BE49-F238E27FC236}">
                      <a16:creationId xmlns:a16="http://schemas.microsoft.com/office/drawing/2014/main" id="{42ABDA62-AAD4-4EE2-A46A-E8B04C94BE0A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Cube 256">
                  <a:extLst>
                    <a:ext uri="{FF2B5EF4-FFF2-40B4-BE49-F238E27FC236}">
                      <a16:creationId xmlns:a16="http://schemas.microsoft.com/office/drawing/2014/main" id="{5A77E019-289A-4CB8-A7B3-C864AD955A19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Cube 257">
                  <a:extLst>
                    <a:ext uri="{FF2B5EF4-FFF2-40B4-BE49-F238E27FC236}">
                      <a16:creationId xmlns:a16="http://schemas.microsoft.com/office/drawing/2014/main" id="{366EC640-3AB7-4E4A-9FD7-4153ADFDCED3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Cube 258">
                  <a:extLst>
                    <a:ext uri="{FF2B5EF4-FFF2-40B4-BE49-F238E27FC236}">
                      <a16:creationId xmlns:a16="http://schemas.microsoft.com/office/drawing/2014/main" id="{4808CBC7-2CFA-4147-82C8-9B6D13F161D8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Cube 259">
                  <a:extLst>
                    <a:ext uri="{FF2B5EF4-FFF2-40B4-BE49-F238E27FC236}">
                      <a16:creationId xmlns:a16="http://schemas.microsoft.com/office/drawing/2014/main" id="{A094FF63-5030-47E1-9117-1FB123EABA5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Cube 260">
                  <a:extLst>
                    <a:ext uri="{FF2B5EF4-FFF2-40B4-BE49-F238E27FC236}">
                      <a16:creationId xmlns:a16="http://schemas.microsoft.com/office/drawing/2014/main" id="{0560F03E-611B-4B33-A17A-2FC5A8B028F6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Cube 261">
                  <a:extLst>
                    <a:ext uri="{FF2B5EF4-FFF2-40B4-BE49-F238E27FC236}">
                      <a16:creationId xmlns:a16="http://schemas.microsoft.com/office/drawing/2014/main" id="{3D9229DC-6D11-4516-97FF-383D0483077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Cube 262">
                  <a:extLst>
                    <a:ext uri="{FF2B5EF4-FFF2-40B4-BE49-F238E27FC236}">
                      <a16:creationId xmlns:a16="http://schemas.microsoft.com/office/drawing/2014/main" id="{702E1462-D345-4249-B468-F00D12BDB6A2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CC8A7670-4AD1-4360-9C3C-5EF53C25D31B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22F040D4-DDCA-489F-B826-9578C088A433}"/>
              </a:ext>
            </a:extLst>
          </p:cNvPr>
          <p:cNvGrpSpPr/>
          <p:nvPr/>
        </p:nvGrpSpPr>
        <p:grpSpPr>
          <a:xfrm>
            <a:off x="9329580" y="1357054"/>
            <a:ext cx="897939" cy="789285"/>
            <a:chOff x="637332" y="681479"/>
            <a:chExt cx="997154" cy="1283804"/>
          </a:xfrm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77723A2-4E69-4DF0-A837-0DF33B1E493A}"/>
                </a:ext>
              </a:extLst>
            </p:cNvPr>
            <p:cNvSpPr/>
            <p:nvPr/>
          </p:nvSpPr>
          <p:spPr>
            <a:xfrm>
              <a:off x="637332" y="1531367"/>
              <a:ext cx="99715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F3B9B1CD-5850-4A2C-A8C5-EB4406D91D5C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FFA0A38F-67FF-4513-9CD9-BBB70D941445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269" name="Cube 268">
                  <a:extLst>
                    <a:ext uri="{FF2B5EF4-FFF2-40B4-BE49-F238E27FC236}">
                      <a16:creationId xmlns:a16="http://schemas.microsoft.com/office/drawing/2014/main" id="{FC2AD7C2-1EF9-4884-8E94-2BEA3CE7FE56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423EB309-4071-4778-99F5-C23354A2AB79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A83C17CF-EE67-4286-AFF0-62C3F87BCB41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63CF3D0-9F2D-4893-9FD8-3A5BEEA55A46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95341415-40C0-4863-ABE4-1E3C7151E675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27420702-9DB4-4401-BCE5-AEB39979661A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09712EC1-7DB9-4C2D-B8A1-EC152812F64E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Cube 275">
                  <a:extLst>
                    <a:ext uri="{FF2B5EF4-FFF2-40B4-BE49-F238E27FC236}">
                      <a16:creationId xmlns:a16="http://schemas.microsoft.com/office/drawing/2014/main" id="{C1096C38-C522-4B62-A444-9B52FAC108D1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8" name="Cube 267">
                <a:extLst>
                  <a:ext uri="{FF2B5EF4-FFF2-40B4-BE49-F238E27FC236}">
                    <a16:creationId xmlns:a16="http://schemas.microsoft.com/office/drawing/2014/main" id="{C1109B43-5D84-4F9D-B076-A01B7BAB5873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259543D-0559-4E7E-BAAD-DC117BF9F46C}"/>
              </a:ext>
            </a:extLst>
          </p:cNvPr>
          <p:cNvCxnSpPr/>
          <p:nvPr/>
        </p:nvCxnSpPr>
        <p:spPr>
          <a:xfrm>
            <a:off x="7763534" y="6632953"/>
            <a:ext cx="28435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6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12771</TotalTime>
  <Words>573</Words>
  <Application>Microsoft Office PowerPoint</Application>
  <PresentationFormat>Widescreen</PresentationFormat>
  <Paragraphs>197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MS UI Gothic</vt:lpstr>
      <vt:lpstr>Aptos</vt:lpstr>
      <vt:lpstr>Aptos Display</vt:lpstr>
      <vt:lpstr>Arial</vt:lpstr>
      <vt:lpstr>Calibri</vt:lpstr>
      <vt:lpstr>Tahoma</vt:lpstr>
      <vt:lpstr>Times New Roman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Company>Panasonic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DAO KHANH</dc:creator>
  <cp:lastModifiedBy>Ha Nguyen Manh</cp:lastModifiedBy>
  <cp:revision>156</cp:revision>
  <dcterms:created xsi:type="dcterms:W3CDTF">2024-07-11T06:23:38Z</dcterms:created>
  <dcterms:modified xsi:type="dcterms:W3CDTF">2024-09-19T05:48:34Z</dcterms:modified>
</cp:coreProperties>
</file>