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41122-8705-4744-A249-69DC7F8EEC0C}" v="1" dt="2021-11-23T00:55:29.076"/>
    <p1510:client id="{F6C272C5-F007-4E2A-9DD0-ED78B563D06C}" v="31" dt="2021-11-23T00:23:40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sunari Teramoto" userId="ff284c05-b2e6-4b2f-b0a3-c718dd2a2804" providerId="ADAL" clId="{48141122-8705-4744-A249-69DC7F8EEC0C}"/>
    <pc:docChg chg="undo custSel modSld">
      <pc:chgData name="Katsunari Teramoto" userId="ff284c05-b2e6-4b2f-b0a3-c718dd2a2804" providerId="ADAL" clId="{48141122-8705-4744-A249-69DC7F8EEC0C}" dt="2021-11-23T01:18:52.092" v="532" actId="1038"/>
      <pc:docMkLst>
        <pc:docMk/>
      </pc:docMkLst>
      <pc:sldChg chg="modSp mod">
        <pc:chgData name="Katsunari Teramoto" userId="ff284c05-b2e6-4b2f-b0a3-c718dd2a2804" providerId="ADAL" clId="{48141122-8705-4744-A249-69DC7F8EEC0C}" dt="2021-11-23T01:13:18.230" v="477" actId="20577"/>
        <pc:sldMkLst>
          <pc:docMk/>
          <pc:sldMk cId="4017652426" sldId="259"/>
        </pc:sldMkLst>
        <pc:spChg chg="mod">
          <ac:chgData name="Katsunari Teramoto" userId="ff284c05-b2e6-4b2f-b0a3-c718dd2a2804" providerId="ADAL" clId="{48141122-8705-4744-A249-69DC7F8EEC0C}" dt="2021-11-23T01:13:18.230" v="477" actId="20577"/>
          <ac:spMkLst>
            <pc:docMk/>
            <pc:sldMk cId="4017652426" sldId="259"/>
            <ac:spMk id="39" creationId="{20724DDF-582A-4E7B-A50F-B60C39D4B0FE}"/>
          </ac:spMkLst>
        </pc:spChg>
      </pc:sldChg>
      <pc:sldChg chg="addSp modSp mod">
        <pc:chgData name="Katsunari Teramoto" userId="ff284c05-b2e6-4b2f-b0a3-c718dd2a2804" providerId="ADAL" clId="{48141122-8705-4744-A249-69DC7F8EEC0C}" dt="2021-11-23T01:18:52.092" v="532" actId="1038"/>
        <pc:sldMkLst>
          <pc:docMk/>
          <pc:sldMk cId="3557545494" sldId="260"/>
        </pc:sldMkLst>
        <pc:spChg chg="add mod">
          <ac:chgData name="Katsunari Teramoto" userId="ff284c05-b2e6-4b2f-b0a3-c718dd2a2804" providerId="ADAL" clId="{48141122-8705-4744-A249-69DC7F8EEC0C}" dt="2021-11-23T01:18:52.092" v="532" actId="1038"/>
          <ac:spMkLst>
            <pc:docMk/>
            <pc:sldMk cId="3557545494" sldId="260"/>
            <ac:spMk id="2" creationId="{32BB3590-2F75-4A69-A4C0-5FEEBB060C1B}"/>
          </ac:spMkLst>
        </pc:spChg>
        <pc:spChg chg="mod">
          <ac:chgData name="Katsunari Teramoto" userId="ff284c05-b2e6-4b2f-b0a3-c718dd2a2804" providerId="ADAL" clId="{48141122-8705-4744-A249-69DC7F8EEC0C}" dt="2021-11-23T01:16:06.786" v="495" actId="1076"/>
          <ac:spMkLst>
            <pc:docMk/>
            <pc:sldMk cId="3557545494" sldId="260"/>
            <ac:spMk id="5" creationId="{2AAF02E0-02C2-4838-8938-B31C24AC3E9B}"/>
          </ac:spMkLst>
        </pc:spChg>
        <pc:spChg chg="mod">
          <ac:chgData name="Katsunari Teramoto" userId="ff284c05-b2e6-4b2f-b0a3-c718dd2a2804" providerId="ADAL" clId="{48141122-8705-4744-A249-69DC7F8EEC0C}" dt="2021-11-23T01:17:48.584" v="502" actId="20577"/>
          <ac:spMkLst>
            <pc:docMk/>
            <pc:sldMk cId="3557545494" sldId="260"/>
            <ac:spMk id="6" creationId="{B6FF7263-9C4E-42D0-A68B-F773172353EF}"/>
          </ac:spMkLst>
        </pc:spChg>
        <pc:spChg chg="mod">
          <ac:chgData name="Katsunari Teramoto" userId="ff284c05-b2e6-4b2f-b0a3-c718dd2a2804" providerId="ADAL" clId="{48141122-8705-4744-A249-69DC7F8EEC0C}" dt="2021-11-23T01:15:38.101" v="480" actId="1076"/>
          <ac:spMkLst>
            <pc:docMk/>
            <pc:sldMk cId="3557545494" sldId="260"/>
            <ac:spMk id="7" creationId="{85E855E7-E23E-45FE-AAAC-D8C2BD824259}"/>
          </ac:spMkLst>
        </pc:spChg>
        <pc:spChg chg="mod">
          <ac:chgData name="Katsunari Teramoto" userId="ff284c05-b2e6-4b2f-b0a3-c718dd2a2804" providerId="ADAL" clId="{48141122-8705-4744-A249-69DC7F8EEC0C}" dt="2021-11-23T01:18:21.824" v="514" actId="20577"/>
          <ac:spMkLst>
            <pc:docMk/>
            <pc:sldMk cId="3557545494" sldId="260"/>
            <ac:spMk id="8" creationId="{65D9BCB1-FF3E-40E8-9F7C-955EF24CBD09}"/>
          </ac:spMkLst>
        </pc:spChg>
      </pc:sldChg>
    </pc:docChg>
  </pc:docChgLst>
  <pc:docChgLst>
    <pc:chgData name="Katsunari Teramoto" userId="ff284c05-b2e6-4b2f-b0a3-c718dd2a2804" providerId="ADAL" clId="{F6C272C5-F007-4E2A-9DD0-ED78B563D06C}"/>
    <pc:docChg chg="undo custSel addSld delSld modSld sldOrd">
      <pc:chgData name="Katsunari Teramoto" userId="ff284c05-b2e6-4b2f-b0a3-c718dd2a2804" providerId="ADAL" clId="{F6C272C5-F007-4E2A-9DD0-ED78B563D06C}" dt="2021-11-23T00:28:55.251" v="983" actId="20577"/>
      <pc:docMkLst>
        <pc:docMk/>
      </pc:docMkLst>
      <pc:sldChg chg="del">
        <pc:chgData name="Katsunari Teramoto" userId="ff284c05-b2e6-4b2f-b0a3-c718dd2a2804" providerId="ADAL" clId="{F6C272C5-F007-4E2A-9DD0-ED78B563D06C}" dt="2021-11-22T23:34:39.792" v="0" actId="47"/>
        <pc:sldMkLst>
          <pc:docMk/>
          <pc:sldMk cId="191764582" sldId="258"/>
        </pc:sldMkLst>
      </pc:sldChg>
      <pc:sldChg chg="addSp delSp modSp mod">
        <pc:chgData name="Katsunari Teramoto" userId="ff284c05-b2e6-4b2f-b0a3-c718dd2a2804" providerId="ADAL" clId="{F6C272C5-F007-4E2A-9DD0-ED78B563D06C}" dt="2021-11-23T00:16:15.066" v="707" actId="14100"/>
        <pc:sldMkLst>
          <pc:docMk/>
          <pc:sldMk cId="4017652426" sldId="259"/>
        </pc:sldMkLst>
        <pc:spChg chg="mod topLvl">
          <ac:chgData name="Katsunari Teramoto" userId="ff284c05-b2e6-4b2f-b0a3-c718dd2a2804" providerId="ADAL" clId="{F6C272C5-F007-4E2A-9DD0-ED78B563D06C}" dt="2021-11-22T23:40:30.705" v="196" actId="553"/>
          <ac:spMkLst>
            <pc:docMk/>
            <pc:sldMk cId="4017652426" sldId="259"/>
            <ac:spMk id="2" creationId="{00000000-0000-0000-0000-000000000000}"/>
          </ac:spMkLst>
        </pc:spChg>
        <pc:spChg chg="mod">
          <ac:chgData name="Katsunari Teramoto" userId="ff284c05-b2e6-4b2f-b0a3-c718dd2a2804" providerId="ADAL" clId="{F6C272C5-F007-4E2A-9DD0-ED78B563D06C}" dt="2021-11-23T00:15:03.692" v="690" actId="553"/>
          <ac:spMkLst>
            <pc:docMk/>
            <pc:sldMk cId="4017652426" sldId="259"/>
            <ac:spMk id="5" creationId="{8A2B609A-4BAA-42E6-901C-39AFE756CEC5}"/>
          </ac:spMkLst>
        </pc:spChg>
        <pc:spChg chg="mod topLvl">
          <ac:chgData name="Katsunari Teramoto" userId="ff284c05-b2e6-4b2f-b0a3-c718dd2a2804" providerId="ADAL" clId="{F6C272C5-F007-4E2A-9DD0-ED78B563D06C}" dt="2021-11-22T23:40:18.219" v="195" actId="165"/>
          <ac:spMkLst>
            <pc:docMk/>
            <pc:sldMk cId="4017652426" sldId="259"/>
            <ac:spMk id="16" creationId="{B8BC6AC9-E9BC-4DD8-BABC-0879C463F9EC}"/>
          </ac:spMkLst>
        </pc:spChg>
        <pc:spChg chg="mod topLvl">
          <ac:chgData name="Katsunari Teramoto" userId="ff284c05-b2e6-4b2f-b0a3-c718dd2a2804" providerId="ADAL" clId="{F6C272C5-F007-4E2A-9DD0-ED78B563D06C}" dt="2021-11-22T23:40:30.705" v="196" actId="553"/>
          <ac:spMkLst>
            <pc:docMk/>
            <pc:sldMk cId="4017652426" sldId="259"/>
            <ac:spMk id="18" creationId="{00000000-0000-0000-0000-000000000000}"/>
          </ac:spMkLst>
        </pc:spChg>
        <pc:spChg chg="mod">
          <ac:chgData name="Katsunari Teramoto" userId="ff284c05-b2e6-4b2f-b0a3-c718dd2a2804" providerId="ADAL" clId="{F6C272C5-F007-4E2A-9DD0-ED78B563D06C}" dt="2021-11-23T00:11:34.371" v="666" actId="20577"/>
          <ac:spMkLst>
            <pc:docMk/>
            <pc:sldMk cId="4017652426" sldId="259"/>
            <ac:spMk id="19" creationId="{20F9E531-3AD3-48A9-8CED-87AC31294CEC}"/>
          </ac:spMkLst>
        </pc:spChg>
        <pc:spChg chg="mod topLvl">
          <ac:chgData name="Katsunari Teramoto" userId="ff284c05-b2e6-4b2f-b0a3-c718dd2a2804" providerId="ADAL" clId="{F6C272C5-F007-4E2A-9DD0-ED78B563D06C}" dt="2021-11-22T23:40:18.219" v="195" actId="165"/>
          <ac:spMkLst>
            <pc:docMk/>
            <pc:sldMk cId="4017652426" sldId="259"/>
            <ac:spMk id="22" creationId="{B8BC6AC9-E9BC-4DD8-BABC-0879C463F9EC}"/>
          </ac:spMkLst>
        </pc:spChg>
        <pc:spChg chg="mod topLvl">
          <ac:chgData name="Katsunari Teramoto" userId="ff284c05-b2e6-4b2f-b0a3-c718dd2a2804" providerId="ADAL" clId="{F6C272C5-F007-4E2A-9DD0-ED78B563D06C}" dt="2021-11-22T23:40:18.219" v="195" actId="165"/>
          <ac:spMkLst>
            <pc:docMk/>
            <pc:sldMk cId="4017652426" sldId="259"/>
            <ac:spMk id="23" creationId="{1D6A8E1B-19BB-4664-ACCC-6ADBE31F41D7}"/>
          </ac:spMkLst>
        </pc:spChg>
        <pc:spChg chg="mod topLvl">
          <ac:chgData name="Katsunari Teramoto" userId="ff284c05-b2e6-4b2f-b0a3-c718dd2a2804" providerId="ADAL" clId="{F6C272C5-F007-4E2A-9DD0-ED78B563D06C}" dt="2021-11-22T23:40:18.219" v="195" actId="165"/>
          <ac:spMkLst>
            <pc:docMk/>
            <pc:sldMk cId="4017652426" sldId="259"/>
            <ac:spMk id="25" creationId="{B8BC6AC9-E9BC-4DD8-BABC-0879C463F9EC}"/>
          </ac:spMkLst>
        </pc:spChg>
        <pc:spChg chg="mod topLvl">
          <ac:chgData name="Katsunari Teramoto" userId="ff284c05-b2e6-4b2f-b0a3-c718dd2a2804" providerId="ADAL" clId="{F6C272C5-F007-4E2A-9DD0-ED78B563D06C}" dt="2021-11-22T23:40:18.219" v="195" actId="165"/>
          <ac:spMkLst>
            <pc:docMk/>
            <pc:sldMk cId="4017652426" sldId="259"/>
            <ac:spMk id="28" creationId="{B8BC6AC9-E9BC-4DD8-BABC-0879C463F9EC}"/>
          </ac:spMkLst>
        </pc:spChg>
        <pc:spChg chg="mod topLvl">
          <ac:chgData name="Katsunari Teramoto" userId="ff284c05-b2e6-4b2f-b0a3-c718dd2a2804" providerId="ADAL" clId="{F6C272C5-F007-4E2A-9DD0-ED78B563D06C}" dt="2021-11-22T23:40:18.219" v="195" actId="165"/>
          <ac:spMkLst>
            <pc:docMk/>
            <pc:sldMk cId="4017652426" sldId="259"/>
            <ac:spMk id="32" creationId="{B97EA56E-50B8-4120-902D-13BAA8964438}"/>
          </ac:spMkLst>
        </pc:spChg>
        <pc:spChg chg="mod">
          <ac:chgData name="Katsunari Teramoto" userId="ff284c05-b2e6-4b2f-b0a3-c718dd2a2804" providerId="ADAL" clId="{F6C272C5-F007-4E2A-9DD0-ED78B563D06C}" dt="2021-11-23T00:15:03.692" v="690" actId="553"/>
          <ac:spMkLst>
            <pc:docMk/>
            <pc:sldMk cId="4017652426" sldId="259"/>
            <ac:spMk id="38" creationId="{B72563A9-4600-46E8-B53A-CDAA5B4154C0}"/>
          </ac:spMkLst>
        </pc:spChg>
        <pc:spChg chg="mod">
          <ac:chgData name="Katsunari Teramoto" userId="ff284c05-b2e6-4b2f-b0a3-c718dd2a2804" providerId="ADAL" clId="{F6C272C5-F007-4E2A-9DD0-ED78B563D06C}" dt="2021-11-23T00:15:03.692" v="690" actId="553"/>
          <ac:spMkLst>
            <pc:docMk/>
            <pc:sldMk cId="4017652426" sldId="259"/>
            <ac:spMk id="39" creationId="{20724DDF-582A-4E7B-A50F-B60C39D4B0FE}"/>
          </ac:spMkLst>
        </pc:spChg>
        <pc:spChg chg="mod topLvl">
          <ac:chgData name="Katsunari Teramoto" userId="ff284c05-b2e6-4b2f-b0a3-c718dd2a2804" providerId="ADAL" clId="{F6C272C5-F007-4E2A-9DD0-ED78B563D06C}" dt="2021-11-22T23:40:18.219" v="195" actId="165"/>
          <ac:spMkLst>
            <pc:docMk/>
            <pc:sldMk cId="4017652426" sldId="259"/>
            <ac:spMk id="41" creationId="{B8BC6AC9-E9BC-4DD8-BABC-0879C463F9EC}"/>
          </ac:spMkLst>
        </pc:spChg>
        <pc:spChg chg="mod topLvl">
          <ac:chgData name="Katsunari Teramoto" userId="ff284c05-b2e6-4b2f-b0a3-c718dd2a2804" providerId="ADAL" clId="{F6C272C5-F007-4E2A-9DD0-ED78B563D06C}" dt="2021-11-22T23:40:18.219" v="195" actId="165"/>
          <ac:spMkLst>
            <pc:docMk/>
            <pc:sldMk cId="4017652426" sldId="259"/>
            <ac:spMk id="42" creationId="{B8BC6AC9-E9BC-4DD8-BABC-0879C463F9EC}"/>
          </ac:spMkLst>
        </pc:spChg>
        <pc:spChg chg="add mod">
          <ac:chgData name="Katsunari Teramoto" userId="ff284c05-b2e6-4b2f-b0a3-c718dd2a2804" providerId="ADAL" clId="{F6C272C5-F007-4E2A-9DD0-ED78B563D06C}" dt="2021-11-23T00:15:03.692" v="690" actId="553"/>
          <ac:spMkLst>
            <pc:docMk/>
            <pc:sldMk cId="4017652426" sldId="259"/>
            <ac:spMk id="43" creationId="{20641873-62E8-488A-A4FB-942995B0CB1A}"/>
          </ac:spMkLst>
        </pc:spChg>
        <pc:spChg chg="add mod">
          <ac:chgData name="Katsunari Teramoto" userId="ff284c05-b2e6-4b2f-b0a3-c718dd2a2804" providerId="ADAL" clId="{F6C272C5-F007-4E2A-9DD0-ED78B563D06C}" dt="2021-11-22T23:39:57.685" v="191" actId="14100"/>
          <ac:spMkLst>
            <pc:docMk/>
            <pc:sldMk cId="4017652426" sldId="259"/>
            <ac:spMk id="44" creationId="{122D973A-31D9-4269-9DF6-838247CC4430}"/>
          </ac:spMkLst>
        </pc:spChg>
        <pc:spChg chg="add mod">
          <ac:chgData name="Katsunari Teramoto" userId="ff284c05-b2e6-4b2f-b0a3-c718dd2a2804" providerId="ADAL" clId="{F6C272C5-F007-4E2A-9DD0-ED78B563D06C}" dt="2021-11-22T23:39:52.711" v="190" actId="571"/>
          <ac:spMkLst>
            <pc:docMk/>
            <pc:sldMk cId="4017652426" sldId="259"/>
            <ac:spMk id="45" creationId="{43D1168F-D743-4F84-8D00-EA8C4105AB14}"/>
          </ac:spMkLst>
        </pc:spChg>
        <pc:spChg chg="add mod">
          <ac:chgData name="Katsunari Teramoto" userId="ff284c05-b2e6-4b2f-b0a3-c718dd2a2804" providerId="ADAL" clId="{F6C272C5-F007-4E2A-9DD0-ED78B563D06C}" dt="2021-11-22T23:40:30.705" v="196" actId="553"/>
          <ac:spMkLst>
            <pc:docMk/>
            <pc:sldMk cId="4017652426" sldId="259"/>
            <ac:spMk id="46" creationId="{52C33550-49AB-40DD-872F-19BE76E53164}"/>
          </ac:spMkLst>
        </pc:spChg>
        <pc:spChg chg="add mod">
          <ac:chgData name="Katsunari Teramoto" userId="ff284c05-b2e6-4b2f-b0a3-c718dd2a2804" providerId="ADAL" clId="{F6C272C5-F007-4E2A-9DD0-ED78B563D06C}" dt="2021-11-23T00:15:03.692" v="690" actId="553"/>
          <ac:spMkLst>
            <pc:docMk/>
            <pc:sldMk cId="4017652426" sldId="259"/>
            <ac:spMk id="47" creationId="{58E6C21E-0F05-42F3-8C4B-830BABDD1BCB}"/>
          </ac:spMkLst>
        </pc:spChg>
        <pc:spChg chg="add mod">
          <ac:chgData name="Katsunari Teramoto" userId="ff284c05-b2e6-4b2f-b0a3-c718dd2a2804" providerId="ADAL" clId="{F6C272C5-F007-4E2A-9DD0-ED78B563D06C}" dt="2021-11-23T00:16:15.066" v="707" actId="14100"/>
          <ac:spMkLst>
            <pc:docMk/>
            <pc:sldMk cId="4017652426" sldId="259"/>
            <ac:spMk id="48" creationId="{F3D5A17D-3200-4290-A009-E477D0698796}"/>
          </ac:spMkLst>
        </pc:spChg>
        <pc:spChg chg="mod">
          <ac:chgData name="Katsunari Teramoto" userId="ff284c05-b2e6-4b2f-b0a3-c718dd2a2804" providerId="ADAL" clId="{F6C272C5-F007-4E2A-9DD0-ED78B563D06C}" dt="2021-11-22T23:40:30.705" v="196" actId="553"/>
          <ac:spMkLst>
            <pc:docMk/>
            <pc:sldMk cId="4017652426" sldId="259"/>
            <ac:spMk id="49" creationId="{2391751B-AD4F-44D5-9771-139BA1B257B1}"/>
          </ac:spMkLst>
        </pc:spChg>
        <pc:spChg chg="mod">
          <ac:chgData name="Katsunari Teramoto" userId="ff284c05-b2e6-4b2f-b0a3-c718dd2a2804" providerId="ADAL" clId="{F6C272C5-F007-4E2A-9DD0-ED78B563D06C}" dt="2021-11-22T23:40:30.705" v="196" actId="553"/>
          <ac:spMkLst>
            <pc:docMk/>
            <pc:sldMk cId="4017652426" sldId="259"/>
            <ac:spMk id="50" creationId="{AB948BC1-B4A3-4EFB-97E3-F78A08E59196}"/>
          </ac:spMkLst>
        </pc:spChg>
        <pc:spChg chg="mod">
          <ac:chgData name="Katsunari Teramoto" userId="ff284c05-b2e6-4b2f-b0a3-c718dd2a2804" providerId="ADAL" clId="{F6C272C5-F007-4E2A-9DD0-ED78B563D06C}" dt="2021-11-22T23:40:30.705" v="196" actId="553"/>
          <ac:spMkLst>
            <pc:docMk/>
            <pc:sldMk cId="4017652426" sldId="259"/>
            <ac:spMk id="52" creationId="{87604CD7-6C8E-42F8-8B88-B8400498D766}"/>
          </ac:spMkLst>
        </pc:spChg>
        <pc:spChg chg="mod">
          <ac:chgData name="Katsunari Teramoto" userId="ff284c05-b2e6-4b2f-b0a3-c718dd2a2804" providerId="ADAL" clId="{F6C272C5-F007-4E2A-9DD0-ED78B563D06C}" dt="2021-11-22T23:40:30.705" v="196" actId="553"/>
          <ac:spMkLst>
            <pc:docMk/>
            <pc:sldMk cId="4017652426" sldId="259"/>
            <ac:spMk id="57" creationId="{D1B5980D-E8EC-40FB-8AD4-15269F4413D2}"/>
          </ac:spMkLst>
        </pc:spChg>
        <pc:spChg chg="mod">
          <ac:chgData name="Katsunari Teramoto" userId="ff284c05-b2e6-4b2f-b0a3-c718dd2a2804" providerId="ADAL" clId="{F6C272C5-F007-4E2A-9DD0-ED78B563D06C}" dt="2021-11-22T23:40:30.705" v="196" actId="553"/>
          <ac:spMkLst>
            <pc:docMk/>
            <pc:sldMk cId="4017652426" sldId="259"/>
            <ac:spMk id="58" creationId="{93955611-9D50-4895-837E-F7EDE0329328}"/>
          </ac:spMkLst>
        </pc:spChg>
        <pc:spChg chg="mod">
          <ac:chgData name="Katsunari Teramoto" userId="ff284c05-b2e6-4b2f-b0a3-c718dd2a2804" providerId="ADAL" clId="{F6C272C5-F007-4E2A-9DD0-ED78B563D06C}" dt="2021-11-22T23:35:16.555" v="7" actId="1076"/>
          <ac:spMkLst>
            <pc:docMk/>
            <pc:sldMk cId="4017652426" sldId="259"/>
            <ac:spMk id="62" creationId="{0BD867C6-22CF-408A-8E22-1E622810AA0A}"/>
          </ac:spMkLst>
        </pc:spChg>
        <pc:spChg chg="mod">
          <ac:chgData name="Katsunari Teramoto" userId="ff284c05-b2e6-4b2f-b0a3-c718dd2a2804" providerId="ADAL" clId="{F6C272C5-F007-4E2A-9DD0-ED78B563D06C}" dt="2021-11-22T23:35:05.715" v="5" actId="1076"/>
          <ac:spMkLst>
            <pc:docMk/>
            <pc:sldMk cId="4017652426" sldId="259"/>
            <ac:spMk id="63" creationId="{DDD87950-DFA9-478B-AD1F-E6E78D0C6B83}"/>
          </ac:spMkLst>
        </pc:spChg>
        <pc:spChg chg="mod">
          <ac:chgData name="Katsunari Teramoto" userId="ff284c05-b2e6-4b2f-b0a3-c718dd2a2804" providerId="ADAL" clId="{F6C272C5-F007-4E2A-9DD0-ED78B563D06C}" dt="2021-11-22T23:35:10.824" v="6" actId="1076"/>
          <ac:spMkLst>
            <pc:docMk/>
            <pc:sldMk cId="4017652426" sldId="259"/>
            <ac:spMk id="64" creationId="{071CE3F9-D9FF-457B-8B1B-520FC77BBDB3}"/>
          </ac:spMkLst>
        </pc:spChg>
        <pc:spChg chg="mod">
          <ac:chgData name="Katsunari Teramoto" userId="ff284c05-b2e6-4b2f-b0a3-c718dd2a2804" providerId="ADAL" clId="{F6C272C5-F007-4E2A-9DD0-ED78B563D06C}" dt="2021-11-22T23:34:57.611" v="4" actId="1076"/>
          <ac:spMkLst>
            <pc:docMk/>
            <pc:sldMk cId="4017652426" sldId="259"/>
            <ac:spMk id="65" creationId="{FEFE0828-FACD-4812-A1C5-86F6A4CAA1AF}"/>
          </ac:spMkLst>
        </pc:spChg>
        <pc:spChg chg="mod">
          <ac:chgData name="Katsunari Teramoto" userId="ff284c05-b2e6-4b2f-b0a3-c718dd2a2804" providerId="ADAL" clId="{F6C272C5-F007-4E2A-9DD0-ED78B563D06C}" dt="2021-11-22T23:34:53.412" v="3" actId="1076"/>
          <ac:spMkLst>
            <pc:docMk/>
            <pc:sldMk cId="4017652426" sldId="259"/>
            <ac:spMk id="66" creationId="{3B39D2D0-425A-464C-947B-FBF2E901FE67}"/>
          </ac:spMkLst>
        </pc:spChg>
        <pc:spChg chg="mod">
          <ac:chgData name="Katsunari Teramoto" userId="ff284c05-b2e6-4b2f-b0a3-c718dd2a2804" providerId="ADAL" clId="{F6C272C5-F007-4E2A-9DD0-ED78B563D06C}" dt="2021-11-22T23:34:50.125" v="2" actId="1076"/>
          <ac:spMkLst>
            <pc:docMk/>
            <pc:sldMk cId="4017652426" sldId="259"/>
            <ac:spMk id="67" creationId="{DDA15CA3-7DEC-4B24-A938-A926DC62AECA}"/>
          </ac:spMkLst>
        </pc:spChg>
        <pc:spChg chg="mod">
          <ac:chgData name="Katsunari Teramoto" userId="ff284c05-b2e6-4b2f-b0a3-c718dd2a2804" providerId="ADAL" clId="{F6C272C5-F007-4E2A-9DD0-ED78B563D06C}" dt="2021-11-22T23:34:46.604" v="1" actId="1076"/>
          <ac:spMkLst>
            <pc:docMk/>
            <pc:sldMk cId="4017652426" sldId="259"/>
            <ac:spMk id="68" creationId="{E06A3A29-9CE5-426B-83C0-FB5DC665CAA9}"/>
          </ac:spMkLst>
        </pc:spChg>
        <pc:spChg chg="mod">
          <ac:chgData name="Katsunari Teramoto" userId="ff284c05-b2e6-4b2f-b0a3-c718dd2a2804" providerId="ADAL" clId="{F6C272C5-F007-4E2A-9DD0-ED78B563D06C}" dt="2021-11-22T23:40:30.705" v="196" actId="553"/>
          <ac:spMkLst>
            <pc:docMk/>
            <pc:sldMk cId="4017652426" sldId="259"/>
            <ac:spMk id="69" creationId="{9E8C87A3-0A4B-40AD-848B-96C45CB94222}"/>
          </ac:spMkLst>
        </pc:spChg>
        <pc:spChg chg="add mod">
          <ac:chgData name="Katsunari Teramoto" userId="ff284c05-b2e6-4b2f-b0a3-c718dd2a2804" providerId="ADAL" clId="{F6C272C5-F007-4E2A-9DD0-ED78B563D06C}" dt="2021-11-23T00:15:59.690" v="705" actId="20577"/>
          <ac:spMkLst>
            <pc:docMk/>
            <pc:sldMk cId="4017652426" sldId="259"/>
            <ac:spMk id="70" creationId="{7227EF08-5796-4E2D-A22D-C295D5DFE8E3}"/>
          </ac:spMkLst>
        </pc:spChg>
        <pc:grpChg chg="del">
          <ac:chgData name="Katsunari Teramoto" userId="ff284c05-b2e6-4b2f-b0a3-c718dd2a2804" providerId="ADAL" clId="{F6C272C5-F007-4E2A-9DD0-ED78B563D06C}" dt="2021-11-22T23:40:18.219" v="195" actId="165"/>
          <ac:grpSpMkLst>
            <pc:docMk/>
            <pc:sldMk cId="4017652426" sldId="259"/>
            <ac:grpSpMk id="4" creationId="{00000000-0000-0000-0000-000000000000}"/>
          </ac:grpSpMkLst>
        </pc:grpChg>
        <pc:graphicFrameChg chg="mod modGraphic">
          <ac:chgData name="Katsunari Teramoto" userId="ff284c05-b2e6-4b2f-b0a3-c718dd2a2804" providerId="ADAL" clId="{F6C272C5-F007-4E2A-9DD0-ED78B563D06C}" dt="2021-11-23T00:12:56.906" v="672" actId="20577"/>
          <ac:graphicFrameMkLst>
            <pc:docMk/>
            <pc:sldMk cId="4017652426" sldId="259"/>
            <ac:graphicFrameMk id="3" creationId="{00000000-0000-0000-0000-000000000000}"/>
          </ac:graphicFrameMkLst>
        </pc:graphicFrameChg>
        <pc:graphicFrameChg chg="add mod">
          <ac:chgData name="Katsunari Teramoto" userId="ff284c05-b2e6-4b2f-b0a3-c718dd2a2804" providerId="ADAL" clId="{F6C272C5-F007-4E2A-9DD0-ED78B563D06C}" dt="2021-11-22T23:38:51.327" v="172" actId="571"/>
          <ac:graphicFrameMkLst>
            <pc:docMk/>
            <pc:sldMk cId="4017652426" sldId="259"/>
            <ac:graphicFrameMk id="43" creationId="{1265F451-2C4C-4D73-BD14-2DDE81858339}"/>
          </ac:graphicFrameMkLst>
        </pc:graphicFrameChg>
      </pc:sldChg>
      <pc:sldChg chg="addSp delSp modSp new mod ord modClrScheme chgLayout">
        <pc:chgData name="Katsunari Teramoto" userId="ff284c05-b2e6-4b2f-b0a3-c718dd2a2804" providerId="ADAL" clId="{F6C272C5-F007-4E2A-9DD0-ED78B563D06C}" dt="2021-11-23T00:28:55.251" v="983" actId="20577"/>
        <pc:sldMkLst>
          <pc:docMk/>
          <pc:sldMk cId="3557545494" sldId="260"/>
        </pc:sldMkLst>
        <pc:spChg chg="del">
          <ac:chgData name="Katsunari Teramoto" userId="ff284c05-b2e6-4b2f-b0a3-c718dd2a2804" providerId="ADAL" clId="{F6C272C5-F007-4E2A-9DD0-ED78B563D06C}" dt="2021-11-22T23:55:42.952" v="312" actId="700"/>
          <ac:spMkLst>
            <pc:docMk/>
            <pc:sldMk cId="3557545494" sldId="260"/>
            <ac:spMk id="2" creationId="{6D7676FA-EF25-468E-9F8E-FF4AB9277E04}"/>
          </ac:spMkLst>
        </pc:spChg>
        <pc:spChg chg="del">
          <ac:chgData name="Katsunari Teramoto" userId="ff284c05-b2e6-4b2f-b0a3-c718dd2a2804" providerId="ADAL" clId="{F6C272C5-F007-4E2A-9DD0-ED78B563D06C}" dt="2021-11-22T23:55:42.952" v="312" actId="700"/>
          <ac:spMkLst>
            <pc:docMk/>
            <pc:sldMk cId="3557545494" sldId="260"/>
            <ac:spMk id="3" creationId="{4B37CDCB-142D-4B53-B6B3-F9C1A659350C}"/>
          </ac:spMkLst>
        </pc:spChg>
        <pc:spChg chg="add mod">
          <ac:chgData name="Katsunari Teramoto" userId="ff284c05-b2e6-4b2f-b0a3-c718dd2a2804" providerId="ADAL" clId="{F6C272C5-F007-4E2A-9DD0-ED78B563D06C}" dt="2021-11-23T00:11:15.500" v="660" actId="14100"/>
          <ac:spMkLst>
            <pc:docMk/>
            <pc:sldMk cId="3557545494" sldId="260"/>
            <ac:spMk id="4" creationId="{7CE028BC-9E33-42A5-987B-A721A42548C2}"/>
          </ac:spMkLst>
        </pc:spChg>
        <pc:spChg chg="add mod">
          <ac:chgData name="Katsunari Teramoto" userId="ff284c05-b2e6-4b2f-b0a3-c718dd2a2804" providerId="ADAL" clId="{F6C272C5-F007-4E2A-9DD0-ED78B563D06C}" dt="2021-11-23T00:21:01.588" v="766" actId="1076"/>
          <ac:spMkLst>
            <pc:docMk/>
            <pc:sldMk cId="3557545494" sldId="260"/>
            <ac:spMk id="5" creationId="{2AAF02E0-02C2-4838-8938-B31C24AC3E9B}"/>
          </ac:spMkLst>
        </pc:spChg>
        <pc:spChg chg="add mod">
          <ac:chgData name="Katsunari Teramoto" userId="ff284c05-b2e6-4b2f-b0a3-c718dd2a2804" providerId="ADAL" clId="{F6C272C5-F007-4E2A-9DD0-ED78B563D06C}" dt="2021-11-23T00:24:25.843" v="873" actId="207"/>
          <ac:spMkLst>
            <pc:docMk/>
            <pc:sldMk cId="3557545494" sldId="260"/>
            <ac:spMk id="6" creationId="{B6FF7263-9C4E-42D0-A68B-F773172353EF}"/>
          </ac:spMkLst>
        </pc:spChg>
        <pc:spChg chg="add mod">
          <ac:chgData name="Katsunari Teramoto" userId="ff284c05-b2e6-4b2f-b0a3-c718dd2a2804" providerId="ADAL" clId="{F6C272C5-F007-4E2A-9DD0-ED78B563D06C}" dt="2021-11-23T00:26:58.154" v="923" actId="1076"/>
          <ac:spMkLst>
            <pc:docMk/>
            <pc:sldMk cId="3557545494" sldId="260"/>
            <ac:spMk id="7" creationId="{85E855E7-E23E-45FE-AAAC-D8C2BD824259}"/>
          </ac:spMkLst>
        </pc:spChg>
        <pc:spChg chg="add mod">
          <ac:chgData name="Katsunari Teramoto" userId="ff284c05-b2e6-4b2f-b0a3-c718dd2a2804" providerId="ADAL" clId="{F6C272C5-F007-4E2A-9DD0-ED78B563D06C}" dt="2021-11-23T00:28:55.251" v="983" actId="20577"/>
          <ac:spMkLst>
            <pc:docMk/>
            <pc:sldMk cId="3557545494" sldId="260"/>
            <ac:spMk id="8" creationId="{65D9BCB1-FF3E-40E8-9F7C-955EF24CBD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9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7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5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2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8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9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10672-A329-4ACD-BE31-B6A420F6D6E8}" type="datetimeFigureOut">
              <a:rPr lang="en-US" smtClean="0"/>
              <a:t>2022-03-23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8C22-6A98-4BFE-A561-30F436534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3;p23">
            <a:extLst>
              <a:ext uri="{FF2B5EF4-FFF2-40B4-BE49-F238E27FC236}">
                <a16:creationId xmlns:a16="http://schemas.microsoft.com/office/drawing/2014/main" id="{7CE028BC-9E33-42A5-987B-A721A42548C2}"/>
              </a:ext>
            </a:extLst>
          </p:cNvPr>
          <p:cNvSpPr txBox="1">
            <a:spLocks/>
          </p:cNvSpPr>
          <p:nvPr/>
        </p:nvSpPr>
        <p:spPr>
          <a:xfrm>
            <a:off x="997527" y="140129"/>
            <a:ext cx="9256634" cy="44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ISD ACTIVITIES Oct.2021-MAR.2022</a:t>
            </a:r>
          </a:p>
        </p:txBody>
      </p:sp>
      <p:sp>
        <p:nvSpPr>
          <p:cNvPr id="5" name="Google Shape;403;p23">
            <a:extLst>
              <a:ext uri="{FF2B5EF4-FFF2-40B4-BE49-F238E27FC236}">
                <a16:creationId xmlns:a16="http://schemas.microsoft.com/office/drawing/2014/main" id="{2AAF02E0-02C2-4838-8938-B31C24AC3E9B}"/>
              </a:ext>
            </a:extLst>
          </p:cNvPr>
          <p:cNvSpPr txBox="1">
            <a:spLocks/>
          </p:cNvSpPr>
          <p:nvPr/>
        </p:nvSpPr>
        <p:spPr>
          <a:xfrm>
            <a:off x="115890" y="706517"/>
            <a:ext cx="9113681" cy="44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ISD Development Direction: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FF7263-9C4E-42D0-A68B-F773172353EF}"/>
              </a:ext>
            </a:extLst>
          </p:cNvPr>
          <p:cNvSpPr txBox="1"/>
          <p:nvPr/>
        </p:nvSpPr>
        <p:spPr>
          <a:xfrm>
            <a:off x="797277" y="1285450"/>
            <a:ext cx="9456884" cy="1964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ja-JP" sz="2800" dirty="0"/>
              <a:t>Concentrate </a:t>
            </a:r>
            <a:r>
              <a:rPr kumimoji="1" lang="en-US" altLang="ja-JP" sz="2800" b="1" dirty="0"/>
              <a:t>Procurement manual job improvement Project</a:t>
            </a:r>
            <a:endParaRPr kumimoji="1" lang="en-US" altLang="ja-JP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ja-JP" sz="2800" dirty="0"/>
              <a:t>IT Support for </a:t>
            </a:r>
            <a:r>
              <a:rPr kumimoji="1" lang="en-US" altLang="ja-JP" sz="2800" b="1" dirty="0"/>
              <a:t>Safety, Compliance, Quality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ja-JP" sz="2800" dirty="0"/>
              <a:t>Project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for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Head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Count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reduce</a:t>
            </a:r>
            <a:endParaRPr kumimoji="1" lang="ja-JP" altLang="en-US" sz="2800" dirty="0"/>
          </a:p>
        </p:txBody>
      </p:sp>
      <p:sp>
        <p:nvSpPr>
          <p:cNvPr id="7" name="Google Shape;403;p23">
            <a:extLst>
              <a:ext uri="{FF2B5EF4-FFF2-40B4-BE49-F238E27FC236}">
                <a16:creationId xmlns:a16="http://schemas.microsoft.com/office/drawing/2014/main" id="{85E855E7-E23E-45FE-AAAC-D8C2BD824259}"/>
              </a:ext>
            </a:extLst>
          </p:cNvPr>
          <p:cNvSpPr txBox="1">
            <a:spLocks/>
          </p:cNvSpPr>
          <p:nvPr/>
        </p:nvSpPr>
        <p:spPr>
          <a:xfrm>
            <a:off x="115890" y="3490261"/>
            <a:ext cx="9113681" cy="44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8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Current ISD Activities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D9BCB1-FF3E-40E8-9F7C-955EF24CBD09}"/>
              </a:ext>
            </a:extLst>
          </p:cNvPr>
          <p:cNvSpPr txBox="1"/>
          <p:nvPr/>
        </p:nvSpPr>
        <p:spPr>
          <a:xfrm>
            <a:off x="797277" y="4178160"/>
            <a:ext cx="9564350" cy="1595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kumimoji="1" lang="en-US" altLang="ja-JP" sz="2800" b="1" dirty="0"/>
              <a:t>16</a:t>
            </a:r>
            <a:r>
              <a:rPr kumimoji="1" lang="en-US" altLang="ja-JP" sz="2800" dirty="0"/>
              <a:t> Project on going</a:t>
            </a:r>
            <a:endParaRPr kumimoji="1" lang="en-US" altLang="ja-JP" sz="2000" dirty="0"/>
          </a:p>
          <a:p>
            <a:r>
              <a:rPr kumimoji="1" lang="en-US" altLang="ja-JP" sz="3200" dirty="0"/>
              <a:t>       - </a:t>
            </a:r>
            <a:r>
              <a:rPr kumimoji="1" lang="en-US" altLang="ja-JP" sz="2400" dirty="0"/>
              <a:t>Total </a:t>
            </a:r>
            <a:r>
              <a:rPr kumimoji="1" lang="en-US" altLang="ja-JP" sz="2400" b="1" dirty="0"/>
              <a:t>7 pax </a:t>
            </a:r>
            <a:r>
              <a:rPr kumimoji="1" lang="en-US" altLang="ja-JP" sz="2400" dirty="0"/>
              <a:t>HC Reduce  &amp;  </a:t>
            </a:r>
            <a:r>
              <a:rPr kumimoji="1" lang="en-US" altLang="ja-JP" sz="2400" b="1" dirty="0"/>
              <a:t>80.6k $</a:t>
            </a:r>
            <a:r>
              <a:rPr kumimoji="1" lang="en-US" altLang="ja-JP" sz="2400" dirty="0"/>
              <a:t> Cost down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en-US" altLang="ja-JP" sz="2800" dirty="0"/>
              <a:t>Monthly progress reporting at Manager meeting (final week) 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BB3590-2F75-4A69-A4C0-5FEEBB060C1B}"/>
              </a:ext>
            </a:extLst>
          </p:cNvPr>
          <p:cNvSpPr txBox="1"/>
          <p:nvPr/>
        </p:nvSpPr>
        <p:spPr>
          <a:xfrm>
            <a:off x="315142" y="6116763"/>
            <a:ext cx="11042190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3000" b="1" dirty="0"/>
              <a:t>Please support for strong cooperation of user test &amp; smooth Go-Live</a:t>
            </a:r>
            <a:endParaRPr kumimoji="1" lang="ja-JP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5754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1495" y="403222"/>
          <a:ext cx="12109009" cy="6445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07">
                  <a:extLst>
                    <a:ext uri="{9D8B030D-6E8A-4147-A177-3AD203B41FA5}">
                      <a16:colId xmlns:a16="http://schemas.microsoft.com/office/drawing/2014/main" val="1173642011"/>
                    </a:ext>
                  </a:extLst>
                </a:gridCol>
                <a:gridCol w="4494216">
                  <a:extLst>
                    <a:ext uri="{9D8B030D-6E8A-4147-A177-3AD203B41FA5}">
                      <a16:colId xmlns:a16="http://schemas.microsoft.com/office/drawing/2014/main" val="2116685461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3933314244"/>
                    </a:ext>
                  </a:extLst>
                </a:gridCol>
                <a:gridCol w="849854">
                  <a:extLst>
                    <a:ext uri="{9D8B030D-6E8A-4147-A177-3AD203B41FA5}">
                      <a16:colId xmlns:a16="http://schemas.microsoft.com/office/drawing/2014/main" val="1093428563"/>
                    </a:ext>
                  </a:extLst>
                </a:gridCol>
                <a:gridCol w="1011073">
                  <a:extLst>
                    <a:ext uri="{9D8B030D-6E8A-4147-A177-3AD203B41FA5}">
                      <a16:colId xmlns:a16="http://schemas.microsoft.com/office/drawing/2014/main" val="280087078"/>
                    </a:ext>
                  </a:extLst>
                </a:gridCol>
                <a:gridCol w="734415">
                  <a:extLst>
                    <a:ext uri="{9D8B030D-6E8A-4147-A177-3AD203B41FA5}">
                      <a16:colId xmlns:a16="http://schemas.microsoft.com/office/drawing/2014/main" val="2714608657"/>
                    </a:ext>
                  </a:extLst>
                </a:gridCol>
                <a:gridCol w="571553">
                  <a:extLst>
                    <a:ext uri="{9D8B030D-6E8A-4147-A177-3AD203B41FA5}">
                      <a16:colId xmlns:a16="http://schemas.microsoft.com/office/drawing/2014/main" val="639401475"/>
                    </a:ext>
                  </a:extLst>
                </a:gridCol>
                <a:gridCol w="604546">
                  <a:extLst>
                    <a:ext uri="{9D8B030D-6E8A-4147-A177-3AD203B41FA5}">
                      <a16:colId xmlns:a16="http://schemas.microsoft.com/office/drawing/2014/main" val="1538839471"/>
                    </a:ext>
                  </a:extLst>
                </a:gridCol>
                <a:gridCol w="597752">
                  <a:extLst>
                    <a:ext uri="{9D8B030D-6E8A-4147-A177-3AD203B41FA5}">
                      <a16:colId xmlns:a16="http://schemas.microsoft.com/office/drawing/2014/main" val="2140773580"/>
                    </a:ext>
                  </a:extLst>
                </a:gridCol>
                <a:gridCol w="584166">
                  <a:extLst>
                    <a:ext uri="{9D8B030D-6E8A-4147-A177-3AD203B41FA5}">
                      <a16:colId xmlns:a16="http://schemas.microsoft.com/office/drawing/2014/main" val="494324685"/>
                    </a:ext>
                  </a:extLst>
                </a:gridCol>
                <a:gridCol w="584167">
                  <a:extLst>
                    <a:ext uri="{9D8B030D-6E8A-4147-A177-3AD203B41FA5}">
                      <a16:colId xmlns:a16="http://schemas.microsoft.com/office/drawing/2014/main" val="2401257019"/>
                    </a:ext>
                  </a:extLst>
                </a:gridCol>
                <a:gridCol w="588696">
                  <a:extLst>
                    <a:ext uri="{9D8B030D-6E8A-4147-A177-3AD203B41FA5}">
                      <a16:colId xmlns:a16="http://schemas.microsoft.com/office/drawing/2014/main" val="4086810863"/>
                    </a:ext>
                  </a:extLst>
                </a:gridCol>
              </a:tblGrid>
              <a:tr h="42426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Department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Efficiency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(Month)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0979296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QC-MCS Free location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2pax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713253018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535" marR="90535" marT="44819" marB="448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compare BOM/ECN btw SAP &amp; Excel file 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173339053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Freight Management(Custom INV vs DA/EDI INV)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PSCD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3pax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486242584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Business-Microwave label printing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485125128"/>
                  </a:ext>
                </a:extLst>
              </a:tr>
              <a:tr h="396761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 function Auto convert BOM PAPVN/BCBU/SCBU/MEBD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 </a:t>
                      </a:r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2pax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005704990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text when issue out/scrap for Accounting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035113607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 list </a:t>
                      </a:r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(include ECN)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PSCD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725329337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house bank determination account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324201010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 VAT control for verify material IPC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938808238"/>
                  </a:ext>
                </a:extLst>
              </a:tr>
              <a:tr h="3967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 for Inv Forecast, SA analysis and critical material report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488722725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Tooling control sheet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318025271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Tool for issue Commercial Invoice return auto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299883803"/>
                  </a:ext>
                </a:extLst>
              </a:tr>
              <a:tr h="396761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 Adding Serial Outer Weight Check &amp; Shrink system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67519229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Material Master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16.4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87259998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DP, Sound Business Prevent Double ID &amp; Serial 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485444154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 shipping control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PSCD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30711251"/>
                  </a:ext>
                </a:extLst>
              </a:tr>
            </a:tbl>
          </a:graphicData>
        </a:graphic>
      </p:graphicFrame>
      <p:sp>
        <p:nvSpPr>
          <p:cNvPr id="19" name="Google Shape;403;p23">
            <a:extLst>
              <a:ext uri="{FF2B5EF4-FFF2-40B4-BE49-F238E27FC236}">
                <a16:creationId xmlns:a16="http://schemas.microsoft.com/office/drawing/2014/main" id="{20F9E531-3AD3-48A9-8CED-87AC31294CEC}"/>
              </a:ext>
            </a:extLst>
          </p:cNvPr>
          <p:cNvSpPr txBox="1">
            <a:spLocks/>
          </p:cNvSpPr>
          <p:nvPr/>
        </p:nvSpPr>
        <p:spPr>
          <a:xfrm>
            <a:off x="22235" y="5471"/>
            <a:ext cx="12128269" cy="44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ISD ACTIVITIY LIST   OCT.2021-MAR.2022</a:t>
            </a:r>
          </a:p>
        </p:txBody>
      </p:sp>
      <p:sp>
        <p:nvSpPr>
          <p:cNvPr id="23" name="Pentagon 49">
            <a:extLst>
              <a:ext uri="{FF2B5EF4-FFF2-40B4-BE49-F238E27FC236}">
                <a16:creationId xmlns:a16="http://schemas.microsoft.com/office/drawing/2014/main" id="{1D6A8E1B-19BB-4664-ACCC-6ADBE31F41D7}"/>
              </a:ext>
            </a:extLst>
          </p:cNvPr>
          <p:cNvSpPr/>
          <p:nvPr/>
        </p:nvSpPr>
        <p:spPr>
          <a:xfrm>
            <a:off x="8695763" y="1236371"/>
            <a:ext cx="1108875" cy="127370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Pentagon 49">
            <a:extLst>
              <a:ext uri="{FF2B5EF4-FFF2-40B4-BE49-F238E27FC236}">
                <a16:creationId xmlns:a16="http://schemas.microsoft.com/office/drawing/2014/main" id="{B97EA56E-50B8-4120-902D-13BAA8964438}"/>
              </a:ext>
            </a:extLst>
          </p:cNvPr>
          <p:cNvSpPr/>
          <p:nvPr/>
        </p:nvSpPr>
        <p:spPr>
          <a:xfrm>
            <a:off x="8686791" y="1967385"/>
            <a:ext cx="1710836" cy="119563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6792" y="1595755"/>
            <a:ext cx="1692062" cy="10250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95765" y="856718"/>
            <a:ext cx="1728512" cy="117578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95766" y="1021557"/>
            <a:ext cx="914400" cy="11704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33239" y="889686"/>
            <a:ext cx="63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3239" y="1213446"/>
            <a:ext cx="63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95763" y="1397790"/>
            <a:ext cx="905427" cy="136228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92249" y="1757298"/>
            <a:ext cx="914400" cy="11956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8358" y="2128452"/>
            <a:ext cx="1106424" cy="11956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91751B-AD4F-44D5-9771-139BA1B257B1}"/>
              </a:ext>
            </a:extLst>
          </p:cNvPr>
          <p:cNvSpPr txBox="1"/>
          <p:nvPr/>
        </p:nvSpPr>
        <p:spPr>
          <a:xfrm>
            <a:off x="10433238" y="1946572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48BC1-B4A3-4EFB-97E3-F78A08E59196}"/>
              </a:ext>
            </a:extLst>
          </p:cNvPr>
          <p:cNvSpPr txBox="1"/>
          <p:nvPr/>
        </p:nvSpPr>
        <p:spPr>
          <a:xfrm>
            <a:off x="10433238" y="1577360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</a:p>
        </p:txBody>
      </p:sp>
      <p:sp>
        <p:nvSpPr>
          <p:cNvPr id="51" name="Pentagon 49">
            <a:extLst>
              <a:ext uri="{FF2B5EF4-FFF2-40B4-BE49-F238E27FC236}">
                <a16:creationId xmlns:a16="http://schemas.microsoft.com/office/drawing/2014/main" id="{F092A214-9440-4A5E-B714-052678850A02}"/>
              </a:ext>
            </a:extLst>
          </p:cNvPr>
          <p:cNvSpPr/>
          <p:nvPr/>
        </p:nvSpPr>
        <p:spPr>
          <a:xfrm>
            <a:off x="9232293" y="2327525"/>
            <a:ext cx="2796949" cy="12628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604CD7-6C8E-42F8-8B88-B8400498D766}"/>
              </a:ext>
            </a:extLst>
          </p:cNvPr>
          <p:cNvSpPr txBox="1"/>
          <p:nvPr/>
        </p:nvSpPr>
        <p:spPr>
          <a:xfrm>
            <a:off x="10433238" y="2430157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</a:p>
        </p:txBody>
      </p:sp>
      <p:sp>
        <p:nvSpPr>
          <p:cNvPr id="53" name="Pentagon 49">
            <a:extLst>
              <a:ext uri="{FF2B5EF4-FFF2-40B4-BE49-F238E27FC236}">
                <a16:creationId xmlns:a16="http://schemas.microsoft.com/office/drawing/2014/main" id="{9C5379BF-FB77-4581-AFFD-7DD890054D86}"/>
              </a:ext>
            </a:extLst>
          </p:cNvPr>
          <p:cNvSpPr/>
          <p:nvPr/>
        </p:nvSpPr>
        <p:spPr>
          <a:xfrm>
            <a:off x="9231336" y="2511025"/>
            <a:ext cx="490015" cy="140794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Pentagon 49">
            <a:extLst>
              <a:ext uri="{FF2B5EF4-FFF2-40B4-BE49-F238E27FC236}">
                <a16:creationId xmlns:a16="http://schemas.microsoft.com/office/drawing/2014/main" id="{3691EB3E-5DF8-4496-AAE0-B7D7027EE532}"/>
              </a:ext>
            </a:extLst>
          </p:cNvPr>
          <p:cNvSpPr/>
          <p:nvPr/>
        </p:nvSpPr>
        <p:spPr>
          <a:xfrm>
            <a:off x="9232293" y="2757486"/>
            <a:ext cx="521208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Pentagon 49">
            <a:extLst>
              <a:ext uri="{FF2B5EF4-FFF2-40B4-BE49-F238E27FC236}">
                <a16:creationId xmlns:a16="http://schemas.microsoft.com/office/drawing/2014/main" id="{27D1DEFC-AB76-4725-A1FB-86139B74D3AA}"/>
              </a:ext>
            </a:extLst>
          </p:cNvPr>
          <p:cNvSpPr/>
          <p:nvPr/>
        </p:nvSpPr>
        <p:spPr>
          <a:xfrm>
            <a:off x="9232293" y="3119561"/>
            <a:ext cx="831983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Pentagon 49">
            <a:extLst>
              <a:ext uri="{FF2B5EF4-FFF2-40B4-BE49-F238E27FC236}">
                <a16:creationId xmlns:a16="http://schemas.microsoft.com/office/drawing/2014/main" id="{D2D343EB-726C-4BE2-8BA0-EACD1A370F9B}"/>
              </a:ext>
            </a:extLst>
          </p:cNvPr>
          <p:cNvSpPr/>
          <p:nvPr/>
        </p:nvSpPr>
        <p:spPr>
          <a:xfrm>
            <a:off x="9233602" y="3280432"/>
            <a:ext cx="524316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B5980D-E8EC-40FB-8AD4-15269F4413D2}"/>
              </a:ext>
            </a:extLst>
          </p:cNvPr>
          <p:cNvSpPr txBox="1"/>
          <p:nvPr/>
        </p:nvSpPr>
        <p:spPr>
          <a:xfrm>
            <a:off x="10433238" y="3095936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955611-9D50-4895-837E-F7EDE0329328}"/>
              </a:ext>
            </a:extLst>
          </p:cNvPr>
          <p:cNvSpPr txBox="1"/>
          <p:nvPr/>
        </p:nvSpPr>
        <p:spPr>
          <a:xfrm>
            <a:off x="10433238" y="2746129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9" name="Pentagon 49">
            <a:extLst>
              <a:ext uri="{FF2B5EF4-FFF2-40B4-BE49-F238E27FC236}">
                <a16:creationId xmlns:a16="http://schemas.microsoft.com/office/drawing/2014/main" id="{10D11DDE-3FFA-4825-A2E0-A34631529CA8}"/>
              </a:ext>
            </a:extLst>
          </p:cNvPr>
          <p:cNvSpPr/>
          <p:nvPr/>
        </p:nvSpPr>
        <p:spPr>
          <a:xfrm>
            <a:off x="9220579" y="3469864"/>
            <a:ext cx="521208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Pentagon 49">
            <a:extLst>
              <a:ext uri="{FF2B5EF4-FFF2-40B4-BE49-F238E27FC236}">
                <a16:creationId xmlns:a16="http://schemas.microsoft.com/office/drawing/2014/main" id="{4438FE0F-49FD-40A8-B7B8-935E81DF5217}"/>
              </a:ext>
            </a:extLst>
          </p:cNvPr>
          <p:cNvSpPr/>
          <p:nvPr/>
        </p:nvSpPr>
        <p:spPr>
          <a:xfrm>
            <a:off x="9231665" y="2921133"/>
            <a:ext cx="486231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Pentagon 49">
            <a:extLst>
              <a:ext uri="{FF2B5EF4-FFF2-40B4-BE49-F238E27FC236}">
                <a16:creationId xmlns:a16="http://schemas.microsoft.com/office/drawing/2014/main" id="{34B43678-2412-4D53-8D2C-EA5543B92BA6}"/>
              </a:ext>
            </a:extLst>
          </p:cNvPr>
          <p:cNvSpPr/>
          <p:nvPr/>
        </p:nvSpPr>
        <p:spPr>
          <a:xfrm>
            <a:off x="9225289" y="3654111"/>
            <a:ext cx="524316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Pentagon 49">
            <a:extLst>
              <a:ext uri="{FF2B5EF4-FFF2-40B4-BE49-F238E27FC236}">
                <a16:creationId xmlns:a16="http://schemas.microsoft.com/office/drawing/2014/main" id="{0BD867C6-22CF-408A-8E22-1E622810AA0A}"/>
              </a:ext>
            </a:extLst>
          </p:cNvPr>
          <p:cNvSpPr/>
          <p:nvPr/>
        </p:nvSpPr>
        <p:spPr>
          <a:xfrm>
            <a:off x="9832936" y="4258685"/>
            <a:ext cx="2268758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Pentagon 49">
            <a:extLst>
              <a:ext uri="{FF2B5EF4-FFF2-40B4-BE49-F238E27FC236}">
                <a16:creationId xmlns:a16="http://schemas.microsoft.com/office/drawing/2014/main" id="{DDD87950-DFA9-478B-AD1F-E6E78D0C6B83}"/>
              </a:ext>
            </a:extLst>
          </p:cNvPr>
          <p:cNvSpPr/>
          <p:nvPr/>
        </p:nvSpPr>
        <p:spPr>
          <a:xfrm>
            <a:off x="9659358" y="5024439"/>
            <a:ext cx="615854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Pentagon 49">
            <a:extLst>
              <a:ext uri="{FF2B5EF4-FFF2-40B4-BE49-F238E27FC236}">
                <a16:creationId xmlns:a16="http://schemas.microsoft.com/office/drawing/2014/main" id="{071CE3F9-D9FF-457B-8B1B-520FC77BBDB3}"/>
              </a:ext>
            </a:extLst>
          </p:cNvPr>
          <p:cNvSpPr/>
          <p:nvPr/>
        </p:nvSpPr>
        <p:spPr>
          <a:xfrm>
            <a:off x="9612470" y="4690213"/>
            <a:ext cx="1165990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5" name="Pentagon 49">
            <a:extLst>
              <a:ext uri="{FF2B5EF4-FFF2-40B4-BE49-F238E27FC236}">
                <a16:creationId xmlns:a16="http://schemas.microsoft.com/office/drawing/2014/main" id="{FEFE0828-FACD-4812-A1C5-86F6A4CAA1AF}"/>
              </a:ext>
            </a:extLst>
          </p:cNvPr>
          <p:cNvSpPr/>
          <p:nvPr/>
        </p:nvSpPr>
        <p:spPr>
          <a:xfrm>
            <a:off x="9839918" y="5386167"/>
            <a:ext cx="1165990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6" name="Pentagon 49">
            <a:extLst>
              <a:ext uri="{FF2B5EF4-FFF2-40B4-BE49-F238E27FC236}">
                <a16:creationId xmlns:a16="http://schemas.microsoft.com/office/drawing/2014/main" id="{3B39D2D0-425A-464C-947B-FBF2E901FE67}"/>
              </a:ext>
            </a:extLst>
          </p:cNvPr>
          <p:cNvSpPr/>
          <p:nvPr/>
        </p:nvSpPr>
        <p:spPr>
          <a:xfrm>
            <a:off x="10423017" y="5802758"/>
            <a:ext cx="1710119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Pentagon 49">
            <a:extLst>
              <a:ext uri="{FF2B5EF4-FFF2-40B4-BE49-F238E27FC236}">
                <a16:creationId xmlns:a16="http://schemas.microsoft.com/office/drawing/2014/main" id="{DDA15CA3-7DEC-4B24-A938-A926DC62AECA}"/>
              </a:ext>
            </a:extLst>
          </p:cNvPr>
          <p:cNvSpPr/>
          <p:nvPr/>
        </p:nvSpPr>
        <p:spPr>
          <a:xfrm>
            <a:off x="10405138" y="6190874"/>
            <a:ext cx="1165990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8" name="Pentagon 49">
            <a:extLst>
              <a:ext uri="{FF2B5EF4-FFF2-40B4-BE49-F238E27FC236}">
                <a16:creationId xmlns:a16="http://schemas.microsoft.com/office/drawing/2014/main" id="{E06A3A29-9CE5-426B-83C0-FB5DC665CAA9}"/>
              </a:ext>
            </a:extLst>
          </p:cNvPr>
          <p:cNvSpPr/>
          <p:nvPr/>
        </p:nvSpPr>
        <p:spPr>
          <a:xfrm>
            <a:off x="10998299" y="6562720"/>
            <a:ext cx="596398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8C87A3-0A4B-40AD-848B-96C45CB94222}"/>
              </a:ext>
            </a:extLst>
          </p:cNvPr>
          <p:cNvSpPr txBox="1"/>
          <p:nvPr/>
        </p:nvSpPr>
        <p:spPr>
          <a:xfrm>
            <a:off x="10433238" y="3472104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801468" y="832199"/>
            <a:ext cx="0" cy="601836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8A2B609A-4BAA-42E6-901C-39AFE756CEC5}"/>
              </a:ext>
            </a:extLst>
          </p:cNvPr>
          <p:cNvSpPr/>
          <p:nvPr/>
        </p:nvSpPr>
        <p:spPr>
          <a:xfrm>
            <a:off x="11173166" y="856374"/>
            <a:ext cx="977338" cy="307777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Testing</a:t>
            </a:r>
            <a:endParaRPr kumimoji="1" lang="ja-JP" altLang="en-US" sz="1200" dirty="0"/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B72563A9-4600-46E8-B53A-CDAA5B4154C0}"/>
              </a:ext>
            </a:extLst>
          </p:cNvPr>
          <p:cNvSpPr/>
          <p:nvPr/>
        </p:nvSpPr>
        <p:spPr>
          <a:xfrm>
            <a:off x="11173166" y="1285954"/>
            <a:ext cx="977338" cy="236088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20724DDF-582A-4E7B-A50F-B60C39D4B0FE}"/>
              </a:ext>
            </a:extLst>
          </p:cNvPr>
          <p:cNvSpPr/>
          <p:nvPr/>
        </p:nvSpPr>
        <p:spPr>
          <a:xfrm>
            <a:off x="11173166" y="1963198"/>
            <a:ext cx="977338" cy="265258"/>
          </a:xfrm>
          <a:prstGeom prst="wedgeRoundRectCallout">
            <a:avLst>
              <a:gd name="adj1" fmla="val -69208"/>
              <a:gd name="adj2" fmla="val -398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/>
              <a:t>Go-Live</a:t>
            </a:r>
            <a:endParaRPr kumimoji="1" lang="ja-JP" altLang="en-US" sz="1200" dirty="0"/>
          </a:p>
        </p:txBody>
      </p:sp>
      <p:sp>
        <p:nvSpPr>
          <p:cNvPr id="44" name="Pentagon 49">
            <a:extLst>
              <a:ext uri="{FF2B5EF4-FFF2-40B4-BE49-F238E27FC236}">
                <a16:creationId xmlns:a16="http://schemas.microsoft.com/office/drawing/2014/main" id="{122D973A-31D9-4269-9DF6-838247CC4430}"/>
              </a:ext>
            </a:extLst>
          </p:cNvPr>
          <p:cNvSpPr/>
          <p:nvPr/>
        </p:nvSpPr>
        <p:spPr>
          <a:xfrm>
            <a:off x="9232293" y="3837061"/>
            <a:ext cx="1146561" cy="12628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233602" y="3997932"/>
            <a:ext cx="524316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433238" y="3847083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11173166" y="2497930"/>
            <a:ext cx="977338" cy="307777"/>
          </a:xfrm>
          <a:prstGeom prst="wedgeRoundRectCallout">
            <a:avLst>
              <a:gd name="adj1" fmla="val -62451"/>
              <a:gd name="adj2" fmla="val -3584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 Ver(Jan)</a:t>
            </a:r>
          </a:p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 Ver (Mar)</a:t>
            </a:r>
            <a:endParaRPr kumimoji="1" lang="ja-JP" altLang="en-US" sz="1200" dirty="0"/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20641873-62E8-488A-A4FB-942995B0CB1A}"/>
              </a:ext>
            </a:extLst>
          </p:cNvPr>
          <p:cNvSpPr/>
          <p:nvPr/>
        </p:nvSpPr>
        <p:spPr>
          <a:xfrm>
            <a:off x="11173166" y="2843775"/>
            <a:ext cx="977338" cy="210132"/>
          </a:xfrm>
          <a:prstGeom prst="wedgeRoundRectCallout">
            <a:avLst>
              <a:gd name="adj1" fmla="val -71099"/>
              <a:gd name="adj2" fmla="val -2211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F3D5A17D-3200-4290-A009-E477D0698796}"/>
              </a:ext>
            </a:extLst>
          </p:cNvPr>
          <p:cNvSpPr/>
          <p:nvPr/>
        </p:nvSpPr>
        <p:spPr>
          <a:xfrm>
            <a:off x="11155798" y="3490153"/>
            <a:ext cx="977338" cy="280968"/>
          </a:xfrm>
          <a:prstGeom prst="wedgeRoundRectCallout">
            <a:avLst>
              <a:gd name="adj1" fmla="val -71099"/>
              <a:gd name="adj2" fmla="val 48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7227EF08-5796-4E2D-A22D-C295D5DFE8E3}"/>
              </a:ext>
            </a:extLst>
          </p:cNvPr>
          <p:cNvSpPr/>
          <p:nvPr/>
        </p:nvSpPr>
        <p:spPr>
          <a:xfrm>
            <a:off x="11155798" y="3095177"/>
            <a:ext cx="977338" cy="307777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Developing</a:t>
            </a:r>
            <a:endParaRPr kumimoji="1" lang="ja-JP" altLang="en-US" sz="1200" dirty="0"/>
          </a:p>
        </p:txBody>
      </p:sp>
      <p:sp>
        <p:nvSpPr>
          <p:cNvPr id="71" name="吹き出し: 角を丸めた四角形 69">
            <a:extLst>
              <a:ext uri="{FF2B5EF4-FFF2-40B4-BE49-F238E27FC236}">
                <a16:creationId xmlns:a16="http://schemas.microsoft.com/office/drawing/2014/main" id="{7227EF08-5796-4E2D-A22D-C295D5DFE8E3}"/>
              </a:ext>
            </a:extLst>
          </p:cNvPr>
          <p:cNvSpPr/>
          <p:nvPr/>
        </p:nvSpPr>
        <p:spPr>
          <a:xfrm>
            <a:off x="11155798" y="4986212"/>
            <a:ext cx="977338" cy="307777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Testing</a:t>
            </a:r>
            <a:endParaRPr kumimoji="1" lang="ja-JP" altLang="en-US" sz="1200" dirty="0"/>
          </a:p>
        </p:txBody>
      </p:sp>
      <p:sp>
        <p:nvSpPr>
          <p:cNvPr id="72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990761" y="4637233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399767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729610" y="5168212"/>
            <a:ext cx="634423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339215"/>
              </p:ext>
            </p:extLst>
          </p:nvPr>
        </p:nvGraphicFramePr>
        <p:xfrm>
          <a:off x="41495" y="403222"/>
          <a:ext cx="12109009" cy="6779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07">
                  <a:extLst>
                    <a:ext uri="{9D8B030D-6E8A-4147-A177-3AD203B41FA5}">
                      <a16:colId xmlns:a16="http://schemas.microsoft.com/office/drawing/2014/main" val="1173642011"/>
                    </a:ext>
                  </a:extLst>
                </a:gridCol>
                <a:gridCol w="4494216">
                  <a:extLst>
                    <a:ext uri="{9D8B030D-6E8A-4147-A177-3AD203B41FA5}">
                      <a16:colId xmlns:a16="http://schemas.microsoft.com/office/drawing/2014/main" val="2116685461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3933314244"/>
                    </a:ext>
                  </a:extLst>
                </a:gridCol>
                <a:gridCol w="849854">
                  <a:extLst>
                    <a:ext uri="{9D8B030D-6E8A-4147-A177-3AD203B41FA5}">
                      <a16:colId xmlns:a16="http://schemas.microsoft.com/office/drawing/2014/main" val="1093428563"/>
                    </a:ext>
                  </a:extLst>
                </a:gridCol>
                <a:gridCol w="1011073">
                  <a:extLst>
                    <a:ext uri="{9D8B030D-6E8A-4147-A177-3AD203B41FA5}">
                      <a16:colId xmlns:a16="http://schemas.microsoft.com/office/drawing/2014/main" val="280087078"/>
                    </a:ext>
                  </a:extLst>
                </a:gridCol>
                <a:gridCol w="734415">
                  <a:extLst>
                    <a:ext uri="{9D8B030D-6E8A-4147-A177-3AD203B41FA5}">
                      <a16:colId xmlns:a16="http://schemas.microsoft.com/office/drawing/2014/main" val="2714608657"/>
                    </a:ext>
                  </a:extLst>
                </a:gridCol>
                <a:gridCol w="571553">
                  <a:extLst>
                    <a:ext uri="{9D8B030D-6E8A-4147-A177-3AD203B41FA5}">
                      <a16:colId xmlns:a16="http://schemas.microsoft.com/office/drawing/2014/main" val="639401475"/>
                    </a:ext>
                  </a:extLst>
                </a:gridCol>
                <a:gridCol w="604546">
                  <a:extLst>
                    <a:ext uri="{9D8B030D-6E8A-4147-A177-3AD203B41FA5}">
                      <a16:colId xmlns:a16="http://schemas.microsoft.com/office/drawing/2014/main" val="1538839471"/>
                    </a:ext>
                  </a:extLst>
                </a:gridCol>
                <a:gridCol w="597752">
                  <a:extLst>
                    <a:ext uri="{9D8B030D-6E8A-4147-A177-3AD203B41FA5}">
                      <a16:colId xmlns:a16="http://schemas.microsoft.com/office/drawing/2014/main" val="2140773580"/>
                    </a:ext>
                  </a:extLst>
                </a:gridCol>
                <a:gridCol w="584166">
                  <a:extLst>
                    <a:ext uri="{9D8B030D-6E8A-4147-A177-3AD203B41FA5}">
                      <a16:colId xmlns:a16="http://schemas.microsoft.com/office/drawing/2014/main" val="494324685"/>
                    </a:ext>
                  </a:extLst>
                </a:gridCol>
                <a:gridCol w="584167">
                  <a:extLst>
                    <a:ext uri="{9D8B030D-6E8A-4147-A177-3AD203B41FA5}">
                      <a16:colId xmlns:a16="http://schemas.microsoft.com/office/drawing/2014/main" val="2401257019"/>
                    </a:ext>
                  </a:extLst>
                </a:gridCol>
                <a:gridCol w="588696">
                  <a:extLst>
                    <a:ext uri="{9D8B030D-6E8A-4147-A177-3AD203B41FA5}">
                      <a16:colId xmlns:a16="http://schemas.microsoft.com/office/drawing/2014/main" val="4086810863"/>
                    </a:ext>
                  </a:extLst>
                </a:gridCol>
              </a:tblGrid>
              <a:tr h="424265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Department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Efficiency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(Month)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0979296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QC-MCS Free location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2pax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713253018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compare BOM/ECN btw SAP &amp; Excel file 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173339053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Freight Management(Custom INV vs DA/EDI INV) 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PSCD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3pax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486242584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Business-Microwave label printing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485125128"/>
                  </a:ext>
                </a:extLst>
              </a:tr>
              <a:tr h="396761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 function Auto convert BOM PAPVN/BCBU/SCBU/MEBD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 </a:t>
                      </a:r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2pax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005704990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text when issue out/scrap for 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035113607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 list </a:t>
                      </a:r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(include ECN)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PSCD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725329337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house bank determination account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324201010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 VAT control for verify material IPC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938808238"/>
                  </a:ext>
                </a:extLst>
              </a:tr>
              <a:tr h="3967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 for Inv Forecast, SA analysis and critical material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488722725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Tooling control sheet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318025271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Tool for issue Commercial Invoice return auto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299883803"/>
                  </a:ext>
                </a:extLst>
              </a:tr>
              <a:tr h="396761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 Adding Serial Outer Weight Check &amp; Shrink system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67519229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Material Master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16.4</a:t>
                      </a:r>
                      <a:r>
                        <a:rPr lang="en-US" altLang="ja-JP" sz="14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i="0" u="none" strike="sng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87259998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DP, Sound Business Prevent Double ID &amp; Serial 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485444154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 shipping control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PSCD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30711251"/>
                  </a:ext>
                </a:extLst>
              </a:tr>
              <a:tr h="36365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Projector Serial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label control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794040910"/>
                  </a:ext>
                </a:extLst>
              </a:tr>
            </a:tbl>
          </a:graphicData>
        </a:graphic>
      </p:graphicFrame>
      <p:sp>
        <p:nvSpPr>
          <p:cNvPr id="19" name="Google Shape;403;p23">
            <a:extLst>
              <a:ext uri="{FF2B5EF4-FFF2-40B4-BE49-F238E27FC236}">
                <a16:creationId xmlns:a16="http://schemas.microsoft.com/office/drawing/2014/main" id="{20F9E531-3AD3-48A9-8CED-87AC31294CEC}"/>
              </a:ext>
            </a:extLst>
          </p:cNvPr>
          <p:cNvSpPr txBox="1">
            <a:spLocks/>
          </p:cNvSpPr>
          <p:nvPr/>
        </p:nvSpPr>
        <p:spPr>
          <a:xfrm>
            <a:off x="22235" y="5471"/>
            <a:ext cx="12128269" cy="44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ISD ACTIVITIY LIST   OCT.2021-MAR.2022</a:t>
            </a:r>
          </a:p>
        </p:txBody>
      </p:sp>
      <p:sp>
        <p:nvSpPr>
          <p:cNvPr id="23" name="Pentagon 49">
            <a:extLst>
              <a:ext uri="{FF2B5EF4-FFF2-40B4-BE49-F238E27FC236}">
                <a16:creationId xmlns:a16="http://schemas.microsoft.com/office/drawing/2014/main" id="{1D6A8E1B-19BB-4664-ACCC-6ADBE31F41D7}"/>
              </a:ext>
            </a:extLst>
          </p:cNvPr>
          <p:cNvSpPr/>
          <p:nvPr/>
        </p:nvSpPr>
        <p:spPr>
          <a:xfrm>
            <a:off x="8695763" y="1236371"/>
            <a:ext cx="1108875" cy="127370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Pentagon 49">
            <a:extLst>
              <a:ext uri="{FF2B5EF4-FFF2-40B4-BE49-F238E27FC236}">
                <a16:creationId xmlns:a16="http://schemas.microsoft.com/office/drawing/2014/main" id="{B97EA56E-50B8-4120-902D-13BAA8964438}"/>
              </a:ext>
            </a:extLst>
          </p:cNvPr>
          <p:cNvSpPr/>
          <p:nvPr/>
        </p:nvSpPr>
        <p:spPr>
          <a:xfrm>
            <a:off x="8686791" y="1967385"/>
            <a:ext cx="1710836" cy="119563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6792" y="1595755"/>
            <a:ext cx="1692062" cy="10250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79139" y="856718"/>
            <a:ext cx="1728512" cy="117578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3832" y="1021557"/>
            <a:ext cx="1619915" cy="11704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33239" y="889686"/>
            <a:ext cx="63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95%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33239" y="1213446"/>
            <a:ext cx="63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22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92136" y="1397790"/>
            <a:ext cx="1095567" cy="136228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8628" y="1757298"/>
            <a:ext cx="1645920" cy="11956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4614" y="2128452"/>
            <a:ext cx="1645920" cy="11956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91751B-AD4F-44D5-9771-139BA1B257B1}"/>
              </a:ext>
            </a:extLst>
          </p:cNvPr>
          <p:cNvSpPr txBox="1"/>
          <p:nvPr/>
        </p:nvSpPr>
        <p:spPr>
          <a:xfrm>
            <a:off x="10433238" y="1946572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48BC1-B4A3-4EFB-97E3-F78A08E59196}"/>
              </a:ext>
            </a:extLst>
          </p:cNvPr>
          <p:cNvSpPr txBox="1"/>
          <p:nvPr/>
        </p:nvSpPr>
        <p:spPr>
          <a:xfrm>
            <a:off x="10433238" y="1577360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1" name="Pentagon 49">
            <a:extLst>
              <a:ext uri="{FF2B5EF4-FFF2-40B4-BE49-F238E27FC236}">
                <a16:creationId xmlns:a16="http://schemas.microsoft.com/office/drawing/2014/main" id="{F092A214-9440-4A5E-B714-052678850A02}"/>
              </a:ext>
            </a:extLst>
          </p:cNvPr>
          <p:cNvSpPr/>
          <p:nvPr/>
        </p:nvSpPr>
        <p:spPr>
          <a:xfrm>
            <a:off x="9232293" y="2327525"/>
            <a:ext cx="2796949" cy="12628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Pentagon 49">
            <a:extLst>
              <a:ext uri="{FF2B5EF4-FFF2-40B4-BE49-F238E27FC236}">
                <a16:creationId xmlns:a16="http://schemas.microsoft.com/office/drawing/2014/main" id="{9C5379BF-FB77-4581-AFFD-7DD890054D86}"/>
              </a:ext>
            </a:extLst>
          </p:cNvPr>
          <p:cNvSpPr/>
          <p:nvPr/>
        </p:nvSpPr>
        <p:spPr>
          <a:xfrm>
            <a:off x="9242957" y="2511026"/>
            <a:ext cx="1162182" cy="109640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Pentagon 49">
            <a:extLst>
              <a:ext uri="{FF2B5EF4-FFF2-40B4-BE49-F238E27FC236}">
                <a16:creationId xmlns:a16="http://schemas.microsoft.com/office/drawing/2014/main" id="{3691EB3E-5DF8-4496-AAE0-B7D7027EE532}"/>
              </a:ext>
            </a:extLst>
          </p:cNvPr>
          <p:cNvSpPr/>
          <p:nvPr/>
        </p:nvSpPr>
        <p:spPr>
          <a:xfrm>
            <a:off x="9232293" y="2757486"/>
            <a:ext cx="521208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Pentagon 49">
            <a:extLst>
              <a:ext uri="{FF2B5EF4-FFF2-40B4-BE49-F238E27FC236}">
                <a16:creationId xmlns:a16="http://schemas.microsoft.com/office/drawing/2014/main" id="{27D1DEFC-AB76-4725-A1FB-86139B74D3AA}"/>
              </a:ext>
            </a:extLst>
          </p:cNvPr>
          <p:cNvSpPr/>
          <p:nvPr/>
        </p:nvSpPr>
        <p:spPr>
          <a:xfrm>
            <a:off x="9232293" y="3119561"/>
            <a:ext cx="831983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Pentagon 49">
            <a:extLst>
              <a:ext uri="{FF2B5EF4-FFF2-40B4-BE49-F238E27FC236}">
                <a16:creationId xmlns:a16="http://schemas.microsoft.com/office/drawing/2014/main" id="{D2D343EB-726C-4BE2-8BA0-EACD1A370F9B}"/>
              </a:ext>
            </a:extLst>
          </p:cNvPr>
          <p:cNvSpPr/>
          <p:nvPr/>
        </p:nvSpPr>
        <p:spPr>
          <a:xfrm>
            <a:off x="9242234" y="3280432"/>
            <a:ext cx="1162904" cy="12628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B5980D-E8EC-40FB-8AD4-15269F4413D2}"/>
              </a:ext>
            </a:extLst>
          </p:cNvPr>
          <p:cNvSpPr txBox="1"/>
          <p:nvPr/>
        </p:nvSpPr>
        <p:spPr>
          <a:xfrm>
            <a:off x="10433238" y="3095936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955611-9D50-4895-837E-F7EDE0329328}"/>
              </a:ext>
            </a:extLst>
          </p:cNvPr>
          <p:cNvSpPr txBox="1"/>
          <p:nvPr/>
        </p:nvSpPr>
        <p:spPr>
          <a:xfrm>
            <a:off x="10433238" y="2746129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9" name="Pentagon 49">
            <a:extLst>
              <a:ext uri="{FF2B5EF4-FFF2-40B4-BE49-F238E27FC236}">
                <a16:creationId xmlns:a16="http://schemas.microsoft.com/office/drawing/2014/main" id="{10D11DDE-3FFA-4825-A2E0-A34631529CA8}"/>
              </a:ext>
            </a:extLst>
          </p:cNvPr>
          <p:cNvSpPr/>
          <p:nvPr/>
        </p:nvSpPr>
        <p:spPr>
          <a:xfrm>
            <a:off x="9220579" y="3469864"/>
            <a:ext cx="521208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Pentagon 49">
            <a:extLst>
              <a:ext uri="{FF2B5EF4-FFF2-40B4-BE49-F238E27FC236}">
                <a16:creationId xmlns:a16="http://schemas.microsoft.com/office/drawing/2014/main" id="{4438FE0F-49FD-40A8-B7B8-935E81DF5217}"/>
              </a:ext>
            </a:extLst>
          </p:cNvPr>
          <p:cNvSpPr/>
          <p:nvPr/>
        </p:nvSpPr>
        <p:spPr>
          <a:xfrm>
            <a:off x="9237725" y="2929446"/>
            <a:ext cx="486231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Pentagon 49">
            <a:extLst>
              <a:ext uri="{FF2B5EF4-FFF2-40B4-BE49-F238E27FC236}">
                <a16:creationId xmlns:a16="http://schemas.microsoft.com/office/drawing/2014/main" id="{34B43678-2412-4D53-8D2C-EA5543B92BA6}"/>
              </a:ext>
            </a:extLst>
          </p:cNvPr>
          <p:cNvSpPr/>
          <p:nvPr/>
        </p:nvSpPr>
        <p:spPr>
          <a:xfrm>
            <a:off x="9229031" y="3654111"/>
            <a:ext cx="476651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Pentagon 49">
            <a:extLst>
              <a:ext uri="{FF2B5EF4-FFF2-40B4-BE49-F238E27FC236}">
                <a16:creationId xmlns:a16="http://schemas.microsoft.com/office/drawing/2014/main" id="{0BD867C6-22CF-408A-8E22-1E622810AA0A}"/>
              </a:ext>
            </a:extLst>
          </p:cNvPr>
          <p:cNvSpPr/>
          <p:nvPr/>
        </p:nvSpPr>
        <p:spPr>
          <a:xfrm>
            <a:off x="9832936" y="4217120"/>
            <a:ext cx="2268758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Pentagon 49">
            <a:extLst>
              <a:ext uri="{FF2B5EF4-FFF2-40B4-BE49-F238E27FC236}">
                <a16:creationId xmlns:a16="http://schemas.microsoft.com/office/drawing/2014/main" id="{DDD87950-DFA9-478B-AD1F-E6E78D0C6B83}"/>
              </a:ext>
            </a:extLst>
          </p:cNvPr>
          <p:cNvSpPr/>
          <p:nvPr/>
        </p:nvSpPr>
        <p:spPr>
          <a:xfrm>
            <a:off x="9735558" y="5005389"/>
            <a:ext cx="615854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Pentagon 49">
            <a:extLst>
              <a:ext uri="{FF2B5EF4-FFF2-40B4-BE49-F238E27FC236}">
                <a16:creationId xmlns:a16="http://schemas.microsoft.com/office/drawing/2014/main" id="{071CE3F9-D9FF-457B-8B1B-520FC77BBDB3}"/>
              </a:ext>
            </a:extLst>
          </p:cNvPr>
          <p:cNvSpPr/>
          <p:nvPr/>
        </p:nvSpPr>
        <p:spPr>
          <a:xfrm>
            <a:off x="9612470" y="4652113"/>
            <a:ext cx="1165990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6" name="Pentagon 49">
            <a:extLst>
              <a:ext uri="{FF2B5EF4-FFF2-40B4-BE49-F238E27FC236}">
                <a16:creationId xmlns:a16="http://schemas.microsoft.com/office/drawing/2014/main" id="{3B39D2D0-425A-464C-947B-FBF2E901FE67}"/>
              </a:ext>
            </a:extLst>
          </p:cNvPr>
          <p:cNvSpPr/>
          <p:nvPr/>
        </p:nvSpPr>
        <p:spPr>
          <a:xfrm>
            <a:off x="10451271" y="5801689"/>
            <a:ext cx="1710119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Pentagon 49">
            <a:extLst>
              <a:ext uri="{FF2B5EF4-FFF2-40B4-BE49-F238E27FC236}">
                <a16:creationId xmlns:a16="http://schemas.microsoft.com/office/drawing/2014/main" id="{DDA15CA3-7DEC-4B24-A938-A926DC62AECA}"/>
              </a:ext>
            </a:extLst>
          </p:cNvPr>
          <p:cNvSpPr/>
          <p:nvPr/>
        </p:nvSpPr>
        <p:spPr>
          <a:xfrm>
            <a:off x="11010588" y="6190874"/>
            <a:ext cx="1059991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8" name="Pentagon 49">
            <a:extLst>
              <a:ext uri="{FF2B5EF4-FFF2-40B4-BE49-F238E27FC236}">
                <a16:creationId xmlns:a16="http://schemas.microsoft.com/office/drawing/2014/main" id="{E06A3A29-9CE5-426B-83C0-FB5DC665CAA9}"/>
              </a:ext>
            </a:extLst>
          </p:cNvPr>
          <p:cNvSpPr/>
          <p:nvPr/>
        </p:nvSpPr>
        <p:spPr>
          <a:xfrm>
            <a:off x="10998299" y="6562720"/>
            <a:ext cx="596398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8C87A3-0A4B-40AD-848B-96C45CB94222}"/>
              </a:ext>
            </a:extLst>
          </p:cNvPr>
          <p:cNvSpPr txBox="1"/>
          <p:nvPr/>
        </p:nvSpPr>
        <p:spPr>
          <a:xfrm>
            <a:off x="10433238" y="3472104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8A2B609A-4BAA-42E6-901C-39AFE756CEC5}"/>
              </a:ext>
            </a:extLst>
          </p:cNvPr>
          <p:cNvSpPr/>
          <p:nvPr/>
        </p:nvSpPr>
        <p:spPr>
          <a:xfrm>
            <a:off x="11173166" y="857586"/>
            <a:ext cx="977338" cy="246888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/>
              <a:t>Testing</a:t>
            </a:r>
            <a:endParaRPr kumimoji="1" lang="ja-JP" altLang="en-US" sz="1200" dirty="0"/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B72563A9-4600-46E8-B53A-CDAA5B4154C0}"/>
              </a:ext>
            </a:extLst>
          </p:cNvPr>
          <p:cNvSpPr/>
          <p:nvPr/>
        </p:nvSpPr>
        <p:spPr>
          <a:xfrm>
            <a:off x="11173166" y="1245600"/>
            <a:ext cx="977338" cy="246888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20724DDF-582A-4E7B-A50F-B60C39D4B0FE}"/>
              </a:ext>
            </a:extLst>
          </p:cNvPr>
          <p:cNvSpPr/>
          <p:nvPr/>
        </p:nvSpPr>
        <p:spPr>
          <a:xfrm>
            <a:off x="11155798" y="1597274"/>
            <a:ext cx="977338" cy="246888"/>
          </a:xfrm>
          <a:prstGeom prst="wedgeRoundRectCallout">
            <a:avLst>
              <a:gd name="adj1" fmla="val -69208"/>
              <a:gd name="adj2" fmla="val -398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44" name="Pentagon 49">
            <a:extLst>
              <a:ext uri="{FF2B5EF4-FFF2-40B4-BE49-F238E27FC236}">
                <a16:creationId xmlns:a16="http://schemas.microsoft.com/office/drawing/2014/main" id="{122D973A-31D9-4269-9DF6-838247CC4430}"/>
              </a:ext>
            </a:extLst>
          </p:cNvPr>
          <p:cNvSpPr/>
          <p:nvPr/>
        </p:nvSpPr>
        <p:spPr>
          <a:xfrm>
            <a:off x="9232293" y="3837061"/>
            <a:ext cx="1146561" cy="12628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232293" y="3997932"/>
            <a:ext cx="1097280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433238" y="3847083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11173166" y="2478881"/>
            <a:ext cx="977338" cy="228600"/>
          </a:xfrm>
          <a:prstGeom prst="wedgeRoundRectCallout">
            <a:avLst>
              <a:gd name="adj1" fmla="val -62451"/>
              <a:gd name="adj2" fmla="val -3584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Developing</a:t>
            </a:r>
            <a:endParaRPr kumimoji="1" lang="ja-JP" altLang="en-US" sz="1200" dirty="0"/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20641873-62E8-488A-A4FB-942995B0CB1A}"/>
              </a:ext>
            </a:extLst>
          </p:cNvPr>
          <p:cNvSpPr/>
          <p:nvPr/>
        </p:nvSpPr>
        <p:spPr>
          <a:xfrm>
            <a:off x="11173166" y="2777100"/>
            <a:ext cx="977338" cy="246888"/>
          </a:xfrm>
          <a:prstGeom prst="wedgeRoundRectCallout">
            <a:avLst>
              <a:gd name="adj1" fmla="val -71099"/>
              <a:gd name="adj2" fmla="val -22117"/>
              <a:gd name="adj3" fmla="val 16667"/>
            </a:avLst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F3D5A17D-3200-4290-A009-E477D0698796}"/>
              </a:ext>
            </a:extLst>
          </p:cNvPr>
          <p:cNvSpPr/>
          <p:nvPr/>
        </p:nvSpPr>
        <p:spPr>
          <a:xfrm>
            <a:off x="11155798" y="3486886"/>
            <a:ext cx="977338" cy="246888"/>
          </a:xfrm>
          <a:prstGeom prst="wedgeRoundRectCallout">
            <a:avLst>
              <a:gd name="adj1" fmla="val -71099"/>
              <a:gd name="adj2" fmla="val 4828"/>
              <a:gd name="adj3" fmla="val 16667"/>
            </a:avLst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7227EF08-5796-4E2D-A22D-C295D5DFE8E3}"/>
              </a:ext>
            </a:extLst>
          </p:cNvPr>
          <p:cNvSpPr/>
          <p:nvPr/>
        </p:nvSpPr>
        <p:spPr>
          <a:xfrm>
            <a:off x="11155798" y="3142942"/>
            <a:ext cx="977338" cy="228600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vi-VN" altLang="ja-JP" sz="1200" dirty="0"/>
              <a:t>Golive</a:t>
            </a:r>
            <a:endParaRPr kumimoji="1" lang="ja-JP" altLang="en-US" sz="1200" dirty="0"/>
          </a:p>
        </p:txBody>
      </p:sp>
      <p:sp>
        <p:nvSpPr>
          <p:cNvPr id="71" name="吹き出し: 角を丸めた四角形 69">
            <a:extLst>
              <a:ext uri="{FF2B5EF4-FFF2-40B4-BE49-F238E27FC236}">
                <a16:creationId xmlns:a16="http://schemas.microsoft.com/office/drawing/2014/main" id="{7227EF08-5796-4E2D-A22D-C295D5DFE8E3}"/>
              </a:ext>
            </a:extLst>
          </p:cNvPr>
          <p:cNvSpPr/>
          <p:nvPr/>
        </p:nvSpPr>
        <p:spPr>
          <a:xfrm>
            <a:off x="11155798" y="5051086"/>
            <a:ext cx="977338" cy="230308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Testing</a:t>
            </a:r>
            <a:endParaRPr kumimoji="1" lang="ja-JP" altLang="en-US" sz="1200" dirty="0"/>
          </a:p>
        </p:txBody>
      </p:sp>
      <p:sp>
        <p:nvSpPr>
          <p:cNvPr id="72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427209" y="4712251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</a:p>
        </p:txBody>
      </p:sp>
      <p:sp>
        <p:nvSpPr>
          <p:cNvPr id="73" name="吹き出し: 角を丸めた四角形 38">
            <a:extLst>
              <a:ext uri="{FF2B5EF4-FFF2-40B4-BE49-F238E27FC236}">
                <a16:creationId xmlns:a16="http://schemas.microsoft.com/office/drawing/2014/main" id="{20724DDF-582A-4E7B-A50F-B60C39D4B0FE}"/>
              </a:ext>
            </a:extLst>
          </p:cNvPr>
          <p:cNvSpPr/>
          <p:nvPr/>
        </p:nvSpPr>
        <p:spPr>
          <a:xfrm>
            <a:off x="11142289" y="1970968"/>
            <a:ext cx="977338" cy="246888"/>
          </a:xfrm>
          <a:prstGeom prst="wedgeRoundRectCallout">
            <a:avLst>
              <a:gd name="adj1" fmla="val -69208"/>
              <a:gd name="adj2" fmla="val -3980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75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832936" y="4401136"/>
            <a:ext cx="393926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441963" y="4352863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</a:p>
        </p:txBody>
      </p:sp>
      <p:sp>
        <p:nvSpPr>
          <p:cNvPr id="77" name="吹き出し: 角を丸めた四角形 47">
            <a:extLst>
              <a:ext uri="{FF2B5EF4-FFF2-40B4-BE49-F238E27FC236}">
                <a16:creationId xmlns:a16="http://schemas.microsoft.com/office/drawing/2014/main" id="{F3D5A17D-3200-4290-A009-E477D0698796}"/>
              </a:ext>
            </a:extLst>
          </p:cNvPr>
          <p:cNvSpPr/>
          <p:nvPr/>
        </p:nvSpPr>
        <p:spPr>
          <a:xfrm>
            <a:off x="11145383" y="3859408"/>
            <a:ext cx="977338" cy="246888"/>
          </a:xfrm>
          <a:prstGeom prst="wedgeRoundRectCallout">
            <a:avLst>
              <a:gd name="adj1" fmla="val -71099"/>
              <a:gd name="adj2" fmla="val 4828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78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616047" y="4807674"/>
            <a:ext cx="657823" cy="137335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738294" y="5160353"/>
            <a:ext cx="634423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429655" y="5036777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81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10965807" y="5571569"/>
            <a:ext cx="457200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2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9220579" y="5339500"/>
            <a:ext cx="1095723" cy="356508"/>
          </a:xfrm>
          <a:prstGeom prst="wedgeRoundRectCallout">
            <a:avLst>
              <a:gd name="adj1" fmla="val 110050"/>
              <a:gd name="adj2" fmla="val -6680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Developing</a:t>
            </a:r>
          </a:p>
          <a:p>
            <a:pPr algn="ctr"/>
            <a:r>
              <a:rPr kumimoji="1" lang="en-US" altLang="ja-JP" sz="1200" dirty="0"/>
              <a:t>Change Feb-Mar</a:t>
            </a:r>
            <a:endParaRPr kumimoji="1" lang="ja-JP" altLang="en-US" sz="1200" dirty="0"/>
          </a:p>
        </p:txBody>
      </p:sp>
      <p:sp>
        <p:nvSpPr>
          <p:cNvPr id="83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11117854" y="4647751"/>
            <a:ext cx="977338" cy="228600"/>
          </a:xfrm>
          <a:prstGeom prst="wedgeRoundRectCallout">
            <a:avLst>
              <a:gd name="adj1" fmla="val -68298"/>
              <a:gd name="adj2" fmla="val -479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Developing</a:t>
            </a:r>
            <a:endParaRPr kumimoji="1" lang="ja-JP" altLang="en-US" sz="1200" dirty="0"/>
          </a:p>
        </p:txBody>
      </p:sp>
      <p:sp>
        <p:nvSpPr>
          <p:cNvPr id="84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419229" y="5467469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</a:p>
        </p:txBody>
      </p:sp>
      <p:sp>
        <p:nvSpPr>
          <p:cNvPr id="85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11155798" y="4360765"/>
            <a:ext cx="977338" cy="228600"/>
          </a:xfrm>
          <a:prstGeom prst="wedgeRoundRectCallout">
            <a:avLst>
              <a:gd name="adj1" fmla="val -68298"/>
              <a:gd name="adj2" fmla="val -479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Developing</a:t>
            </a:r>
            <a:endParaRPr kumimoji="1" lang="ja-JP" altLang="en-US" sz="1200" dirty="0"/>
          </a:p>
        </p:txBody>
      </p:sp>
      <p:sp>
        <p:nvSpPr>
          <p:cNvPr id="86" name="Pentagon 49">
            <a:extLst>
              <a:ext uri="{FF2B5EF4-FFF2-40B4-BE49-F238E27FC236}">
                <a16:creationId xmlns:a16="http://schemas.microsoft.com/office/drawing/2014/main" id="{E06A3A29-9CE5-426B-83C0-FB5DC665CAA9}"/>
              </a:ext>
            </a:extLst>
          </p:cNvPr>
          <p:cNvSpPr/>
          <p:nvPr/>
        </p:nvSpPr>
        <p:spPr>
          <a:xfrm>
            <a:off x="11577858" y="6941705"/>
            <a:ext cx="542180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7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9427800" y="5800744"/>
            <a:ext cx="977338" cy="228600"/>
          </a:xfrm>
          <a:prstGeom prst="wedgeRoundRectCallout">
            <a:avLst>
              <a:gd name="adj1" fmla="val 77889"/>
              <a:gd name="adj2" fmla="val -15014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Change FY22</a:t>
            </a:r>
            <a:endParaRPr kumimoji="1" lang="ja-JP" altLang="en-US" sz="1200" dirty="0"/>
          </a:p>
        </p:txBody>
      </p:sp>
      <p:sp>
        <p:nvSpPr>
          <p:cNvPr id="88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9875363" y="6690735"/>
            <a:ext cx="1007219" cy="414315"/>
          </a:xfrm>
          <a:prstGeom prst="wedgeRoundRectCallout">
            <a:avLst>
              <a:gd name="adj1" fmla="val 119710"/>
              <a:gd name="adj2" fmla="val 2546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Replace (14)</a:t>
            </a:r>
          </a:p>
          <a:p>
            <a:pPr algn="ctr"/>
            <a:r>
              <a:rPr kumimoji="1" lang="en-US" altLang="ja-JP" sz="1200" dirty="0"/>
              <a:t>Mar-Apr</a:t>
            </a:r>
            <a:endParaRPr kumimoji="1" lang="ja-JP" altLang="en-US" sz="1200" dirty="0"/>
          </a:p>
        </p:txBody>
      </p:sp>
      <p:sp>
        <p:nvSpPr>
          <p:cNvPr id="89" name="Pentagon 49">
            <a:extLst>
              <a:ext uri="{FF2B5EF4-FFF2-40B4-BE49-F238E27FC236}">
                <a16:creationId xmlns:a16="http://schemas.microsoft.com/office/drawing/2014/main" id="{FEFE0828-FACD-4812-A1C5-86F6A4CAA1AF}"/>
              </a:ext>
            </a:extLst>
          </p:cNvPr>
          <p:cNvSpPr/>
          <p:nvPr/>
        </p:nvSpPr>
        <p:spPr>
          <a:xfrm>
            <a:off x="10970678" y="5376999"/>
            <a:ext cx="1165990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1307290" y="531280"/>
            <a:ext cx="0" cy="66202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9535044" y="6154364"/>
            <a:ext cx="1095723" cy="221364"/>
          </a:xfrm>
          <a:prstGeom prst="wedgeRoundRectCallout">
            <a:avLst>
              <a:gd name="adj1" fmla="val 81363"/>
              <a:gd name="adj2" fmla="val 213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Developing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604CD7-6C8E-42F8-8B88-B8400498D766}"/>
              </a:ext>
            </a:extLst>
          </p:cNvPr>
          <p:cNvSpPr txBox="1"/>
          <p:nvPr/>
        </p:nvSpPr>
        <p:spPr>
          <a:xfrm>
            <a:off x="10433238" y="2430157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1765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729610" y="4948438"/>
            <a:ext cx="634423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1040"/>
              </p:ext>
            </p:extLst>
          </p:nvPr>
        </p:nvGraphicFramePr>
        <p:xfrm>
          <a:off x="41495" y="353345"/>
          <a:ext cx="12109009" cy="656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07">
                  <a:extLst>
                    <a:ext uri="{9D8B030D-6E8A-4147-A177-3AD203B41FA5}">
                      <a16:colId xmlns:a16="http://schemas.microsoft.com/office/drawing/2014/main" val="1173642011"/>
                    </a:ext>
                  </a:extLst>
                </a:gridCol>
                <a:gridCol w="4494216">
                  <a:extLst>
                    <a:ext uri="{9D8B030D-6E8A-4147-A177-3AD203B41FA5}">
                      <a16:colId xmlns:a16="http://schemas.microsoft.com/office/drawing/2014/main" val="2116685461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3933314244"/>
                    </a:ext>
                  </a:extLst>
                </a:gridCol>
                <a:gridCol w="849854">
                  <a:extLst>
                    <a:ext uri="{9D8B030D-6E8A-4147-A177-3AD203B41FA5}">
                      <a16:colId xmlns:a16="http://schemas.microsoft.com/office/drawing/2014/main" val="1093428563"/>
                    </a:ext>
                  </a:extLst>
                </a:gridCol>
                <a:gridCol w="1011073">
                  <a:extLst>
                    <a:ext uri="{9D8B030D-6E8A-4147-A177-3AD203B41FA5}">
                      <a16:colId xmlns:a16="http://schemas.microsoft.com/office/drawing/2014/main" val="280087078"/>
                    </a:ext>
                  </a:extLst>
                </a:gridCol>
                <a:gridCol w="734415">
                  <a:extLst>
                    <a:ext uri="{9D8B030D-6E8A-4147-A177-3AD203B41FA5}">
                      <a16:colId xmlns:a16="http://schemas.microsoft.com/office/drawing/2014/main" val="2714608657"/>
                    </a:ext>
                  </a:extLst>
                </a:gridCol>
                <a:gridCol w="571553">
                  <a:extLst>
                    <a:ext uri="{9D8B030D-6E8A-4147-A177-3AD203B41FA5}">
                      <a16:colId xmlns:a16="http://schemas.microsoft.com/office/drawing/2014/main" val="639401475"/>
                    </a:ext>
                  </a:extLst>
                </a:gridCol>
                <a:gridCol w="604546">
                  <a:extLst>
                    <a:ext uri="{9D8B030D-6E8A-4147-A177-3AD203B41FA5}">
                      <a16:colId xmlns:a16="http://schemas.microsoft.com/office/drawing/2014/main" val="1538839471"/>
                    </a:ext>
                  </a:extLst>
                </a:gridCol>
                <a:gridCol w="597752">
                  <a:extLst>
                    <a:ext uri="{9D8B030D-6E8A-4147-A177-3AD203B41FA5}">
                      <a16:colId xmlns:a16="http://schemas.microsoft.com/office/drawing/2014/main" val="2140773580"/>
                    </a:ext>
                  </a:extLst>
                </a:gridCol>
                <a:gridCol w="584166">
                  <a:extLst>
                    <a:ext uri="{9D8B030D-6E8A-4147-A177-3AD203B41FA5}">
                      <a16:colId xmlns:a16="http://schemas.microsoft.com/office/drawing/2014/main" val="494324685"/>
                    </a:ext>
                  </a:extLst>
                </a:gridCol>
                <a:gridCol w="584167">
                  <a:extLst>
                    <a:ext uri="{9D8B030D-6E8A-4147-A177-3AD203B41FA5}">
                      <a16:colId xmlns:a16="http://schemas.microsoft.com/office/drawing/2014/main" val="2401257019"/>
                    </a:ext>
                  </a:extLst>
                </a:gridCol>
                <a:gridCol w="588696">
                  <a:extLst>
                    <a:ext uri="{9D8B030D-6E8A-4147-A177-3AD203B41FA5}">
                      <a16:colId xmlns:a16="http://schemas.microsoft.com/office/drawing/2014/main" val="4086810863"/>
                    </a:ext>
                  </a:extLst>
                </a:gridCol>
              </a:tblGrid>
              <a:tr h="2998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Department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Efficiency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(month)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0979296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535" marR="90535" marT="44819" marB="44819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QC-MCS Free location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2pax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713253018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compare BOM/ECN btw SAP &amp; Excel file 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173339053"/>
                  </a:ext>
                </a:extLst>
              </a:tr>
              <a:tr h="35981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Freight Management(Custom INV vs DA/EDI INV) 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PSCD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3pax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486242584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Business-Microwave label printing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485125128"/>
                  </a:ext>
                </a:extLst>
              </a:tr>
              <a:tr h="419781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 function Auto convert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BOM PAPVN/BCBU/SCBU/MEBD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 </a:t>
                      </a:r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2pax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005704990"/>
                  </a:ext>
                </a:extLst>
              </a:tr>
              <a:tr h="35981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text when issue out/scrap for 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035113607"/>
                  </a:ext>
                </a:extLst>
              </a:tr>
              <a:tr h="35981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 list </a:t>
                      </a:r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(include ECN)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PSCD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725329337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house bank determination account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324201010"/>
                  </a:ext>
                </a:extLst>
              </a:tr>
              <a:tr h="359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 VAT control for verify material IPC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938808238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 for Inv Forecast, SA analysis and critical material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488722725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Tooling control sheet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318025271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535" marR="90535" marT="44819" marB="44819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Tool for issue Commercial Invoice return auto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299883803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535" marR="90535" marT="44819" marB="44819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 Adding Serial Outer Weight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67519229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2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535" marR="90535" marT="44819" marB="44819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Material Master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16.4</a:t>
                      </a:r>
                      <a:r>
                        <a:rPr lang="en-US" altLang="ja-JP" sz="12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200" b="0" i="0" u="none" strike="sng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87259998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DP, Sound Business Prevent Double ID &amp; Serial 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485444154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 shipping control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PSCD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30711251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Projector Serial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label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control(Control by Product Seri)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794040910"/>
                  </a:ext>
                </a:extLst>
              </a:tr>
            </a:tbl>
          </a:graphicData>
        </a:graphic>
      </p:graphicFrame>
      <p:sp>
        <p:nvSpPr>
          <p:cNvPr id="19" name="Google Shape;403;p23">
            <a:extLst>
              <a:ext uri="{FF2B5EF4-FFF2-40B4-BE49-F238E27FC236}">
                <a16:creationId xmlns:a16="http://schemas.microsoft.com/office/drawing/2014/main" id="{20F9E531-3AD3-48A9-8CED-87AC31294CEC}"/>
              </a:ext>
            </a:extLst>
          </p:cNvPr>
          <p:cNvSpPr txBox="1">
            <a:spLocks/>
          </p:cNvSpPr>
          <p:nvPr/>
        </p:nvSpPr>
        <p:spPr>
          <a:xfrm>
            <a:off x="22235" y="-27781"/>
            <a:ext cx="12128269" cy="44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ISD ACTIVITIY LIST   OCT.2021-MAR.2022</a:t>
            </a:r>
          </a:p>
        </p:txBody>
      </p:sp>
      <p:sp>
        <p:nvSpPr>
          <p:cNvPr id="23" name="Pentagon 49">
            <a:extLst>
              <a:ext uri="{FF2B5EF4-FFF2-40B4-BE49-F238E27FC236}">
                <a16:creationId xmlns:a16="http://schemas.microsoft.com/office/drawing/2014/main" id="{1D6A8E1B-19BB-4664-ACCC-6ADBE31F41D7}"/>
              </a:ext>
            </a:extLst>
          </p:cNvPr>
          <p:cNvSpPr/>
          <p:nvPr/>
        </p:nvSpPr>
        <p:spPr>
          <a:xfrm>
            <a:off x="8695763" y="1070111"/>
            <a:ext cx="1108875" cy="127370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Pentagon 49">
            <a:extLst>
              <a:ext uri="{FF2B5EF4-FFF2-40B4-BE49-F238E27FC236}">
                <a16:creationId xmlns:a16="http://schemas.microsoft.com/office/drawing/2014/main" id="{B97EA56E-50B8-4120-902D-13BAA8964438}"/>
              </a:ext>
            </a:extLst>
          </p:cNvPr>
          <p:cNvSpPr/>
          <p:nvPr/>
        </p:nvSpPr>
        <p:spPr>
          <a:xfrm>
            <a:off x="8686791" y="1801125"/>
            <a:ext cx="1710836" cy="119563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6792" y="1429495"/>
            <a:ext cx="1692062" cy="10250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79139" y="690458"/>
            <a:ext cx="1728512" cy="117578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56548" y="855297"/>
            <a:ext cx="2371719" cy="11704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42764" y="690174"/>
            <a:ext cx="63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3239" y="1047186"/>
            <a:ext cx="63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22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92136" y="1231530"/>
            <a:ext cx="1095567" cy="136228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8628" y="1591038"/>
            <a:ext cx="1645920" cy="11956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4614" y="1962192"/>
            <a:ext cx="1645920" cy="11956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91751B-AD4F-44D5-9771-139BA1B257B1}"/>
              </a:ext>
            </a:extLst>
          </p:cNvPr>
          <p:cNvSpPr txBox="1"/>
          <p:nvPr/>
        </p:nvSpPr>
        <p:spPr>
          <a:xfrm>
            <a:off x="10433238" y="1780312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48BC1-B4A3-4EFB-97E3-F78A08E59196}"/>
              </a:ext>
            </a:extLst>
          </p:cNvPr>
          <p:cNvSpPr txBox="1"/>
          <p:nvPr/>
        </p:nvSpPr>
        <p:spPr>
          <a:xfrm>
            <a:off x="10433238" y="1411100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1" name="Pentagon 49">
            <a:extLst>
              <a:ext uri="{FF2B5EF4-FFF2-40B4-BE49-F238E27FC236}">
                <a16:creationId xmlns:a16="http://schemas.microsoft.com/office/drawing/2014/main" id="{F092A214-9440-4A5E-B714-052678850A02}"/>
              </a:ext>
            </a:extLst>
          </p:cNvPr>
          <p:cNvSpPr/>
          <p:nvPr/>
        </p:nvSpPr>
        <p:spPr>
          <a:xfrm>
            <a:off x="9232293" y="2161265"/>
            <a:ext cx="2796949" cy="12628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Pentagon 49">
            <a:extLst>
              <a:ext uri="{FF2B5EF4-FFF2-40B4-BE49-F238E27FC236}">
                <a16:creationId xmlns:a16="http://schemas.microsoft.com/office/drawing/2014/main" id="{9C5379BF-FB77-4581-AFFD-7DD890054D86}"/>
              </a:ext>
            </a:extLst>
          </p:cNvPr>
          <p:cNvSpPr/>
          <p:nvPr/>
        </p:nvSpPr>
        <p:spPr>
          <a:xfrm>
            <a:off x="9230448" y="2333254"/>
            <a:ext cx="1701550" cy="132664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Pentagon 49">
            <a:extLst>
              <a:ext uri="{FF2B5EF4-FFF2-40B4-BE49-F238E27FC236}">
                <a16:creationId xmlns:a16="http://schemas.microsoft.com/office/drawing/2014/main" id="{3691EB3E-5DF8-4496-AAE0-B7D7027EE532}"/>
              </a:ext>
            </a:extLst>
          </p:cNvPr>
          <p:cNvSpPr/>
          <p:nvPr/>
        </p:nvSpPr>
        <p:spPr>
          <a:xfrm>
            <a:off x="9232293" y="2591226"/>
            <a:ext cx="521208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Pentagon 49">
            <a:extLst>
              <a:ext uri="{FF2B5EF4-FFF2-40B4-BE49-F238E27FC236}">
                <a16:creationId xmlns:a16="http://schemas.microsoft.com/office/drawing/2014/main" id="{27D1DEFC-AB76-4725-A1FB-86139B74D3AA}"/>
              </a:ext>
            </a:extLst>
          </p:cNvPr>
          <p:cNvSpPr/>
          <p:nvPr/>
        </p:nvSpPr>
        <p:spPr>
          <a:xfrm>
            <a:off x="9232293" y="2953301"/>
            <a:ext cx="831983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Pentagon 49">
            <a:extLst>
              <a:ext uri="{FF2B5EF4-FFF2-40B4-BE49-F238E27FC236}">
                <a16:creationId xmlns:a16="http://schemas.microsoft.com/office/drawing/2014/main" id="{D2D343EB-726C-4BE2-8BA0-EACD1A370F9B}"/>
              </a:ext>
            </a:extLst>
          </p:cNvPr>
          <p:cNvSpPr/>
          <p:nvPr/>
        </p:nvSpPr>
        <p:spPr>
          <a:xfrm>
            <a:off x="9242234" y="3114172"/>
            <a:ext cx="1162904" cy="12628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B5980D-E8EC-40FB-8AD4-15269F4413D2}"/>
              </a:ext>
            </a:extLst>
          </p:cNvPr>
          <p:cNvSpPr txBox="1"/>
          <p:nvPr/>
        </p:nvSpPr>
        <p:spPr>
          <a:xfrm>
            <a:off x="10433238" y="2929676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955611-9D50-4895-837E-F7EDE0329328}"/>
              </a:ext>
            </a:extLst>
          </p:cNvPr>
          <p:cNvSpPr txBox="1"/>
          <p:nvPr/>
        </p:nvSpPr>
        <p:spPr>
          <a:xfrm>
            <a:off x="10433238" y="2579869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9" name="Pentagon 49">
            <a:extLst>
              <a:ext uri="{FF2B5EF4-FFF2-40B4-BE49-F238E27FC236}">
                <a16:creationId xmlns:a16="http://schemas.microsoft.com/office/drawing/2014/main" id="{10D11DDE-3FFA-4825-A2E0-A34631529CA8}"/>
              </a:ext>
            </a:extLst>
          </p:cNvPr>
          <p:cNvSpPr/>
          <p:nvPr/>
        </p:nvSpPr>
        <p:spPr>
          <a:xfrm>
            <a:off x="9220579" y="3303604"/>
            <a:ext cx="521208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Pentagon 49">
            <a:extLst>
              <a:ext uri="{FF2B5EF4-FFF2-40B4-BE49-F238E27FC236}">
                <a16:creationId xmlns:a16="http://schemas.microsoft.com/office/drawing/2014/main" id="{4438FE0F-49FD-40A8-B7B8-935E81DF5217}"/>
              </a:ext>
            </a:extLst>
          </p:cNvPr>
          <p:cNvSpPr/>
          <p:nvPr/>
        </p:nvSpPr>
        <p:spPr>
          <a:xfrm>
            <a:off x="9237725" y="2763186"/>
            <a:ext cx="486231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Pentagon 49">
            <a:extLst>
              <a:ext uri="{FF2B5EF4-FFF2-40B4-BE49-F238E27FC236}">
                <a16:creationId xmlns:a16="http://schemas.microsoft.com/office/drawing/2014/main" id="{34B43678-2412-4D53-8D2C-EA5543B92BA6}"/>
              </a:ext>
            </a:extLst>
          </p:cNvPr>
          <p:cNvSpPr/>
          <p:nvPr/>
        </p:nvSpPr>
        <p:spPr>
          <a:xfrm>
            <a:off x="9229031" y="3487851"/>
            <a:ext cx="476651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Pentagon 49">
            <a:extLst>
              <a:ext uri="{FF2B5EF4-FFF2-40B4-BE49-F238E27FC236}">
                <a16:creationId xmlns:a16="http://schemas.microsoft.com/office/drawing/2014/main" id="{0BD867C6-22CF-408A-8E22-1E622810AA0A}"/>
              </a:ext>
            </a:extLst>
          </p:cNvPr>
          <p:cNvSpPr/>
          <p:nvPr/>
        </p:nvSpPr>
        <p:spPr>
          <a:xfrm>
            <a:off x="9832936" y="4025921"/>
            <a:ext cx="2268758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Pentagon 49">
            <a:extLst>
              <a:ext uri="{FF2B5EF4-FFF2-40B4-BE49-F238E27FC236}">
                <a16:creationId xmlns:a16="http://schemas.microsoft.com/office/drawing/2014/main" id="{DDD87950-DFA9-478B-AD1F-E6E78D0C6B83}"/>
              </a:ext>
            </a:extLst>
          </p:cNvPr>
          <p:cNvSpPr/>
          <p:nvPr/>
        </p:nvSpPr>
        <p:spPr>
          <a:xfrm>
            <a:off x="9735558" y="4785615"/>
            <a:ext cx="615854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Pentagon 49">
            <a:extLst>
              <a:ext uri="{FF2B5EF4-FFF2-40B4-BE49-F238E27FC236}">
                <a16:creationId xmlns:a16="http://schemas.microsoft.com/office/drawing/2014/main" id="{071CE3F9-D9FF-457B-8B1B-520FC77BBDB3}"/>
              </a:ext>
            </a:extLst>
          </p:cNvPr>
          <p:cNvSpPr/>
          <p:nvPr/>
        </p:nvSpPr>
        <p:spPr>
          <a:xfrm>
            <a:off x="10656335" y="4417955"/>
            <a:ext cx="1490520" cy="134410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6" name="Pentagon 49">
            <a:extLst>
              <a:ext uri="{FF2B5EF4-FFF2-40B4-BE49-F238E27FC236}">
                <a16:creationId xmlns:a16="http://schemas.microsoft.com/office/drawing/2014/main" id="{3B39D2D0-425A-464C-947B-FBF2E901FE67}"/>
              </a:ext>
            </a:extLst>
          </p:cNvPr>
          <p:cNvSpPr/>
          <p:nvPr/>
        </p:nvSpPr>
        <p:spPr>
          <a:xfrm>
            <a:off x="10451271" y="5486665"/>
            <a:ext cx="1710119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Pentagon 49">
            <a:extLst>
              <a:ext uri="{FF2B5EF4-FFF2-40B4-BE49-F238E27FC236}">
                <a16:creationId xmlns:a16="http://schemas.microsoft.com/office/drawing/2014/main" id="{DDA15CA3-7DEC-4B24-A938-A926DC62AECA}"/>
              </a:ext>
            </a:extLst>
          </p:cNvPr>
          <p:cNvSpPr/>
          <p:nvPr/>
        </p:nvSpPr>
        <p:spPr>
          <a:xfrm>
            <a:off x="11010588" y="5856800"/>
            <a:ext cx="1059991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8" name="Pentagon 49">
            <a:extLst>
              <a:ext uri="{FF2B5EF4-FFF2-40B4-BE49-F238E27FC236}">
                <a16:creationId xmlns:a16="http://schemas.microsoft.com/office/drawing/2014/main" id="{E06A3A29-9CE5-426B-83C0-FB5DC665CAA9}"/>
              </a:ext>
            </a:extLst>
          </p:cNvPr>
          <p:cNvSpPr/>
          <p:nvPr/>
        </p:nvSpPr>
        <p:spPr>
          <a:xfrm>
            <a:off x="10998299" y="6219121"/>
            <a:ext cx="596398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8C87A3-0A4B-40AD-848B-96C45CB94222}"/>
              </a:ext>
            </a:extLst>
          </p:cNvPr>
          <p:cNvSpPr txBox="1"/>
          <p:nvPr/>
        </p:nvSpPr>
        <p:spPr>
          <a:xfrm>
            <a:off x="10433238" y="3305844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B72563A9-4600-46E8-B53A-CDAA5B4154C0}"/>
              </a:ext>
            </a:extLst>
          </p:cNvPr>
          <p:cNvSpPr/>
          <p:nvPr/>
        </p:nvSpPr>
        <p:spPr>
          <a:xfrm>
            <a:off x="11173166" y="1079340"/>
            <a:ext cx="977338" cy="246888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20724DDF-582A-4E7B-A50F-B60C39D4B0FE}"/>
              </a:ext>
            </a:extLst>
          </p:cNvPr>
          <p:cNvSpPr/>
          <p:nvPr/>
        </p:nvSpPr>
        <p:spPr>
          <a:xfrm>
            <a:off x="11155798" y="1431014"/>
            <a:ext cx="977338" cy="246888"/>
          </a:xfrm>
          <a:prstGeom prst="wedgeRoundRectCallout">
            <a:avLst>
              <a:gd name="adj1" fmla="val -69208"/>
              <a:gd name="adj2" fmla="val -3980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44" name="Pentagon 49">
            <a:extLst>
              <a:ext uri="{FF2B5EF4-FFF2-40B4-BE49-F238E27FC236}">
                <a16:creationId xmlns:a16="http://schemas.microsoft.com/office/drawing/2014/main" id="{122D973A-31D9-4269-9DF6-838247CC4430}"/>
              </a:ext>
            </a:extLst>
          </p:cNvPr>
          <p:cNvSpPr/>
          <p:nvPr/>
        </p:nvSpPr>
        <p:spPr>
          <a:xfrm>
            <a:off x="9232293" y="3670801"/>
            <a:ext cx="1146561" cy="12628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232293" y="3831672"/>
            <a:ext cx="1097280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433238" y="3680823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11173166" y="2312621"/>
            <a:ext cx="977338" cy="228600"/>
          </a:xfrm>
          <a:prstGeom prst="wedgeRoundRectCallout">
            <a:avLst>
              <a:gd name="adj1" fmla="val -62451"/>
              <a:gd name="adj2" fmla="val -3584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Developing</a:t>
            </a:r>
            <a:endParaRPr kumimoji="1" lang="ja-JP" altLang="en-US" sz="1200" dirty="0"/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20641873-62E8-488A-A4FB-942995B0CB1A}"/>
              </a:ext>
            </a:extLst>
          </p:cNvPr>
          <p:cNvSpPr/>
          <p:nvPr/>
        </p:nvSpPr>
        <p:spPr>
          <a:xfrm>
            <a:off x="11173166" y="2610840"/>
            <a:ext cx="977338" cy="246888"/>
          </a:xfrm>
          <a:prstGeom prst="wedgeRoundRectCallout">
            <a:avLst>
              <a:gd name="adj1" fmla="val -71099"/>
              <a:gd name="adj2" fmla="val -22117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F3D5A17D-3200-4290-A009-E477D0698796}"/>
              </a:ext>
            </a:extLst>
          </p:cNvPr>
          <p:cNvSpPr/>
          <p:nvPr/>
        </p:nvSpPr>
        <p:spPr>
          <a:xfrm>
            <a:off x="11155798" y="3320626"/>
            <a:ext cx="977338" cy="246888"/>
          </a:xfrm>
          <a:prstGeom prst="wedgeRoundRectCallout">
            <a:avLst>
              <a:gd name="adj1" fmla="val -71099"/>
              <a:gd name="adj2" fmla="val 4828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72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200206" y="4434751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73" name="吹き出し: 角を丸めた四角形 38">
            <a:extLst>
              <a:ext uri="{FF2B5EF4-FFF2-40B4-BE49-F238E27FC236}">
                <a16:creationId xmlns:a16="http://schemas.microsoft.com/office/drawing/2014/main" id="{20724DDF-582A-4E7B-A50F-B60C39D4B0FE}"/>
              </a:ext>
            </a:extLst>
          </p:cNvPr>
          <p:cNvSpPr/>
          <p:nvPr/>
        </p:nvSpPr>
        <p:spPr>
          <a:xfrm>
            <a:off x="11142289" y="1804708"/>
            <a:ext cx="977338" cy="246888"/>
          </a:xfrm>
          <a:prstGeom prst="wedgeRoundRectCallout">
            <a:avLst>
              <a:gd name="adj1" fmla="val -69208"/>
              <a:gd name="adj2" fmla="val -3980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75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832936" y="4194325"/>
            <a:ext cx="1149410" cy="13391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9353243" y="4034855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77" name="吹き出し: 角を丸めた四角形 47">
            <a:extLst>
              <a:ext uri="{FF2B5EF4-FFF2-40B4-BE49-F238E27FC236}">
                <a16:creationId xmlns:a16="http://schemas.microsoft.com/office/drawing/2014/main" id="{F3D5A17D-3200-4290-A009-E477D0698796}"/>
              </a:ext>
            </a:extLst>
          </p:cNvPr>
          <p:cNvSpPr/>
          <p:nvPr/>
        </p:nvSpPr>
        <p:spPr>
          <a:xfrm>
            <a:off x="11145383" y="3693148"/>
            <a:ext cx="977338" cy="246888"/>
          </a:xfrm>
          <a:prstGeom prst="wedgeRoundRectCallout">
            <a:avLst>
              <a:gd name="adj1" fmla="val -71099"/>
              <a:gd name="adj2" fmla="val 4828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78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10661135" y="4568420"/>
            <a:ext cx="349453" cy="10824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738294" y="4940579"/>
            <a:ext cx="634423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429655" y="4817003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81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10440252" y="5294645"/>
            <a:ext cx="1185859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5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11155798" y="4169566"/>
            <a:ext cx="977338" cy="228600"/>
          </a:xfrm>
          <a:prstGeom prst="wedgeRoundRectCallout">
            <a:avLst>
              <a:gd name="adj1" fmla="val -68298"/>
              <a:gd name="adj2" fmla="val -479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Developing</a:t>
            </a:r>
            <a:endParaRPr kumimoji="1" lang="ja-JP" altLang="en-US" sz="1200" dirty="0"/>
          </a:p>
        </p:txBody>
      </p:sp>
      <p:sp>
        <p:nvSpPr>
          <p:cNvPr id="86" name="Pentagon 49">
            <a:extLst>
              <a:ext uri="{FF2B5EF4-FFF2-40B4-BE49-F238E27FC236}">
                <a16:creationId xmlns:a16="http://schemas.microsoft.com/office/drawing/2014/main" id="{E06A3A29-9CE5-426B-83C0-FB5DC665CAA9}"/>
              </a:ext>
            </a:extLst>
          </p:cNvPr>
          <p:cNvSpPr/>
          <p:nvPr/>
        </p:nvSpPr>
        <p:spPr>
          <a:xfrm>
            <a:off x="11577858" y="6588581"/>
            <a:ext cx="542180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7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9427800" y="5514295"/>
            <a:ext cx="977338" cy="228600"/>
          </a:xfrm>
          <a:prstGeom prst="wedgeRoundRectCallout">
            <a:avLst>
              <a:gd name="adj1" fmla="val 77889"/>
              <a:gd name="adj2" fmla="val -15014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Change FY22</a:t>
            </a:r>
            <a:endParaRPr kumimoji="1" lang="ja-JP" altLang="en-US" sz="1200" dirty="0"/>
          </a:p>
        </p:txBody>
      </p:sp>
      <p:sp>
        <p:nvSpPr>
          <p:cNvPr id="88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9875363" y="6442386"/>
            <a:ext cx="1007219" cy="414315"/>
          </a:xfrm>
          <a:prstGeom prst="wedgeRoundRectCallout">
            <a:avLst>
              <a:gd name="adj1" fmla="val 119710"/>
              <a:gd name="adj2" fmla="val 2546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Replace (14)</a:t>
            </a:r>
          </a:p>
          <a:p>
            <a:pPr algn="ctr"/>
            <a:r>
              <a:rPr kumimoji="1" lang="en-US" altLang="ja-JP" sz="1200" dirty="0"/>
              <a:t>Mar-Apr</a:t>
            </a:r>
            <a:endParaRPr kumimoji="1" lang="ja-JP" altLang="en-US" sz="1200" dirty="0"/>
          </a:p>
        </p:txBody>
      </p:sp>
      <p:sp>
        <p:nvSpPr>
          <p:cNvPr id="89" name="Pentagon 49">
            <a:extLst>
              <a:ext uri="{FF2B5EF4-FFF2-40B4-BE49-F238E27FC236}">
                <a16:creationId xmlns:a16="http://schemas.microsoft.com/office/drawing/2014/main" id="{FEFE0828-FACD-4812-A1C5-86F6A4CAA1AF}"/>
              </a:ext>
            </a:extLst>
          </p:cNvPr>
          <p:cNvSpPr/>
          <p:nvPr/>
        </p:nvSpPr>
        <p:spPr>
          <a:xfrm>
            <a:off x="10437278" y="5138175"/>
            <a:ext cx="1165990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0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9535044" y="5915540"/>
            <a:ext cx="1095723" cy="221364"/>
          </a:xfrm>
          <a:prstGeom prst="wedgeRoundRectCallout">
            <a:avLst>
              <a:gd name="adj1" fmla="val 81363"/>
              <a:gd name="adj2" fmla="val 213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Developing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604CD7-6C8E-42F8-8B88-B8400498D766}"/>
              </a:ext>
            </a:extLst>
          </p:cNvPr>
          <p:cNvSpPr txBox="1"/>
          <p:nvPr/>
        </p:nvSpPr>
        <p:spPr>
          <a:xfrm>
            <a:off x="8746960" y="2187301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65" name="吹き出し: 角を丸めた四角形 37">
            <a:extLst>
              <a:ext uri="{FF2B5EF4-FFF2-40B4-BE49-F238E27FC236}">
                <a16:creationId xmlns:a16="http://schemas.microsoft.com/office/drawing/2014/main" id="{B72563A9-4600-46E8-B53A-CDAA5B4154C0}"/>
              </a:ext>
            </a:extLst>
          </p:cNvPr>
          <p:cNvSpPr/>
          <p:nvPr/>
        </p:nvSpPr>
        <p:spPr>
          <a:xfrm>
            <a:off x="11159593" y="680575"/>
            <a:ext cx="977338" cy="246888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91" name="吹き出し: 角を丸めた四角形 37">
            <a:extLst>
              <a:ext uri="{FF2B5EF4-FFF2-40B4-BE49-F238E27FC236}">
                <a16:creationId xmlns:a16="http://schemas.microsoft.com/office/drawing/2014/main" id="{B72563A9-4600-46E8-B53A-CDAA5B4154C0}"/>
              </a:ext>
            </a:extLst>
          </p:cNvPr>
          <p:cNvSpPr/>
          <p:nvPr/>
        </p:nvSpPr>
        <p:spPr>
          <a:xfrm>
            <a:off x="11159593" y="2949570"/>
            <a:ext cx="977338" cy="246888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92" name="吹き出し: 角を丸めた四角形 47">
            <a:extLst>
              <a:ext uri="{FF2B5EF4-FFF2-40B4-BE49-F238E27FC236}">
                <a16:creationId xmlns:a16="http://schemas.microsoft.com/office/drawing/2014/main" id="{F3D5A17D-3200-4290-A009-E477D0698796}"/>
              </a:ext>
            </a:extLst>
          </p:cNvPr>
          <p:cNvSpPr/>
          <p:nvPr/>
        </p:nvSpPr>
        <p:spPr>
          <a:xfrm>
            <a:off x="11068797" y="4760148"/>
            <a:ext cx="977338" cy="246888"/>
          </a:xfrm>
          <a:prstGeom prst="wedgeRoundRectCallout">
            <a:avLst>
              <a:gd name="adj1" fmla="val -71099"/>
              <a:gd name="adj2" fmla="val 4828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93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10453695" y="5641504"/>
            <a:ext cx="457200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1558572" y="303022"/>
            <a:ext cx="0" cy="66202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9744461" y="5123054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71" name="吹き出し: 角を丸めた四角形 37">
            <a:extLst>
              <a:ext uri="{FF2B5EF4-FFF2-40B4-BE49-F238E27FC236}">
                <a16:creationId xmlns:a16="http://schemas.microsoft.com/office/drawing/2014/main" id="{B72563A9-4600-46E8-B53A-CDAA5B4154C0}"/>
              </a:ext>
            </a:extLst>
          </p:cNvPr>
          <p:cNvSpPr/>
          <p:nvPr/>
        </p:nvSpPr>
        <p:spPr>
          <a:xfrm>
            <a:off x="9053001" y="5153498"/>
            <a:ext cx="652681" cy="246888"/>
          </a:xfrm>
          <a:prstGeom prst="wedgeRoundRectCallout">
            <a:avLst>
              <a:gd name="adj1" fmla="val 64757"/>
              <a:gd name="adj2" fmla="val 17730"/>
              <a:gd name="adj3" fmla="val 16667"/>
            </a:avLst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21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729610" y="4948438"/>
            <a:ext cx="634423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1040"/>
              </p:ext>
            </p:extLst>
          </p:nvPr>
        </p:nvGraphicFramePr>
        <p:xfrm>
          <a:off x="41495" y="353345"/>
          <a:ext cx="12109009" cy="6562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07">
                  <a:extLst>
                    <a:ext uri="{9D8B030D-6E8A-4147-A177-3AD203B41FA5}">
                      <a16:colId xmlns:a16="http://schemas.microsoft.com/office/drawing/2014/main" val="1173642011"/>
                    </a:ext>
                  </a:extLst>
                </a:gridCol>
                <a:gridCol w="4494216">
                  <a:extLst>
                    <a:ext uri="{9D8B030D-6E8A-4147-A177-3AD203B41FA5}">
                      <a16:colId xmlns:a16="http://schemas.microsoft.com/office/drawing/2014/main" val="2116685461"/>
                    </a:ext>
                  </a:extLst>
                </a:gridCol>
                <a:gridCol w="1075764">
                  <a:extLst>
                    <a:ext uri="{9D8B030D-6E8A-4147-A177-3AD203B41FA5}">
                      <a16:colId xmlns:a16="http://schemas.microsoft.com/office/drawing/2014/main" val="3933314244"/>
                    </a:ext>
                  </a:extLst>
                </a:gridCol>
                <a:gridCol w="849854">
                  <a:extLst>
                    <a:ext uri="{9D8B030D-6E8A-4147-A177-3AD203B41FA5}">
                      <a16:colId xmlns:a16="http://schemas.microsoft.com/office/drawing/2014/main" val="1093428563"/>
                    </a:ext>
                  </a:extLst>
                </a:gridCol>
                <a:gridCol w="1011073">
                  <a:extLst>
                    <a:ext uri="{9D8B030D-6E8A-4147-A177-3AD203B41FA5}">
                      <a16:colId xmlns:a16="http://schemas.microsoft.com/office/drawing/2014/main" val="280087078"/>
                    </a:ext>
                  </a:extLst>
                </a:gridCol>
                <a:gridCol w="734415">
                  <a:extLst>
                    <a:ext uri="{9D8B030D-6E8A-4147-A177-3AD203B41FA5}">
                      <a16:colId xmlns:a16="http://schemas.microsoft.com/office/drawing/2014/main" val="2714608657"/>
                    </a:ext>
                  </a:extLst>
                </a:gridCol>
                <a:gridCol w="571553">
                  <a:extLst>
                    <a:ext uri="{9D8B030D-6E8A-4147-A177-3AD203B41FA5}">
                      <a16:colId xmlns:a16="http://schemas.microsoft.com/office/drawing/2014/main" val="639401475"/>
                    </a:ext>
                  </a:extLst>
                </a:gridCol>
                <a:gridCol w="604546">
                  <a:extLst>
                    <a:ext uri="{9D8B030D-6E8A-4147-A177-3AD203B41FA5}">
                      <a16:colId xmlns:a16="http://schemas.microsoft.com/office/drawing/2014/main" val="1538839471"/>
                    </a:ext>
                  </a:extLst>
                </a:gridCol>
                <a:gridCol w="597752">
                  <a:extLst>
                    <a:ext uri="{9D8B030D-6E8A-4147-A177-3AD203B41FA5}">
                      <a16:colId xmlns:a16="http://schemas.microsoft.com/office/drawing/2014/main" val="2140773580"/>
                    </a:ext>
                  </a:extLst>
                </a:gridCol>
                <a:gridCol w="584166">
                  <a:extLst>
                    <a:ext uri="{9D8B030D-6E8A-4147-A177-3AD203B41FA5}">
                      <a16:colId xmlns:a16="http://schemas.microsoft.com/office/drawing/2014/main" val="494324685"/>
                    </a:ext>
                  </a:extLst>
                </a:gridCol>
                <a:gridCol w="584167">
                  <a:extLst>
                    <a:ext uri="{9D8B030D-6E8A-4147-A177-3AD203B41FA5}">
                      <a16:colId xmlns:a16="http://schemas.microsoft.com/office/drawing/2014/main" val="2401257019"/>
                    </a:ext>
                  </a:extLst>
                </a:gridCol>
                <a:gridCol w="588696">
                  <a:extLst>
                    <a:ext uri="{9D8B030D-6E8A-4147-A177-3AD203B41FA5}">
                      <a16:colId xmlns:a16="http://schemas.microsoft.com/office/drawing/2014/main" val="4086810863"/>
                    </a:ext>
                  </a:extLst>
                </a:gridCol>
              </a:tblGrid>
              <a:tr h="29984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Department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PIC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Efficiency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(month)</a:t>
                      </a:r>
                      <a:endParaRPr lang="en-US" sz="14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50979296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535" marR="90535" marT="44819" marB="44819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QC-MCS Free location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2pax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713253018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compare BOM/ECN btw SAP &amp; Excel file 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173339053"/>
                  </a:ext>
                </a:extLst>
              </a:tr>
              <a:tr h="35981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Freight Management(Custom INV vs DA/EDI INV) 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PSCD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3pax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486242584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Business-Microwave label printing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Dev</a:t>
                      </a:r>
                      <a:endParaRPr lang="en-US" sz="12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485125128"/>
                  </a:ext>
                </a:extLst>
              </a:tr>
              <a:tr h="419781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Extend function Auto convert 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BOM PAPVN/BCBU/SCBU/MEBD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 </a:t>
                      </a:r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2pax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005704990"/>
                  </a:ext>
                </a:extLst>
              </a:tr>
              <a:tr h="35981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text when issue out/scrap for 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035113607"/>
                  </a:ext>
                </a:extLst>
              </a:tr>
              <a:tr h="359812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 list </a:t>
                      </a:r>
                      <a:r>
                        <a:rPr lang="vi-VN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(include ECN)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PSCD</a:t>
                      </a: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Dong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  <a:r>
                        <a:rPr lang="en-US" altLang="ja-JP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725329337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house bank determination account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2324201010"/>
                  </a:ext>
                </a:extLst>
              </a:tr>
              <a:tr h="35981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90535" marR="90535" marT="44819" marB="44819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 VAT control for verify material IPC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Procurement,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Accounting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Hoa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938808238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 for Inv Forecast, SA analysis and critical material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488722725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Tooling control sheet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Hien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2.8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318025271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0535" marR="90535" marT="44819" marB="44819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Tool for issue Commercial Invoice return auto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1299883803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0535" marR="90535" marT="44819" marB="44819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 Adding Serial Outer Weight 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67519229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2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200" strike="sngStrik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0535" marR="90535" marT="44819" marB="44819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Material Master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16.4</a:t>
                      </a:r>
                      <a:r>
                        <a:rPr lang="en-US" altLang="ja-JP" sz="12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200" b="0" i="0" u="none" strike="sng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sng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87259998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DP, Sound Business Prevent Double ID &amp; Serial No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Manufacturing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Quality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485444154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vi-VN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Sound Business shipping control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PSCD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3.9</a:t>
                      </a:r>
                      <a:r>
                        <a:rPr lang="en-US" altLang="ja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k$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3830711251"/>
                  </a:ext>
                </a:extLst>
              </a:tr>
              <a:tr h="3580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Projector Serial</a:t>
                      </a:r>
                      <a:r>
                        <a:rPr lang="en-US" sz="1400" b="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label </a:t>
                      </a:r>
                      <a:r>
                        <a:rPr lang="en-US" sz="1400" b="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control(Control by Product Seri)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2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0535" marR="90535" marT="44819" marB="44819" anchor="ctr"/>
                </a:tc>
                <a:extLst>
                  <a:ext uri="{0D108BD9-81ED-4DB2-BD59-A6C34878D82A}">
                    <a16:rowId xmlns:a16="http://schemas.microsoft.com/office/drawing/2014/main" val="794040910"/>
                  </a:ext>
                </a:extLst>
              </a:tr>
            </a:tbl>
          </a:graphicData>
        </a:graphic>
      </p:graphicFrame>
      <p:sp>
        <p:nvSpPr>
          <p:cNvPr id="19" name="Google Shape;403;p23">
            <a:extLst>
              <a:ext uri="{FF2B5EF4-FFF2-40B4-BE49-F238E27FC236}">
                <a16:creationId xmlns:a16="http://schemas.microsoft.com/office/drawing/2014/main" id="{20F9E531-3AD3-48A9-8CED-87AC31294CEC}"/>
              </a:ext>
            </a:extLst>
          </p:cNvPr>
          <p:cNvSpPr txBox="1">
            <a:spLocks/>
          </p:cNvSpPr>
          <p:nvPr/>
        </p:nvSpPr>
        <p:spPr>
          <a:xfrm>
            <a:off x="22235" y="-27781"/>
            <a:ext cx="12128269" cy="447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ISD ACTIVITIY LIST   OCT.2021-MAR.2022</a:t>
            </a:r>
          </a:p>
        </p:txBody>
      </p:sp>
      <p:sp>
        <p:nvSpPr>
          <p:cNvPr id="23" name="Pentagon 49">
            <a:extLst>
              <a:ext uri="{FF2B5EF4-FFF2-40B4-BE49-F238E27FC236}">
                <a16:creationId xmlns:a16="http://schemas.microsoft.com/office/drawing/2014/main" id="{1D6A8E1B-19BB-4664-ACCC-6ADBE31F41D7}"/>
              </a:ext>
            </a:extLst>
          </p:cNvPr>
          <p:cNvSpPr/>
          <p:nvPr/>
        </p:nvSpPr>
        <p:spPr>
          <a:xfrm>
            <a:off x="8695763" y="1070111"/>
            <a:ext cx="1108875" cy="127370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Pentagon 49">
            <a:extLst>
              <a:ext uri="{FF2B5EF4-FFF2-40B4-BE49-F238E27FC236}">
                <a16:creationId xmlns:a16="http://schemas.microsoft.com/office/drawing/2014/main" id="{B97EA56E-50B8-4120-902D-13BAA8964438}"/>
              </a:ext>
            </a:extLst>
          </p:cNvPr>
          <p:cNvSpPr/>
          <p:nvPr/>
        </p:nvSpPr>
        <p:spPr>
          <a:xfrm>
            <a:off x="8686791" y="1801125"/>
            <a:ext cx="1710836" cy="119563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6792" y="1429495"/>
            <a:ext cx="1692062" cy="10250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79139" y="690458"/>
            <a:ext cx="1728512" cy="117578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56548" y="855297"/>
            <a:ext cx="2371719" cy="11704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42764" y="690174"/>
            <a:ext cx="63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3239" y="1047186"/>
            <a:ext cx="63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22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92136" y="1231530"/>
            <a:ext cx="1095567" cy="136228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8628" y="1591038"/>
            <a:ext cx="1645920" cy="11956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Pentagon 49">
            <a:extLst>
              <a:ext uri="{FF2B5EF4-FFF2-40B4-BE49-F238E27FC236}">
                <a16:creationId xmlns:a16="http://schemas.microsoft.com/office/drawing/2014/main" id="{B8BC6AC9-E9BC-4DD8-BABC-0879C463F9EC}"/>
              </a:ext>
            </a:extLst>
          </p:cNvPr>
          <p:cNvSpPr/>
          <p:nvPr/>
        </p:nvSpPr>
        <p:spPr>
          <a:xfrm>
            <a:off x="8684614" y="1962192"/>
            <a:ext cx="1645920" cy="11956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91751B-AD4F-44D5-9771-139BA1B257B1}"/>
              </a:ext>
            </a:extLst>
          </p:cNvPr>
          <p:cNvSpPr txBox="1"/>
          <p:nvPr/>
        </p:nvSpPr>
        <p:spPr>
          <a:xfrm>
            <a:off x="10433238" y="1780312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48BC1-B4A3-4EFB-97E3-F78A08E59196}"/>
              </a:ext>
            </a:extLst>
          </p:cNvPr>
          <p:cNvSpPr txBox="1"/>
          <p:nvPr/>
        </p:nvSpPr>
        <p:spPr>
          <a:xfrm>
            <a:off x="10433238" y="1411100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1" name="Pentagon 49">
            <a:extLst>
              <a:ext uri="{FF2B5EF4-FFF2-40B4-BE49-F238E27FC236}">
                <a16:creationId xmlns:a16="http://schemas.microsoft.com/office/drawing/2014/main" id="{F092A214-9440-4A5E-B714-052678850A02}"/>
              </a:ext>
            </a:extLst>
          </p:cNvPr>
          <p:cNvSpPr/>
          <p:nvPr/>
        </p:nvSpPr>
        <p:spPr>
          <a:xfrm>
            <a:off x="9232293" y="2161265"/>
            <a:ext cx="2796949" cy="12628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3" name="Pentagon 49">
            <a:extLst>
              <a:ext uri="{FF2B5EF4-FFF2-40B4-BE49-F238E27FC236}">
                <a16:creationId xmlns:a16="http://schemas.microsoft.com/office/drawing/2014/main" id="{9C5379BF-FB77-4581-AFFD-7DD890054D86}"/>
              </a:ext>
            </a:extLst>
          </p:cNvPr>
          <p:cNvSpPr/>
          <p:nvPr/>
        </p:nvSpPr>
        <p:spPr>
          <a:xfrm>
            <a:off x="9230448" y="2333254"/>
            <a:ext cx="1701550" cy="132664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Pentagon 49">
            <a:extLst>
              <a:ext uri="{FF2B5EF4-FFF2-40B4-BE49-F238E27FC236}">
                <a16:creationId xmlns:a16="http://schemas.microsoft.com/office/drawing/2014/main" id="{3691EB3E-5DF8-4496-AAE0-B7D7027EE532}"/>
              </a:ext>
            </a:extLst>
          </p:cNvPr>
          <p:cNvSpPr/>
          <p:nvPr/>
        </p:nvSpPr>
        <p:spPr>
          <a:xfrm>
            <a:off x="9232293" y="2591226"/>
            <a:ext cx="521208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Pentagon 49">
            <a:extLst>
              <a:ext uri="{FF2B5EF4-FFF2-40B4-BE49-F238E27FC236}">
                <a16:creationId xmlns:a16="http://schemas.microsoft.com/office/drawing/2014/main" id="{27D1DEFC-AB76-4725-A1FB-86139B74D3AA}"/>
              </a:ext>
            </a:extLst>
          </p:cNvPr>
          <p:cNvSpPr/>
          <p:nvPr/>
        </p:nvSpPr>
        <p:spPr>
          <a:xfrm>
            <a:off x="9232293" y="2953301"/>
            <a:ext cx="831983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Pentagon 49">
            <a:extLst>
              <a:ext uri="{FF2B5EF4-FFF2-40B4-BE49-F238E27FC236}">
                <a16:creationId xmlns:a16="http://schemas.microsoft.com/office/drawing/2014/main" id="{D2D343EB-726C-4BE2-8BA0-EACD1A370F9B}"/>
              </a:ext>
            </a:extLst>
          </p:cNvPr>
          <p:cNvSpPr/>
          <p:nvPr/>
        </p:nvSpPr>
        <p:spPr>
          <a:xfrm>
            <a:off x="9242234" y="3114172"/>
            <a:ext cx="1162904" cy="126281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B5980D-E8EC-40FB-8AD4-15269F4413D2}"/>
              </a:ext>
            </a:extLst>
          </p:cNvPr>
          <p:cNvSpPr txBox="1"/>
          <p:nvPr/>
        </p:nvSpPr>
        <p:spPr>
          <a:xfrm>
            <a:off x="10433238" y="2929676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955611-9D50-4895-837E-F7EDE0329328}"/>
              </a:ext>
            </a:extLst>
          </p:cNvPr>
          <p:cNvSpPr txBox="1"/>
          <p:nvPr/>
        </p:nvSpPr>
        <p:spPr>
          <a:xfrm>
            <a:off x="10433238" y="2579869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59" name="Pentagon 49">
            <a:extLst>
              <a:ext uri="{FF2B5EF4-FFF2-40B4-BE49-F238E27FC236}">
                <a16:creationId xmlns:a16="http://schemas.microsoft.com/office/drawing/2014/main" id="{10D11DDE-3FFA-4825-A2E0-A34631529CA8}"/>
              </a:ext>
            </a:extLst>
          </p:cNvPr>
          <p:cNvSpPr/>
          <p:nvPr/>
        </p:nvSpPr>
        <p:spPr>
          <a:xfrm>
            <a:off x="9220579" y="3303604"/>
            <a:ext cx="521208" cy="13363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Pentagon 49">
            <a:extLst>
              <a:ext uri="{FF2B5EF4-FFF2-40B4-BE49-F238E27FC236}">
                <a16:creationId xmlns:a16="http://schemas.microsoft.com/office/drawing/2014/main" id="{4438FE0F-49FD-40A8-B7B8-935E81DF5217}"/>
              </a:ext>
            </a:extLst>
          </p:cNvPr>
          <p:cNvSpPr/>
          <p:nvPr/>
        </p:nvSpPr>
        <p:spPr>
          <a:xfrm>
            <a:off x="9237725" y="2763186"/>
            <a:ext cx="486231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Pentagon 49">
            <a:extLst>
              <a:ext uri="{FF2B5EF4-FFF2-40B4-BE49-F238E27FC236}">
                <a16:creationId xmlns:a16="http://schemas.microsoft.com/office/drawing/2014/main" id="{34B43678-2412-4D53-8D2C-EA5543B92BA6}"/>
              </a:ext>
            </a:extLst>
          </p:cNvPr>
          <p:cNvSpPr/>
          <p:nvPr/>
        </p:nvSpPr>
        <p:spPr>
          <a:xfrm>
            <a:off x="9229031" y="3487851"/>
            <a:ext cx="476651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Pentagon 49">
            <a:extLst>
              <a:ext uri="{FF2B5EF4-FFF2-40B4-BE49-F238E27FC236}">
                <a16:creationId xmlns:a16="http://schemas.microsoft.com/office/drawing/2014/main" id="{0BD867C6-22CF-408A-8E22-1E622810AA0A}"/>
              </a:ext>
            </a:extLst>
          </p:cNvPr>
          <p:cNvSpPr/>
          <p:nvPr/>
        </p:nvSpPr>
        <p:spPr>
          <a:xfrm>
            <a:off x="9832936" y="4025921"/>
            <a:ext cx="2268758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3" name="Pentagon 49">
            <a:extLst>
              <a:ext uri="{FF2B5EF4-FFF2-40B4-BE49-F238E27FC236}">
                <a16:creationId xmlns:a16="http://schemas.microsoft.com/office/drawing/2014/main" id="{DDD87950-DFA9-478B-AD1F-E6E78D0C6B83}"/>
              </a:ext>
            </a:extLst>
          </p:cNvPr>
          <p:cNvSpPr/>
          <p:nvPr/>
        </p:nvSpPr>
        <p:spPr>
          <a:xfrm>
            <a:off x="9735558" y="4785615"/>
            <a:ext cx="615854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Pentagon 49">
            <a:extLst>
              <a:ext uri="{FF2B5EF4-FFF2-40B4-BE49-F238E27FC236}">
                <a16:creationId xmlns:a16="http://schemas.microsoft.com/office/drawing/2014/main" id="{071CE3F9-D9FF-457B-8B1B-520FC77BBDB3}"/>
              </a:ext>
            </a:extLst>
          </p:cNvPr>
          <p:cNvSpPr/>
          <p:nvPr/>
        </p:nvSpPr>
        <p:spPr>
          <a:xfrm>
            <a:off x="10656335" y="4417955"/>
            <a:ext cx="1490520" cy="134410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6" name="Pentagon 49">
            <a:extLst>
              <a:ext uri="{FF2B5EF4-FFF2-40B4-BE49-F238E27FC236}">
                <a16:creationId xmlns:a16="http://schemas.microsoft.com/office/drawing/2014/main" id="{3B39D2D0-425A-464C-947B-FBF2E901FE67}"/>
              </a:ext>
            </a:extLst>
          </p:cNvPr>
          <p:cNvSpPr/>
          <p:nvPr/>
        </p:nvSpPr>
        <p:spPr>
          <a:xfrm>
            <a:off x="10451271" y="5486665"/>
            <a:ext cx="1710119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7" name="Pentagon 49">
            <a:extLst>
              <a:ext uri="{FF2B5EF4-FFF2-40B4-BE49-F238E27FC236}">
                <a16:creationId xmlns:a16="http://schemas.microsoft.com/office/drawing/2014/main" id="{DDA15CA3-7DEC-4B24-A938-A926DC62AECA}"/>
              </a:ext>
            </a:extLst>
          </p:cNvPr>
          <p:cNvSpPr/>
          <p:nvPr/>
        </p:nvSpPr>
        <p:spPr>
          <a:xfrm>
            <a:off x="11010588" y="5856800"/>
            <a:ext cx="1059991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8" name="Pentagon 49">
            <a:extLst>
              <a:ext uri="{FF2B5EF4-FFF2-40B4-BE49-F238E27FC236}">
                <a16:creationId xmlns:a16="http://schemas.microsoft.com/office/drawing/2014/main" id="{E06A3A29-9CE5-426B-83C0-FB5DC665CAA9}"/>
              </a:ext>
            </a:extLst>
          </p:cNvPr>
          <p:cNvSpPr/>
          <p:nvPr/>
        </p:nvSpPr>
        <p:spPr>
          <a:xfrm>
            <a:off x="10998299" y="6219121"/>
            <a:ext cx="596398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8C87A3-0A4B-40AD-848B-96C45CB94222}"/>
              </a:ext>
            </a:extLst>
          </p:cNvPr>
          <p:cNvSpPr txBox="1"/>
          <p:nvPr/>
        </p:nvSpPr>
        <p:spPr>
          <a:xfrm>
            <a:off x="10433238" y="3305844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B72563A9-4600-46E8-B53A-CDAA5B4154C0}"/>
              </a:ext>
            </a:extLst>
          </p:cNvPr>
          <p:cNvSpPr/>
          <p:nvPr/>
        </p:nvSpPr>
        <p:spPr>
          <a:xfrm>
            <a:off x="11173166" y="1079340"/>
            <a:ext cx="977338" cy="246888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20724DDF-582A-4E7B-A50F-B60C39D4B0FE}"/>
              </a:ext>
            </a:extLst>
          </p:cNvPr>
          <p:cNvSpPr/>
          <p:nvPr/>
        </p:nvSpPr>
        <p:spPr>
          <a:xfrm>
            <a:off x="11155798" y="1431014"/>
            <a:ext cx="977338" cy="246888"/>
          </a:xfrm>
          <a:prstGeom prst="wedgeRoundRectCallout">
            <a:avLst>
              <a:gd name="adj1" fmla="val -69208"/>
              <a:gd name="adj2" fmla="val -3980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44" name="Pentagon 49">
            <a:extLst>
              <a:ext uri="{FF2B5EF4-FFF2-40B4-BE49-F238E27FC236}">
                <a16:creationId xmlns:a16="http://schemas.microsoft.com/office/drawing/2014/main" id="{122D973A-31D9-4269-9DF6-838247CC4430}"/>
              </a:ext>
            </a:extLst>
          </p:cNvPr>
          <p:cNvSpPr/>
          <p:nvPr/>
        </p:nvSpPr>
        <p:spPr>
          <a:xfrm>
            <a:off x="9232293" y="3670801"/>
            <a:ext cx="1146561" cy="126281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5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232293" y="3831672"/>
            <a:ext cx="1097280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433238" y="3680823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11173166" y="2312621"/>
            <a:ext cx="977338" cy="228600"/>
          </a:xfrm>
          <a:prstGeom prst="wedgeRoundRectCallout">
            <a:avLst>
              <a:gd name="adj1" fmla="val -62451"/>
              <a:gd name="adj2" fmla="val -3584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Developing</a:t>
            </a:r>
            <a:endParaRPr kumimoji="1" lang="ja-JP" altLang="en-US" sz="1200" dirty="0"/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20641873-62E8-488A-A4FB-942995B0CB1A}"/>
              </a:ext>
            </a:extLst>
          </p:cNvPr>
          <p:cNvSpPr/>
          <p:nvPr/>
        </p:nvSpPr>
        <p:spPr>
          <a:xfrm>
            <a:off x="11173166" y="2610840"/>
            <a:ext cx="977338" cy="246888"/>
          </a:xfrm>
          <a:prstGeom prst="wedgeRoundRectCallout">
            <a:avLst>
              <a:gd name="adj1" fmla="val -71099"/>
              <a:gd name="adj2" fmla="val -22117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F3D5A17D-3200-4290-A009-E477D0698796}"/>
              </a:ext>
            </a:extLst>
          </p:cNvPr>
          <p:cNvSpPr/>
          <p:nvPr/>
        </p:nvSpPr>
        <p:spPr>
          <a:xfrm>
            <a:off x="11155798" y="3320626"/>
            <a:ext cx="977338" cy="246888"/>
          </a:xfrm>
          <a:prstGeom prst="wedgeRoundRectCallout">
            <a:avLst>
              <a:gd name="adj1" fmla="val -71099"/>
              <a:gd name="adj2" fmla="val 4828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72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200206" y="4434751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73" name="吹き出し: 角を丸めた四角形 38">
            <a:extLst>
              <a:ext uri="{FF2B5EF4-FFF2-40B4-BE49-F238E27FC236}">
                <a16:creationId xmlns:a16="http://schemas.microsoft.com/office/drawing/2014/main" id="{20724DDF-582A-4E7B-A50F-B60C39D4B0FE}"/>
              </a:ext>
            </a:extLst>
          </p:cNvPr>
          <p:cNvSpPr/>
          <p:nvPr/>
        </p:nvSpPr>
        <p:spPr>
          <a:xfrm>
            <a:off x="11142289" y="1804708"/>
            <a:ext cx="977338" cy="246888"/>
          </a:xfrm>
          <a:prstGeom prst="wedgeRoundRectCallout">
            <a:avLst>
              <a:gd name="adj1" fmla="val -69208"/>
              <a:gd name="adj2" fmla="val -3980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75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832936" y="4194325"/>
            <a:ext cx="1149410" cy="133913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6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9353243" y="4034855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77" name="吹き出し: 角を丸めた四角形 47">
            <a:extLst>
              <a:ext uri="{FF2B5EF4-FFF2-40B4-BE49-F238E27FC236}">
                <a16:creationId xmlns:a16="http://schemas.microsoft.com/office/drawing/2014/main" id="{F3D5A17D-3200-4290-A009-E477D0698796}"/>
              </a:ext>
            </a:extLst>
          </p:cNvPr>
          <p:cNvSpPr/>
          <p:nvPr/>
        </p:nvSpPr>
        <p:spPr>
          <a:xfrm>
            <a:off x="11145383" y="3693148"/>
            <a:ext cx="977338" cy="246888"/>
          </a:xfrm>
          <a:prstGeom prst="wedgeRoundRectCallout">
            <a:avLst>
              <a:gd name="adj1" fmla="val -71099"/>
              <a:gd name="adj2" fmla="val 4828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78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10661135" y="4568420"/>
            <a:ext cx="349453" cy="10824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9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9738294" y="4940579"/>
            <a:ext cx="634423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0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10429655" y="4817003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81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10437003" y="5294645"/>
            <a:ext cx="809958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5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11155798" y="4169566"/>
            <a:ext cx="977338" cy="228600"/>
          </a:xfrm>
          <a:prstGeom prst="wedgeRoundRectCallout">
            <a:avLst>
              <a:gd name="adj1" fmla="val -68298"/>
              <a:gd name="adj2" fmla="val -479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Developing</a:t>
            </a:r>
            <a:endParaRPr kumimoji="1" lang="ja-JP" altLang="en-US" sz="1200" dirty="0"/>
          </a:p>
        </p:txBody>
      </p:sp>
      <p:sp>
        <p:nvSpPr>
          <p:cNvPr id="86" name="Pentagon 49">
            <a:extLst>
              <a:ext uri="{FF2B5EF4-FFF2-40B4-BE49-F238E27FC236}">
                <a16:creationId xmlns:a16="http://schemas.microsoft.com/office/drawing/2014/main" id="{E06A3A29-9CE5-426B-83C0-FB5DC665CAA9}"/>
              </a:ext>
            </a:extLst>
          </p:cNvPr>
          <p:cNvSpPr/>
          <p:nvPr/>
        </p:nvSpPr>
        <p:spPr>
          <a:xfrm>
            <a:off x="11577858" y="6588581"/>
            <a:ext cx="542180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7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9427800" y="5514295"/>
            <a:ext cx="977338" cy="228600"/>
          </a:xfrm>
          <a:prstGeom prst="wedgeRoundRectCallout">
            <a:avLst>
              <a:gd name="adj1" fmla="val 77889"/>
              <a:gd name="adj2" fmla="val -15014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Change FY22</a:t>
            </a:r>
            <a:endParaRPr kumimoji="1" lang="ja-JP" altLang="en-US" sz="1200" dirty="0"/>
          </a:p>
        </p:txBody>
      </p:sp>
      <p:sp>
        <p:nvSpPr>
          <p:cNvPr id="88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9875363" y="6470961"/>
            <a:ext cx="1007219" cy="414315"/>
          </a:xfrm>
          <a:prstGeom prst="wedgeRoundRectCallout">
            <a:avLst>
              <a:gd name="adj1" fmla="val 119710"/>
              <a:gd name="adj2" fmla="val 25468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Replace (14)</a:t>
            </a:r>
          </a:p>
          <a:p>
            <a:pPr algn="ctr"/>
            <a:r>
              <a:rPr kumimoji="1" lang="en-US" altLang="ja-JP" sz="1200" dirty="0"/>
              <a:t>Mar-Apr</a:t>
            </a:r>
            <a:endParaRPr kumimoji="1" lang="ja-JP" altLang="en-US" sz="1200" dirty="0"/>
          </a:p>
        </p:txBody>
      </p:sp>
      <p:sp>
        <p:nvSpPr>
          <p:cNvPr id="89" name="Pentagon 49">
            <a:extLst>
              <a:ext uri="{FF2B5EF4-FFF2-40B4-BE49-F238E27FC236}">
                <a16:creationId xmlns:a16="http://schemas.microsoft.com/office/drawing/2014/main" id="{FEFE0828-FACD-4812-A1C5-86F6A4CAA1AF}"/>
              </a:ext>
            </a:extLst>
          </p:cNvPr>
          <p:cNvSpPr/>
          <p:nvPr/>
        </p:nvSpPr>
        <p:spPr>
          <a:xfrm>
            <a:off x="10437278" y="5138175"/>
            <a:ext cx="1165990" cy="128016"/>
          </a:xfrm>
          <a:prstGeom prst="homePlate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0" name="吹き出し: 角を丸めた四角形 46">
            <a:extLst>
              <a:ext uri="{FF2B5EF4-FFF2-40B4-BE49-F238E27FC236}">
                <a16:creationId xmlns:a16="http://schemas.microsoft.com/office/drawing/2014/main" id="{58E6C21E-0F05-42F3-8C4B-830BABDD1BCB}"/>
              </a:ext>
            </a:extLst>
          </p:cNvPr>
          <p:cNvSpPr/>
          <p:nvPr/>
        </p:nvSpPr>
        <p:spPr>
          <a:xfrm>
            <a:off x="9535044" y="5863722"/>
            <a:ext cx="1095723" cy="267850"/>
          </a:xfrm>
          <a:prstGeom prst="wedgeRoundRectCallout">
            <a:avLst>
              <a:gd name="adj1" fmla="val 81363"/>
              <a:gd name="adj2" fmla="val 2137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 smtClean="0"/>
              <a:t>Testing</a:t>
            </a:r>
            <a:endParaRPr kumimoji="1" lang="en-US" altLang="ja-JP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604CD7-6C8E-42F8-8B88-B8400498D766}"/>
              </a:ext>
            </a:extLst>
          </p:cNvPr>
          <p:cNvSpPr txBox="1"/>
          <p:nvPr/>
        </p:nvSpPr>
        <p:spPr>
          <a:xfrm>
            <a:off x="8746960" y="2187301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vi-V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65" name="吹き出し: 角を丸めた四角形 37">
            <a:extLst>
              <a:ext uri="{FF2B5EF4-FFF2-40B4-BE49-F238E27FC236}">
                <a16:creationId xmlns:a16="http://schemas.microsoft.com/office/drawing/2014/main" id="{B72563A9-4600-46E8-B53A-CDAA5B4154C0}"/>
              </a:ext>
            </a:extLst>
          </p:cNvPr>
          <p:cNvSpPr/>
          <p:nvPr/>
        </p:nvSpPr>
        <p:spPr>
          <a:xfrm>
            <a:off x="11159593" y="680575"/>
            <a:ext cx="977338" cy="246888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91" name="吹き出し: 角を丸めた四角形 37">
            <a:extLst>
              <a:ext uri="{FF2B5EF4-FFF2-40B4-BE49-F238E27FC236}">
                <a16:creationId xmlns:a16="http://schemas.microsoft.com/office/drawing/2014/main" id="{B72563A9-4600-46E8-B53A-CDAA5B4154C0}"/>
              </a:ext>
            </a:extLst>
          </p:cNvPr>
          <p:cNvSpPr/>
          <p:nvPr/>
        </p:nvSpPr>
        <p:spPr>
          <a:xfrm>
            <a:off x="11159593" y="2949570"/>
            <a:ext cx="977338" cy="246888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92" name="吹き出し: 角を丸めた四角形 47">
            <a:extLst>
              <a:ext uri="{FF2B5EF4-FFF2-40B4-BE49-F238E27FC236}">
                <a16:creationId xmlns:a16="http://schemas.microsoft.com/office/drawing/2014/main" id="{F3D5A17D-3200-4290-A009-E477D0698796}"/>
              </a:ext>
            </a:extLst>
          </p:cNvPr>
          <p:cNvSpPr/>
          <p:nvPr/>
        </p:nvSpPr>
        <p:spPr>
          <a:xfrm>
            <a:off x="11068797" y="4760148"/>
            <a:ext cx="977338" cy="246888"/>
          </a:xfrm>
          <a:prstGeom prst="wedgeRoundRectCallout">
            <a:avLst>
              <a:gd name="adj1" fmla="val -71099"/>
              <a:gd name="adj2" fmla="val 4828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93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10453695" y="5641504"/>
            <a:ext cx="457200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0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9744461" y="5123054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</p:txBody>
      </p:sp>
      <p:sp>
        <p:nvSpPr>
          <p:cNvPr id="71" name="吹き出し: 角を丸めた四角形 37">
            <a:extLst>
              <a:ext uri="{FF2B5EF4-FFF2-40B4-BE49-F238E27FC236}">
                <a16:creationId xmlns:a16="http://schemas.microsoft.com/office/drawing/2014/main" id="{B72563A9-4600-46E8-B53A-CDAA5B4154C0}"/>
              </a:ext>
            </a:extLst>
          </p:cNvPr>
          <p:cNvSpPr/>
          <p:nvPr/>
        </p:nvSpPr>
        <p:spPr>
          <a:xfrm>
            <a:off x="11512311" y="5197741"/>
            <a:ext cx="652681" cy="246888"/>
          </a:xfrm>
          <a:prstGeom prst="wedgeRoundRectCallout">
            <a:avLst>
              <a:gd name="adj1" fmla="val -70248"/>
              <a:gd name="adj2" fmla="val 21097"/>
              <a:gd name="adj3" fmla="val 16667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666638" y="303022"/>
            <a:ext cx="0" cy="66202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10992782" y="6375568"/>
            <a:ext cx="608533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3" name="吹き出し: 角を丸めた四角形 37">
            <a:extLst>
              <a:ext uri="{FF2B5EF4-FFF2-40B4-BE49-F238E27FC236}">
                <a16:creationId xmlns:a16="http://schemas.microsoft.com/office/drawing/2014/main" id="{B72563A9-4600-46E8-B53A-CDAA5B4154C0}"/>
              </a:ext>
            </a:extLst>
          </p:cNvPr>
          <p:cNvSpPr/>
          <p:nvPr/>
        </p:nvSpPr>
        <p:spPr>
          <a:xfrm>
            <a:off x="10285001" y="6170337"/>
            <a:ext cx="652681" cy="246888"/>
          </a:xfrm>
          <a:prstGeom prst="wedgeRoundRectCallout">
            <a:avLst>
              <a:gd name="adj1" fmla="val 73672"/>
              <a:gd name="adj2" fmla="val 4262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200" dirty="0"/>
              <a:t>Go-live</a:t>
            </a:r>
            <a:endParaRPr kumimoji="1" lang="ja-JP" altLang="en-US" sz="1200" dirty="0"/>
          </a:p>
        </p:txBody>
      </p:sp>
      <p:sp>
        <p:nvSpPr>
          <p:cNvPr id="84" name="TextBox 56">
            <a:extLst>
              <a:ext uri="{FF2B5EF4-FFF2-40B4-BE49-F238E27FC236}">
                <a16:creationId xmlns:a16="http://schemas.microsoft.com/office/drawing/2014/main" id="{52C33550-49AB-40DD-872F-19BE76E53164}"/>
              </a:ext>
            </a:extLst>
          </p:cNvPr>
          <p:cNvSpPr txBox="1"/>
          <p:nvPr/>
        </p:nvSpPr>
        <p:spPr>
          <a:xfrm>
            <a:off x="8819200" y="5856800"/>
            <a:ext cx="639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Pentagon 49">
            <a:extLst>
              <a:ext uri="{FF2B5EF4-FFF2-40B4-BE49-F238E27FC236}">
                <a16:creationId xmlns:a16="http://schemas.microsoft.com/office/drawing/2014/main" id="{43D1168F-D743-4F84-8D00-EA8C4105AB14}"/>
              </a:ext>
            </a:extLst>
          </p:cNvPr>
          <p:cNvSpPr/>
          <p:nvPr/>
        </p:nvSpPr>
        <p:spPr>
          <a:xfrm>
            <a:off x="11020350" y="6004384"/>
            <a:ext cx="608533" cy="133636"/>
          </a:xfrm>
          <a:prstGeom prst="homePlate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6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 lIns="0" tIns="0" rIns="0" bIns="0" rtlCol="0" anchor="ctr"/>
      <a:lstStyle>
        <a:defPPr algn="ctr">
          <a:defRPr kumimoji="1" sz="1200" dirty="0" smtClean="0"/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1193</Words>
  <Application>Microsoft Office PowerPoint</Application>
  <PresentationFormat>Widescreen</PresentationFormat>
  <Paragraphs>590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Meiryo UI</vt:lpstr>
      <vt:lpstr>游ゴシック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Hien Nguyen Van</dc:creator>
  <cp:lastModifiedBy>Hien Nguyen Van</cp:lastModifiedBy>
  <cp:revision>153</cp:revision>
  <dcterms:created xsi:type="dcterms:W3CDTF">2021-11-12T06:21:19Z</dcterms:created>
  <dcterms:modified xsi:type="dcterms:W3CDTF">2022-03-23T04:15:43Z</dcterms:modified>
</cp:coreProperties>
</file>