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147378175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6FA-6179-4A7F-BC14-A03B4F8B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E3F73-F4A5-4F76-9ADE-295E60BF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E692-6585-4F49-8DBB-75A5966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26DF-120E-40D4-B66E-AFAC67A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5FC0-62B9-4753-AAFE-D460268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113-070A-4A60-B475-1F42A66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0D8B-0B57-47DE-934C-E33CC073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BFC3-1886-4D0F-88AF-8A3C178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8E75-4999-46C3-BB68-40E878A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438-E4D7-49BB-92F8-5D2BD58D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5992-760E-4AA0-9B15-30D2C8F9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D138-6647-407D-9618-36CCF42B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8B2A-319F-475C-9DCF-7B8BB0D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540-ECAB-44AC-9CC1-BD0AC7B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69-95CF-4B92-B901-1C4DE29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57500" y="2060000"/>
            <a:ext cx="4670800" cy="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900"/>
              <a:buNone/>
              <a:defRPr sz="5467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599600" y="2994600"/>
            <a:ext cx="4028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8509037" y="-366"/>
            <a:ext cx="3680561" cy="2110940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/>
          <p:nvPr/>
        </p:nvSpPr>
        <p:spPr>
          <a:xfrm rot="5400000">
            <a:off x="10012548" y="701557"/>
            <a:ext cx="2461600" cy="964000"/>
          </a:xfrm>
          <a:prstGeom prst="homePlate">
            <a:avLst>
              <a:gd name="adj" fmla="val 2760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 rot="3551567">
            <a:off x="8869021" y="-325731"/>
            <a:ext cx="2536224" cy="1433472"/>
          </a:xfrm>
          <a:custGeom>
            <a:avLst/>
            <a:gdLst/>
            <a:ahLst/>
            <a:cxnLst/>
            <a:rect l="l" t="t" r="r" b="b"/>
            <a:pathLst>
              <a:path w="32672" h="18467" extrusionOk="0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/>
          <p:nvPr/>
        </p:nvSpPr>
        <p:spPr>
          <a:xfrm rot="10800000" flipH="1">
            <a:off x="7" y="5255835"/>
            <a:ext cx="2793627" cy="1602151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 flipH="1">
            <a:off x="525699" y="5486400"/>
            <a:ext cx="703373" cy="803592"/>
          </a:xfrm>
          <a:custGeom>
            <a:avLst/>
            <a:gdLst/>
            <a:ahLst/>
            <a:cxnLst/>
            <a:rect l="l" t="t" r="r" b="b"/>
            <a:pathLst>
              <a:path w="7264" h="8299" extrusionOk="0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09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AE95-A62F-45AD-953B-2CC1185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FC9F-D977-4070-9055-077EEDAB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B09-B4C2-4EE3-BD00-C264882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34E5-AF6E-4AE1-956F-A936F35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8A26-6734-4291-81C1-5524AA8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66CA-4068-48F0-ABF3-A3AC004A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1EC4-9450-4FA3-81A5-02AB9E38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01EB-066A-47B3-85A6-D45B25F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B157-0A04-41CB-881C-12A6C26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3DE0-EE26-4238-B87F-53630D4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B1B-4F62-42DF-89E9-AF58C426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044-2676-49BF-B3CB-CF66463DE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45F1-D4A7-460E-86DB-F32C0A0D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E74B-9FC4-4648-9E5A-CD832B9A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D06B-BEB7-452A-AAE3-BD1F92A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5675-514C-49EB-9AA8-5EFC5AB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A23B-AB94-4CD6-AE61-BD536D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3F29-847E-473A-B052-FBB91AE3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0881-8112-416F-B459-1A47793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5348-4FDC-49B5-80C2-D9FD4F40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361-C189-425D-821E-DE1CB9D9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74A70-5078-4B34-A1A2-BBE0054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DBD94-832F-4230-9743-64A6E9F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B7BBC-C00C-4B7B-866A-257DD6A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F6C-9B41-4C7B-956B-167597E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9DD8-B28A-4E56-A9CF-E3094A2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3DD4-9E00-43DA-8E8F-0A8B4C4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26B7-3979-40FD-9527-21A4011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CB15-740A-4944-A549-B6DFFBC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B6E19-AE2B-4BAB-B961-FD34356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440B-31C2-4339-846C-36F4505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FB9-BE6E-4654-A4EE-8FA9BB9C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DAA-5916-4428-8B56-97D2C230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126B-FDE5-4C11-8CAA-D0D2CA77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4B47-0BA4-41EA-A4CA-2170A21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1CB6-ED55-4986-8670-81859FF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4A2B-9B8B-457C-B3BA-78C33AB9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29E-1C67-4EAE-9B8B-AA19DC6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69813-B482-4960-BE5B-30B1CEAD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8E0F-5463-42E0-97A3-329FC491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E047-F1D9-42EE-85DF-DAD8137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DF11-8F86-49A3-B9B8-6B971C7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3F58-0CC3-4D5F-BABC-1B40BA6C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2B0C-4CC4-4D99-A3CE-B8811679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A561-D7F3-4412-A1FA-46AE91B4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E839-EE89-4A3D-81C2-7DCB1445C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12FC-22C5-4D05-A608-60B5CF1D83E4}" type="datetimeFigureOut">
              <a:rPr lang="en-US" smtClean="0"/>
              <a:t>08/05/2024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2ADD-33E3-4833-8907-3A4A5BC9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A7E-2324-4861-9DD7-898AD337F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Re-check Lot NG (Lot Out &amp; Lot NG in process)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9468D-576A-49BE-8267-00EF22D23B8D}"/>
              </a:ext>
            </a:extLst>
          </p:cNvPr>
          <p:cNvSpPr txBox="1"/>
          <p:nvPr/>
        </p:nvSpPr>
        <p:spPr>
          <a:xfrm>
            <a:off x="672801" y="1560016"/>
            <a:ext cx="18998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NG Lot</a:t>
            </a:r>
          </a:p>
          <a:p>
            <a:pPr algn="ctr"/>
            <a:r>
              <a:rPr lang="en-US" dirty="0"/>
              <a:t>Q’ty: 1000pcs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6AED7F-0A93-4775-AF5C-61CEB00949D7}"/>
              </a:ext>
            </a:extLst>
          </p:cNvPr>
          <p:cNvSpPr txBox="1"/>
          <p:nvPr/>
        </p:nvSpPr>
        <p:spPr>
          <a:xfrm>
            <a:off x="469987" y="655995"/>
            <a:ext cx="22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Day1: Incoming/Process 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48E95F-6477-4331-A935-0D480F998351}"/>
              </a:ext>
            </a:extLst>
          </p:cNvPr>
          <p:cNvSpPr txBox="1"/>
          <p:nvPr/>
        </p:nvSpPr>
        <p:spPr>
          <a:xfrm>
            <a:off x="672801" y="3361106"/>
            <a:ext cx="18998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Q’ty: 1000pcs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C1F540-EB5D-4DC1-AD7A-CFD34B97340E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1622716" y="2206347"/>
            <a:ext cx="0" cy="115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B93922-4DA3-4E03-A409-440D815C6F0B}"/>
              </a:ext>
            </a:extLst>
          </p:cNvPr>
          <p:cNvSpPr txBox="1"/>
          <p:nvPr/>
        </p:nvSpPr>
        <p:spPr>
          <a:xfrm>
            <a:off x="3986672" y="1318110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3246EB-0055-429B-B576-8EC222D8EC99}"/>
              </a:ext>
            </a:extLst>
          </p:cNvPr>
          <p:cNvSpPr txBox="1"/>
          <p:nvPr/>
        </p:nvSpPr>
        <p:spPr>
          <a:xfrm>
            <a:off x="5018486" y="824270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Day2: Sorting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95319E-7D0F-4A0E-A767-18F096CAE429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5400000">
            <a:off x="3840203" y="1920728"/>
            <a:ext cx="867151" cy="954577"/>
          </a:xfrm>
          <a:prstGeom prst="bentConnector3">
            <a:avLst>
              <a:gd name="adj1" fmla="val 74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C456B1-1AA9-4BA9-9BE3-BEBA87CECC50}"/>
              </a:ext>
            </a:extLst>
          </p:cNvPr>
          <p:cNvSpPr txBox="1"/>
          <p:nvPr/>
        </p:nvSpPr>
        <p:spPr>
          <a:xfrm>
            <a:off x="3226489" y="2831592"/>
            <a:ext cx="1140000" cy="66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OK</a:t>
            </a:r>
          </a:p>
          <a:p>
            <a:pPr algn="ctr"/>
            <a:r>
              <a:rPr lang="en-US" dirty="0"/>
              <a:t>200pcs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18E845-737C-4FB1-8787-32DAC0C20F07}"/>
              </a:ext>
            </a:extLst>
          </p:cNvPr>
          <p:cNvSpPr txBox="1"/>
          <p:nvPr/>
        </p:nvSpPr>
        <p:spPr>
          <a:xfrm>
            <a:off x="6512336" y="1451952"/>
            <a:ext cx="121446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66B28E9-25C8-4A6F-8FC8-4A76B6DD48CC}"/>
              </a:ext>
            </a:extLst>
          </p:cNvPr>
          <p:cNvSpPr txBox="1"/>
          <p:nvPr/>
        </p:nvSpPr>
        <p:spPr>
          <a:xfrm>
            <a:off x="6547274" y="2845709"/>
            <a:ext cx="1214466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NG</a:t>
            </a:r>
          </a:p>
          <a:p>
            <a:r>
              <a:rPr lang="en-US" dirty="0">
                <a:solidFill>
                  <a:srgbClr val="FF0000"/>
                </a:solidFill>
              </a:rPr>
              <a:t>300pcs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49FD3F-EF44-4560-A608-1ADF92A65A82}"/>
              </a:ext>
            </a:extLst>
          </p:cNvPr>
          <p:cNvSpPr txBox="1"/>
          <p:nvPr/>
        </p:nvSpPr>
        <p:spPr>
          <a:xfrm>
            <a:off x="3202474" y="4382724"/>
            <a:ext cx="1214466" cy="64633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Kho OK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300pcs</a:t>
            </a:r>
          </a:p>
        </p:txBody>
      </p:sp>
      <p:cxnSp>
        <p:nvCxnSpPr>
          <p:cNvPr id="115" name="Straight Arrow Connector 70">
            <a:extLst>
              <a:ext uri="{FF2B5EF4-FFF2-40B4-BE49-F238E27FC236}">
                <a16:creationId xmlns:a16="http://schemas.microsoft.com/office/drawing/2014/main" id="{8B86D359-E576-4743-882D-EFCF85D5C961}"/>
              </a:ext>
            </a:extLst>
          </p:cNvPr>
          <p:cNvCxnSpPr>
            <a:cxnSpLocks/>
            <a:stCxn id="75" idx="2"/>
            <a:endCxn id="113" idx="0"/>
          </p:cNvCxnSpPr>
          <p:nvPr/>
        </p:nvCxnSpPr>
        <p:spPr>
          <a:xfrm rot="16200000" flipH="1">
            <a:off x="3361631" y="3934647"/>
            <a:ext cx="882935" cy="13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9626B18-5027-4482-83D1-B2E227F9408C}"/>
              </a:ext>
            </a:extLst>
          </p:cNvPr>
          <p:cNvSpPr txBox="1"/>
          <p:nvPr/>
        </p:nvSpPr>
        <p:spPr>
          <a:xfrm>
            <a:off x="5150249" y="2845709"/>
            <a:ext cx="997045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  <a:p>
            <a:r>
              <a:rPr lang="en-US" dirty="0"/>
              <a:t>300pcs</a:t>
            </a:r>
          </a:p>
        </p:txBody>
      </p:sp>
      <p:cxnSp>
        <p:nvCxnSpPr>
          <p:cNvPr id="144" name="Straight Arrow Connector 70">
            <a:extLst>
              <a:ext uri="{FF2B5EF4-FFF2-40B4-BE49-F238E27FC236}">
                <a16:creationId xmlns:a16="http://schemas.microsoft.com/office/drawing/2014/main" id="{6FFC1EC8-E79F-447E-A6D1-81B2672D7A08}"/>
              </a:ext>
            </a:extLst>
          </p:cNvPr>
          <p:cNvCxnSpPr>
            <a:cxnSpLocks/>
            <a:stCxn id="69" idx="2"/>
            <a:endCxn id="139" idx="0"/>
          </p:cNvCxnSpPr>
          <p:nvPr/>
        </p:nvCxnSpPr>
        <p:spPr>
          <a:xfrm rot="16200000" flipH="1">
            <a:off x="4759285" y="1956222"/>
            <a:ext cx="881268" cy="897706"/>
          </a:xfrm>
          <a:prstGeom prst="bentConnector3">
            <a:avLst>
              <a:gd name="adj1" fmla="val 73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7E692820-CE4E-4DE3-8ADB-A7A8660A299A}"/>
              </a:ext>
            </a:extLst>
          </p:cNvPr>
          <p:cNvSpPr/>
          <p:nvPr/>
        </p:nvSpPr>
        <p:spPr>
          <a:xfrm rot="5400000">
            <a:off x="4646677" y="2816572"/>
            <a:ext cx="172219" cy="160108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8E5D49-8715-460F-8F64-5A7A97BEC463}"/>
              </a:ext>
            </a:extLst>
          </p:cNvPr>
          <p:cNvSpPr txBox="1"/>
          <p:nvPr/>
        </p:nvSpPr>
        <p:spPr>
          <a:xfrm>
            <a:off x="4188197" y="3664624"/>
            <a:ext cx="247047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789DF7E-C1F6-47EF-8E66-0E57ED4B4F8F}"/>
              </a:ext>
            </a:extLst>
          </p:cNvPr>
          <p:cNvSpPr txBox="1"/>
          <p:nvPr/>
        </p:nvSpPr>
        <p:spPr>
          <a:xfrm>
            <a:off x="2759956" y="3608513"/>
            <a:ext cx="1226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E-Chop </a:t>
            </a:r>
            <a:r>
              <a:rPr lang="en-US" sz="1400" dirty="0" err="1">
                <a:solidFill>
                  <a:srgbClr val="0000FF"/>
                </a:solidFill>
              </a:rPr>
              <a:t>trên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082266-47A5-4526-9723-DAD5170027BA}"/>
              </a:ext>
            </a:extLst>
          </p:cNvPr>
          <p:cNvSpPr txBox="1"/>
          <p:nvPr/>
        </p:nvSpPr>
        <p:spPr>
          <a:xfrm>
            <a:off x="9885134" y="1605564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400pcs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B9D148-28EE-4C9F-B7DB-F4AB6DF46B0D}"/>
              </a:ext>
            </a:extLst>
          </p:cNvPr>
          <p:cNvSpPr txBox="1"/>
          <p:nvPr/>
        </p:nvSpPr>
        <p:spPr>
          <a:xfrm>
            <a:off x="9859150" y="797752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Day3: Sorting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57CD0C53-B904-4BF4-96C3-301E1AA98CE9}"/>
              </a:ext>
            </a:extLst>
          </p:cNvPr>
          <p:cNvSpPr/>
          <p:nvPr/>
        </p:nvSpPr>
        <p:spPr>
          <a:xfrm>
            <a:off x="7763109" y="1622402"/>
            <a:ext cx="229448" cy="151632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2FB55D-A4F5-4135-8245-9F61F7A7042A}"/>
              </a:ext>
            </a:extLst>
          </p:cNvPr>
          <p:cNvCxnSpPr>
            <a:cxnSpLocks/>
            <a:stCxn id="160" idx="1"/>
            <a:endCxn id="158" idx="1"/>
          </p:cNvCxnSpPr>
          <p:nvPr/>
        </p:nvCxnSpPr>
        <p:spPr>
          <a:xfrm flipV="1">
            <a:off x="7992557" y="1928730"/>
            <a:ext cx="1892577" cy="451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65EC657-41E2-408C-883E-3E6BEAA2F1ED}"/>
              </a:ext>
            </a:extLst>
          </p:cNvPr>
          <p:cNvSpPr/>
          <p:nvPr/>
        </p:nvSpPr>
        <p:spPr>
          <a:xfrm>
            <a:off x="2872960" y="1302326"/>
            <a:ext cx="644607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0985FC4-F59A-4DA4-8A7C-6EAC4CAE5A9E}"/>
              </a:ext>
            </a:extLst>
          </p:cNvPr>
          <p:cNvSpPr/>
          <p:nvPr/>
        </p:nvSpPr>
        <p:spPr>
          <a:xfrm>
            <a:off x="248193" y="1302326"/>
            <a:ext cx="2472663" cy="40270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0A04B5-D315-44CB-A2DC-967E4C93014D}"/>
              </a:ext>
            </a:extLst>
          </p:cNvPr>
          <p:cNvSpPr/>
          <p:nvPr/>
        </p:nvSpPr>
        <p:spPr>
          <a:xfrm>
            <a:off x="9428357" y="1302326"/>
            <a:ext cx="255165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A661DC-2048-44CB-8EA6-4F423231B7D4}"/>
              </a:ext>
            </a:extLst>
          </p:cNvPr>
          <p:cNvSpPr txBox="1"/>
          <p:nvPr/>
        </p:nvSpPr>
        <p:spPr>
          <a:xfrm>
            <a:off x="9618792" y="2718697"/>
            <a:ext cx="514570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72EFF8-A9C9-4FD0-BE86-03A46C4E8B8D}"/>
              </a:ext>
            </a:extLst>
          </p:cNvPr>
          <p:cNvSpPr txBox="1"/>
          <p:nvPr/>
        </p:nvSpPr>
        <p:spPr>
          <a:xfrm>
            <a:off x="10270442" y="2717199"/>
            <a:ext cx="654236" cy="438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A8B12F-74F0-4636-8059-967AB2B66B2F}"/>
              </a:ext>
            </a:extLst>
          </p:cNvPr>
          <p:cNvSpPr txBox="1"/>
          <p:nvPr/>
        </p:nvSpPr>
        <p:spPr>
          <a:xfrm>
            <a:off x="11075338" y="2718697"/>
            <a:ext cx="825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Chưa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C5A6A37-8212-43CA-A213-35DFFF3117B2}"/>
              </a:ext>
            </a:extLst>
          </p:cNvPr>
          <p:cNvSpPr txBox="1"/>
          <p:nvPr/>
        </p:nvSpPr>
        <p:spPr>
          <a:xfrm>
            <a:off x="10424693" y="3531006"/>
            <a:ext cx="13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Right Brace 185">
            <a:extLst>
              <a:ext uri="{FF2B5EF4-FFF2-40B4-BE49-F238E27FC236}">
                <a16:creationId xmlns:a16="http://schemas.microsoft.com/office/drawing/2014/main" id="{7FC2FBAE-0821-44E2-AF06-9D0938D1B162}"/>
              </a:ext>
            </a:extLst>
          </p:cNvPr>
          <p:cNvSpPr/>
          <p:nvPr/>
        </p:nvSpPr>
        <p:spPr>
          <a:xfrm rot="5400000">
            <a:off x="11013308" y="2724813"/>
            <a:ext cx="165534" cy="1384418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70">
            <a:extLst>
              <a:ext uri="{FF2B5EF4-FFF2-40B4-BE49-F238E27FC236}">
                <a16:creationId xmlns:a16="http://schemas.microsoft.com/office/drawing/2014/main" id="{D86795D1-B6F5-4C9C-8657-E87CFC02CB7B}"/>
              </a:ext>
            </a:extLst>
          </p:cNvPr>
          <p:cNvCxnSpPr>
            <a:cxnSpLocks/>
            <a:stCxn id="158" idx="2"/>
            <a:endCxn id="176" idx="0"/>
          </p:cNvCxnSpPr>
          <p:nvPr/>
        </p:nvCxnSpPr>
        <p:spPr>
          <a:xfrm rot="5400000">
            <a:off x="10029402" y="2098571"/>
            <a:ext cx="466802" cy="77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0">
            <a:extLst>
              <a:ext uri="{FF2B5EF4-FFF2-40B4-BE49-F238E27FC236}">
                <a16:creationId xmlns:a16="http://schemas.microsoft.com/office/drawing/2014/main" id="{4A6D1F8B-F61D-4800-AEBD-532C8E0C0194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0835452" y="2065970"/>
            <a:ext cx="466802" cy="838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0">
            <a:extLst>
              <a:ext uri="{FF2B5EF4-FFF2-40B4-BE49-F238E27FC236}">
                <a16:creationId xmlns:a16="http://schemas.microsoft.com/office/drawing/2014/main" id="{14580110-B64E-4D54-A425-18FEA6571E9A}"/>
              </a:ext>
            </a:extLst>
          </p:cNvPr>
          <p:cNvCxnSpPr>
            <a:cxnSpLocks/>
            <a:stCxn id="158" idx="2"/>
            <a:endCxn id="177" idx="0"/>
          </p:cNvCxnSpPr>
          <p:nvPr/>
        </p:nvCxnSpPr>
        <p:spPr>
          <a:xfrm rot="5400000">
            <a:off x="10390892" y="2458563"/>
            <a:ext cx="465304" cy="51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39F224-5AE6-4C9D-B0AF-943936BEF401}"/>
              </a:ext>
            </a:extLst>
          </p:cNvPr>
          <p:cNvSpPr txBox="1"/>
          <p:nvPr/>
        </p:nvSpPr>
        <p:spPr>
          <a:xfrm>
            <a:off x="3462241" y="1989366"/>
            <a:ext cx="147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MCS </a:t>
            </a:r>
            <a:r>
              <a:rPr lang="en-US" sz="1400" dirty="0" err="1">
                <a:solidFill>
                  <a:srgbClr val="0000FF"/>
                </a:solidFill>
              </a:rPr>
              <a:t>lập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6DB875-A920-E629-6315-DF8B7776AECF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Vẫn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keep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việc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đóng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dấu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“re-check OK”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như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hiện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tại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,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để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MCS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phân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biệt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khi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vợt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OK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033E-EC30-B03F-6F92-39DAD1FB6AA6}"/>
              </a:ext>
            </a:extLst>
          </p:cNvPr>
          <p:cNvSpPr txBox="1"/>
          <p:nvPr/>
        </p:nvSpPr>
        <p:spPr>
          <a:xfrm>
            <a:off x="7878536" y="2489264"/>
            <a:ext cx="144050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</p:spTree>
    <p:extLst>
      <p:ext uri="{BB962C8B-B14F-4D97-AF65-F5344CB8AC3E}">
        <p14:creationId xmlns:p14="http://schemas.microsoft.com/office/powerpoint/2010/main" val="24756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Re-check </a:t>
            </a:r>
            <a:r>
              <a:rPr lang="en-US" sz="2400" b="1" dirty="0" err="1">
                <a:solidFill>
                  <a:schemeClr val="bg1"/>
                </a:solidFill>
              </a:rPr>
              <a:t>linh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quá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hạn</a:t>
            </a:r>
            <a:r>
              <a:rPr lang="en-US" sz="2400" b="1" dirty="0">
                <a:solidFill>
                  <a:schemeClr val="bg1"/>
                </a:solidFill>
              </a:rPr>
              <a:t> 1 </a:t>
            </a:r>
            <a:r>
              <a:rPr lang="en-US" sz="2400" b="1" dirty="0" err="1">
                <a:solidFill>
                  <a:schemeClr val="bg1"/>
                </a:solidFill>
              </a:rPr>
              <a:t>năm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6540CF-E81D-4B19-9613-2E9A2ADACE44}"/>
              </a:ext>
            </a:extLst>
          </p:cNvPr>
          <p:cNvSpPr txBox="1"/>
          <p:nvPr/>
        </p:nvSpPr>
        <p:spPr>
          <a:xfrm>
            <a:off x="627610" y="973153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 30-Aug-2024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BDC85EB-4F16-4723-9493-0893FD8CD561}"/>
              </a:ext>
            </a:extLst>
          </p:cNvPr>
          <p:cNvSpPr txBox="1"/>
          <p:nvPr/>
        </p:nvSpPr>
        <p:spPr>
          <a:xfrm>
            <a:off x="3498198" y="1899849"/>
            <a:ext cx="25978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MCS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CE2EFCD-6F63-4881-AF23-71E84A3AD1F0}"/>
              </a:ext>
            </a:extLst>
          </p:cNvPr>
          <p:cNvSpPr txBox="1"/>
          <p:nvPr/>
        </p:nvSpPr>
        <p:spPr>
          <a:xfrm>
            <a:off x="627610" y="1647267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Lo1: Date: 9-2023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A031AB-7D74-4379-BCE2-96635D1565BC}"/>
              </a:ext>
            </a:extLst>
          </p:cNvPr>
          <p:cNvSpPr txBox="1"/>
          <p:nvPr/>
        </p:nvSpPr>
        <p:spPr>
          <a:xfrm>
            <a:off x="627610" y="248728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Lo3: Date: 9-2022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DE8C46-04C2-49A8-B488-EAFAE310844B}"/>
              </a:ext>
            </a:extLst>
          </p:cNvPr>
          <p:cNvSpPr txBox="1"/>
          <p:nvPr/>
        </p:nvSpPr>
        <p:spPr>
          <a:xfrm>
            <a:off x="627610" y="206867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Lo2: Date: 10-2023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7937D6-D516-4DDC-BF13-FD56EFD74510}"/>
              </a:ext>
            </a:extLst>
          </p:cNvPr>
          <p:cNvSpPr txBox="1"/>
          <p:nvPr/>
        </p:nvSpPr>
        <p:spPr>
          <a:xfrm>
            <a:off x="6920045" y="1890281"/>
            <a:ext cx="3350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IQC E chop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F9A69402-E696-42E8-86E1-F6BDFD4F6342}"/>
              </a:ext>
            </a:extLst>
          </p:cNvPr>
          <p:cNvSpPr/>
          <p:nvPr/>
        </p:nvSpPr>
        <p:spPr>
          <a:xfrm>
            <a:off x="2963362" y="2016599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981BE7B8-ECD8-4504-B85C-563159F7A59B}"/>
              </a:ext>
            </a:extLst>
          </p:cNvPr>
          <p:cNvSpPr/>
          <p:nvPr/>
        </p:nvSpPr>
        <p:spPr>
          <a:xfrm>
            <a:off x="6291971" y="1919284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0269E56-B518-4CC9-BB60-A741914A1B8F}"/>
              </a:ext>
            </a:extLst>
          </p:cNvPr>
          <p:cNvSpPr/>
          <p:nvPr/>
        </p:nvSpPr>
        <p:spPr>
          <a:xfrm>
            <a:off x="589487" y="1477818"/>
            <a:ext cx="2153714" cy="14903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9EDD028-78A9-4E2E-87F1-16315FAA5850}"/>
              </a:ext>
            </a:extLst>
          </p:cNvPr>
          <p:cNvSpPr txBox="1"/>
          <p:nvPr/>
        </p:nvSpPr>
        <p:spPr>
          <a:xfrm>
            <a:off x="2963362" y="2598881"/>
            <a:ext cx="858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Re-check lo NG </a:t>
            </a:r>
            <a:r>
              <a:rPr lang="en-US" dirty="0" err="1">
                <a:solidFill>
                  <a:srgbClr val="0000FF"/>
                </a:solidFill>
              </a:rPr>
              <a:t>và</a:t>
            </a:r>
            <a:r>
              <a:rPr lang="en-US" dirty="0">
                <a:solidFill>
                  <a:srgbClr val="0000FF"/>
                </a:solidFill>
              </a:rPr>
              <a:t> Re-check </a:t>
            </a:r>
            <a:r>
              <a:rPr lang="en-US" dirty="0" err="1">
                <a:solidFill>
                  <a:srgbClr val="0000FF"/>
                </a:solidFill>
              </a:rPr>
              <a:t>hàng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quá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hạn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năm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sử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dụng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chung</a:t>
            </a:r>
            <a:r>
              <a:rPr lang="en-US" dirty="0">
                <a:solidFill>
                  <a:srgbClr val="0000FF"/>
                </a:solidFill>
              </a:rPr>
              <a:t> format </a:t>
            </a:r>
            <a:r>
              <a:rPr lang="en-US" b="1" dirty="0">
                <a:solidFill>
                  <a:srgbClr val="0000FF"/>
                </a:solidFill>
              </a:rPr>
              <a:t>“Recheck card”</a:t>
            </a:r>
            <a:endParaRPr lang="en-US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A898009-049E-4543-9B5C-404B84329133}"/>
              </a:ext>
            </a:extLst>
          </p:cNvPr>
          <p:cNvSpPr txBox="1"/>
          <p:nvPr/>
        </p:nvSpPr>
        <p:spPr>
          <a:xfrm>
            <a:off x="200986" y="3059668"/>
            <a:ext cx="30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Phân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biệtFIFO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nh</a:t>
            </a:r>
            <a:r>
              <a:rPr lang="vi-VN" dirty="0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thế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nào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2A232-CEE3-448C-6974-E90FE30365B6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??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0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Quản </a:t>
            </a:r>
            <a:r>
              <a:rPr lang="en-US" sz="2400" b="1" dirty="0" err="1">
                <a:solidFill>
                  <a:schemeClr val="bg1"/>
                </a:solidFill>
              </a:rPr>
              <a:t>lý</a:t>
            </a:r>
            <a:r>
              <a:rPr lang="en-US" sz="2400" b="1" dirty="0">
                <a:solidFill>
                  <a:schemeClr val="bg1"/>
                </a:solidFill>
              </a:rPr>
              <a:t> invoice </a:t>
            </a:r>
            <a:r>
              <a:rPr lang="en-US" sz="2400" b="1" dirty="0" err="1">
                <a:solidFill>
                  <a:schemeClr val="bg1"/>
                </a:solidFill>
              </a:rPr>
              <a:t>tay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cuối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tháng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linh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không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nhập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hệ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thống</a:t>
            </a:r>
            <a:r>
              <a:rPr lang="en-US" sz="2400" b="1" dirty="0">
                <a:solidFill>
                  <a:schemeClr val="bg1"/>
                </a:solidFill>
              </a:rPr>
              <a:t> SAP)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0269E56-B518-4CC9-BB60-A741914A1B8F}"/>
              </a:ext>
            </a:extLst>
          </p:cNvPr>
          <p:cNvSpPr/>
          <p:nvPr/>
        </p:nvSpPr>
        <p:spPr>
          <a:xfrm>
            <a:off x="175492" y="2215121"/>
            <a:ext cx="3084944" cy="14193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Lo1: Date: 27-Jul-24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Lo2: Date: 28-Jul-24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Lo3: Date: 29-Jul-24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2536B-299D-4F5F-8921-D89CE840E62E}"/>
              </a:ext>
            </a:extLst>
          </p:cNvPr>
          <p:cNvSpPr/>
          <p:nvPr/>
        </p:nvSpPr>
        <p:spPr>
          <a:xfrm>
            <a:off x="3620651" y="2240521"/>
            <a:ext cx="3971640" cy="14193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Lo1: Date: </a:t>
            </a:r>
            <a:r>
              <a:rPr lang="en-US" sz="2800" dirty="0">
                <a:solidFill>
                  <a:srgbClr val="FF0000"/>
                </a:solidFill>
              </a:rPr>
              <a:t>1-Aug</a:t>
            </a:r>
            <a:r>
              <a:rPr lang="en-US" sz="2800" dirty="0">
                <a:solidFill>
                  <a:schemeClr val="tx1"/>
                </a:solidFill>
              </a:rPr>
              <a:t>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Lo2: Date: </a:t>
            </a:r>
            <a:r>
              <a:rPr lang="en-US" sz="2800" dirty="0">
                <a:solidFill>
                  <a:srgbClr val="FF0000"/>
                </a:solidFill>
              </a:rPr>
              <a:t>1-Aug</a:t>
            </a:r>
            <a:r>
              <a:rPr lang="en-US" sz="2800" dirty="0">
                <a:solidFill>
                  <a:schemeClr val="tx1"/>
                </a:solidFill>
              </a:rPr>
              <a:t>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Lo3: Date: </a:t>
            </a:r>
            <a:r>
              <a:rPr lang="en-US" sz="2800" dirty="0">
                <a:solidFill>
                  <a:srgbClr val="FF0000"/>
                </a:solidFill>
              </a:rPr>
              <a:t>1-Aug</a:t>
            </a:r>
            <a:r>
              <a:rPr lang="en-US" sz="2800" dirty="0">
                <a:solidFill>
                  <a:schemeClr val="tx1"/>
                </a:solidFill>
              </a:rPr>
              <a:t>-24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C84FA-2C88-4E74-9CC3-FFC7FE10710B}"/>
              </a:ext>
            </a:extLst>
          </p:cNvPr>
          <p:cNvSpPr txBox="1"/>
          <p:nvPr/>
        </p:nvSpPr>
        <p:spPr>
          <a:xfrm>
            <a:off x="175492" y="1691901"/>
            <a:ext cx="319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Actual Incoming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71CD1-D6E2-485B-8EF5-2EA07B434080}"/>
              </a:ext>
            </a:extLst>
          </p:cNvPr>
          <p:cNvSpPr txBox="1"/>
          <p:nvPr/>
        </p:nvSpPr>
        <p:spPr>
          <a:xfrm>
            <a:off x="3426689" y="1640338"/>
            <a:ext cx="41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Indicate on Receiving Card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5DEA2-4867-45E4-B159-1C72CB2F4365}"/>
              </a:ext>
            </a:extLst>
          </p:cNvPr>
          <p:cNvSpPr txBox="1"/>
          <p:nvPr/>
        </p:nvSpPr>
        <p:spPr>
          <a:xfrm>
            <a:off x="9101619" y="1603845"/>
            <a:ext cx="213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IQC E-chop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6D55F7-B013-44B9-A90A-77FE24686C6E}"/>
              </a:ext>
            </a:extLst>
          </p:cNvPr>
          <p:cNvSpPr/>
          <p:nvPr/>
        </p:nvSpPr>
        <p:spPr>
          <a:xfrm>
            <a:off x="8009008" y="2215121"/>
            <a:ext cx="3825493" cy="141938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Lo1: Date: 27-Jul-24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Lo2: Date: 28-Jul-24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Lo3: Date: 29-Jul-24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990407-D0A0-4382-ADDD-C1FAC5B34283}"/>
              </a:ext>
            </a:extLst>
          </p:cNvPr>
          <p:cNvSpPr/>
          <p:nvPr/>
        </p:nvSpPr>
        <p:spPr>
          <a:xfrm>
            <a:off x="267855" y="863154"/>
            <a:ext cx="11471563" cy="652635"/>
          </a:xfrm>
          <a:prstGeom prst="rightArrow">
            <a:avLst>
              <a:gd name="adj1" fmla="val 7037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Day: 27-Jul ~ 31-Jul-2024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F13BBFC-2AFB-4692-A345-00D4BC78AA2E}"/>
              </a:ext>
            </a:extLst>
          </p:cNvPr>
          <p:cNvSpPr/>
          <p:nvPr/>
        </p:nvSpPr>
        <p:spPr>
          <a:xfrm rot="5400000">
            <a:off x="7922898" y="2272365"/>
            <a:ext cx="172219" cy="3142479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3D3BC-F401-4FD4-9A28-09397C2CE6EA}"/>
              </a:ext>
            </a:extLst>
          </p:cNvPr>
          <p:cNvSpPr txBox="1"/>
          <p:nvPr/>
        </p:nvSpPr>
        <p:spPr>
          <a:xfrm>
            <a:off x="6291944" y="3929714"/>
            <a:ext cx="43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Thời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gian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không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khớp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conflict timing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5C1-D72B-7B7F-F6F1-2CE5D98FFBEA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???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1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warehouse system&#10;&#10;Description automatically generated">
            <a:extLst>
              <a:ext uri="{FF2B5EF4-FFF2-40B4-BE49-F238E27FC236}">
                <a16:creationId xmlns:a16="http://schemas.microsoft.com/office/drawing/2014/main" id="{9A18C663-E30E-FBDD-069B-559A4E5D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A16B58-7A5D-7518-CDA3-6C7D87C9578B}"/>
              </a:ext>
            </a:extLst>
          </p:cNvPr>
          <p:cNvSpPr/>
          <p:nvPr/>
        </p:nvSpPr>
        <p:spPr>
          <a:xfrm>
            <a:off x="2073898" y="0"/>
            <a:ext cx="5137608" cy="2903455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B4B3BC-2596-31A4-CD4A-1FB4475DB08A}"/>
              </a:ext>
            </a:extLst>
          </p:cNvPr>
          <p:cNvSpPr/>
          <p:nvPr/>
        </p:nvSpPr>
        <p:spPr>
          <a:xfrm>
            <a:off x="3629320" y="1154782"/>
            <a:ext cx="1706252" cy="59388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RECEIVING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A79C-CD11-3F9B-63D9-E6F818B42AC0}"/>
              </a:ext>
            </a:extLst>
          </p:cNvPr>
          <p:cNvSpPr/>
          <p:nvPr/>
        </p:nvSpPr>
        <p:spPr>
          <a:xfrm>
            <a:off x="5401561" y="2903455"/>
            <a:ext cx="1809945" cy="1649691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65FB1-F3F0-3979-7C52-3A8F12AD24FB}"/>
              </a:ext>
            </a:extLst>
          </p:cNvPr>
          <p:cNvSpPr/>
          <p:nvPr/>
        </p:nvSpPr>
        <p:spPr>
          <a:xfrm>
            <a:off x="3629320" y="2262909"/>
            <a:ext cx="1706252" cy="44588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GO-LIVE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6CB1B-2831-AC1F-5506-54A9CD18071A}"/>
              </a:ext>
            </a:extLst>
          </p:cNvPr>
          <p:cNvSpPr/>
          <p:nvPr/>
        </p:nvSpPr>
        <p:spPr>
          <a:xfrm>
            <a:off x="7508593" y="4330205"/>
            <a:ext cx="1706252" cy="4458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FC882-9537-1F6E-4282-6AB25D887304}"/>
              </a:ext>
            </a:extLst>
          </p:cNvPr>
          <p:cNvSpPr/>
          <p:nvPr/>
        </p:nvSpPr>
        <p:spPr>
          <a:xfrm>
            <a:off x="7804157" y="5808023"/>
            <a:ext cx="1977152" cy="4458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DEVELOPING</a:t>
            </a:r>
          </a:p>
        </p:txBody>
      </p:sp>
    </p:spTree>
    <p:extLst>
      <p:ext uri="{BB962C8B-B14F-4D97-AF65-F5344CB8AC3E}">
        <p14:creationId xmlns:p14="http://schemas.microsoft.com/office/powerpoint/2010/main" val="14922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C9D3146-D023-4BFE-BFE6-5482B9C5134C}"/>
              </a:ext>
            </a:extLst>
          </p:cNvPr>
          <p:cNvSpPr/>
          <p:nvPr/>
        </p:nvSpPr>
        <p:spPr>
          <a:xfrm>
            <a:off x="10218842" y="1193533"/>
            <a:ext cx="1788711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22130BB-7D08-46F3-A4F8-EF4B7016333C}"/>
              </a:ext>
            </a:extLst>
          </p:cNvPr>
          <p:cNvSpPr/>
          <p:nvPr/>
        </p:nvSpPr>
        <p:spPr>
          <a:xfrm>
            <a:off x="8375718" y="1193533"/>
            <a:ext cx="1796662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F2B2916-A240-4E00-B5AC-DF81861EA525}"/>
              </a:ext>
            </a:extLst>
          </p:cNvPr>
          <p:cNvSpPr/>
          <p:nvPr/>
        </p:nvSpPr>
        <p:spPr>
          <a:xfrm>
            <a:off x="6571134" y="1193533"/>
            <a:ext cx="1761937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F723A2-B272-4AED-87AB-CD2B2FFC6BD8}"/>
              </a:ext>
            </a:extLst>
          </p:cNvPr>
          <p:cNvSpPr/>
          <p:nvPr/>
        </p:nvSpPr>
        <p:spPr>
          <a:xfrm>
            <a:off x="6515099" y="4044386"/>
            <a:ext cx="5532077" cy="152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850E30-C26A-4276-AAD6-B9A2D3543A47}"/>
              </a:ext>
            </a:extLst>
          </p:cNvPr>
          <p:cNvSpPr/>
          <p:nvPr/>
        </p:nvSpPr>
        <p:spPr>
          <a:xfrm>
            <a:off x="106627" y="593169"/>
            <a:ext cx="6271138" cy="131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2E977-97CA-48B1-83B5-48E041C52492}"/>
              </a:ext>
            </a:extLst>
          </p:cNvPr>
          <p:cNvGrpSpPr>
            <a:grpSpLocks/>
          </p:cNvGrpSpPr>
          <p:nvPr/>
        </p:nvGrpSpPr>
        <p:grpSpPr bwMode="auto">
          <a:xfrm>
            <a:off x="6902449" y="4143090"/>
            <a:ext cx="1156181" cy="943143"/>
            <a:chOff x="1066510" y="0"/>
            <a:chExt cx="100" cy="76"/>
          </a:xfrm>
          <a:noFill/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2EC58E-3CE6-4B14-AD3E-17B8C4FA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21" y="0"/>
              <a:ext cx="79" cy="76"/>
            </a:xfrm>
            <a:prstGeom prst="ellipse">
              <a:avLst/>
            </a:prstGeom>
            <a:grpFill/>
            <a:ln w="28575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488FE614-C541-4908-9278-5E0314A4E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522" y="39"/>
              <a:ext cx="76" cy="0"/>
            </a:xfrm>
            <a:prstGeom prst="line">
              <a:avLst/>
            </a:prstGeom>
            <a:grpFill/>
            <a:ln w="19050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 Box 72">
              <a:extLst>
                <a:ext uri="{FF2B5EF4-FFF2-40B4-BE49-F238E27FC236}">
                  <a16:creationId xmlns:a16="http://schemas.microsoft.com/office/drawing/2014/main" id="{AAA7E327-82B7-467E-BF54-DCDD31FD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510" y="8"/>
              <a:ext cx="100" cy="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PQC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Sampling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B5A63-6B75-4F57-8ED1-84D9ECD7BDB9}"/>
              </a:ext>
            </a:extLst>
          </p:cNvPr>
          <p:cNvGrpSpPr>
            <a:grpSpLocks/>
          </p:cNvGrpSpPr>
          <p:nvPr/>
        </p:nvGrpSpPr>
        <p:grpSpPr bwMode="auto">
          <a:xfrm>
            <a:off x="9980849" y="4098819"/>
            <a:ext cx="1031135" cy="1034889"/>
            <a:chOff x="0" y="1311572"/>
            <a:chExt cx="1152525" cy="12001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8284B0-08AD-48BC-A851-A5BC3FD9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11572"/>
              <a:ext cx="1152525" cy="1200150"/>
            </a:xfrm>
            <a:prstGeom prst="ellips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14">
              <a:extLst>
                <a:ext uri="{FF2B5EF4-FFF2-40B4-BE49-F238E27FC236}">
                  <a16:creationId xmlns:a16="http://schemas.microsoft.com/office/drawing/2014/main" id="{3C7F0DA8-B254-4D1D-A8B4-283CF9D97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75" y="2080899"/>
              <a:ext cx="742304" cy="35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PQC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15">
              <a:extLst>
                <a:ext uri="{FF2B5EF4-FFF2-40B4-BE49-F238E27FC236}">
                  <a16:creationId xmlns:a16="http://schemas.microsoft.com/office/drawing/2014/main" id="{03DA30B9-4528-42A5-B24B-D3E52CE0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1739452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CD860412-BE58-409B-8306-8A290407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2094279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 Box 117">
              <a:extLst>
                <a:ext uri="{FF2B5EF4-FFF2-40B4-BE49-F238E27FC236}">
                  <a16:creationId xmlns:a16="http://schemas.microsoft.com/office/drawing/2014/main" id="{FBC4D781-64B0-4C45-885B-90FE2F11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" y="1332087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22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OK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0FD81987-235D-4FDD-91FF-A976F1C0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1" y="1830630"/>
              <a:ext cx="1074388" cy="225669"/>
            </a:xfrm>
            <a:prstGeom prst="rect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FFFFFF" mc:Ignorable="a14" a14:legacySpreadsheetColorIndex="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Day- Month- Year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90B5E-D224-48CF-9D9D-A0BFCED5EF6C}"/>
              </a:ext>
            </a:extLst>
          </p:cNvPr>
          <p:cNvGrpSpPr/>
          <p:nvPr/>
        </p:nvGrpSpPr>
        <p:grpSpPr>
          <a:xfrm>
            <a:off x="2598941" y="2195137"/>
            <a:ext cx="1080975" cy="771054"/>
            <a:chOff x="652451" y="1438854"/>
            <a:chExt cx="1792695" cy="10761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0A3596-B85F-4FFB-A230-8CC897AF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2" b="92405" l="9091" r="93182">
                          <a14:foregroundMark x1="42424" y1="6329" x2="42424" y2="6329"/>
                          <a14:foregroundMark x1="85606" y1="63291" x2="85606" y2="63291"/>
                          <a14:foregroundMark x1="92424" y1="53165" x2="92424" y2="53165"/>
                          <a14:foregroundMark x1="93182" y1="55696" x2="93182" y2="55696"/>
                          <a14:foregroundMark x1="64394" y1="92405" x2="64394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451" y="1438854"/>
              <a:ext cx="1792695" cy="107613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9EAF94-11C8-4A40-B80F-4B69B0C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18" y="1885314"/>
              <a:ext cx="604831" cy="46675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15237-1FA3-4057-ACF8-A546FA9F36B3}"/>
              </a:ext>
            </a:extLst>
          </p:cNvPr>
          <p:cNvSpPr/>
          <p:nvPr/>
        </p:nvSpPr>
        <p:spPr>
          <a:xfrm>
            <a:off x="106627" y="595902"/>
            <a:ext cx="6271138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297">
            <a:extLst>
              <a:ext uri="{FF2B5EF4-FFF2-40B4-BE49-F238E27FC236}">
                <a16:creationId xmlns:a16="http://schemas.microsoft.com/office/drawing/2014/main" id="{C2784BDF-C245-4E94-908B-CF96084553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6040" y="2863645"/>
            <a:ext cx="479254" cy="699332"/>
            <a:chOff x="4239272" y="4596799"/>
            <a:chExt cx="1499664" cy="18666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4C0E8E-DB42-4485-BDC2-E8946D7EC9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39" name="Flowchart: Stored Data 38">
                <a:extLst>
                  <a:ext uri="{FF2B5EF4-FFF2-40B4-BE49-F238E27FC236}">
                    <a16:creationId xmlns:a16="http://schemas.microsoft.com/office/drawing/2014/main" id="{C14D2C9A-F149-403E-971E-E38A52ECE2BC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0" name="Flowchart: Stored Data 39">
                <a:extLst>
                  <a:ext uri="{FF2B5EF4-FFF2-40B4-BE49-F238E27FC236}">
                    <a16:creationId xmlns:a16="http://schemas.microsoft.com/office/drawing/2014/main" id="{876A3212-2695-4FAF-9E8F-B63748170D58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1" name="Flowchart: Stored Data 40">
                <a:extLst>
                  <a:ext uri="{FF2B5EF4-FFF2-40B4-BE49-F238E27FC236}">
                    <a16:creationId xmlns:a16="http://schemas.microsoft.com/office/drawing/2014/main" id="{E4DBFF9E-1A31-45DA-931F-51DA9A6E5085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2" name="Flowchart: Stored Data 41">
                <a:extLst>
                  <a:ext uri="{FF2B5EF4-FFF2-40B4-BE49-F238E27FC236}">
                    <a16:creationId xmlns:a16="http://schemas.microsoft.com/office/drawing/2014/main" id="{416C006C-561A-444F-9387-C488201CF569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C7461B-89ED-4150-BC82-ECC9623EA619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E3CB18-A13A-40D1-BC4D-3D89BE638A6D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5A16755-278F-404D-9CB1-AC50D0C0E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21E2023C-C437-44FA-AB25-E0E5099BE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0DAA41-4CBE-4227-BF49-A46561441A3B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91599AC-3334-4D41-9284-4658E294D332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533714-43AA-4F3F-B079-4F0031FCB3E2}"/>
              </a:ext>
            </a:extLst>
          </p:cNvPr>
          <p:cNvGrpSpPr/>
          <p:nvPr/>
        </p:nvGrpSpPr>
        <p:grpSpPr>
          <a:xfrm>
            <a:off x="3937794" y="4516148"/>
            <a:ext cx="1611547" cy="573155"/>
            <a:chOff x="5271654" y="4090272"/>
            <a:chExt cx="1157140" cy="41512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65EC09-869D-4C13-B572-D38F4476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8303FF3-2FD6-4AD7-BF46-182150E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2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WMS</a:t>
              </a:r>
              <a:endParaRPr kumimoji="0" lang="en-GB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9B080D-3D5D-4FF7-84AA-47DE4FBACDFB}"/>
              </a:ext>
            </a:extLst>
          </p:cNvPr>
          <p:cNvGrpSpPr/>
          <p:nvPr/>
        </p:nvGrpSpPr>
        <p:grpSpPr>
          <a:xfrm>
            <a:off x="1526267" y="3902672"/>
            <a:ext cx="2411527" cy="1614759"/>
            <a:chOff x="7761173" y="3171168"/>
            <a:chExt cx="2411527" cy="16147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EA7D6B2-2132-4CDA-97EF-B4671088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1173" y="3171168"/>
              <a:ext cx="2385174" cy="161475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DB1DA9-B20B-4EF6-ABDB-894BADF8D071}"/>
                </a:ext>
              </a:extLst>
            </p:cNvPr>
            <p:cNvSpPr/>
            <p:nvPr/>
          </p:nvSpPr>
          <p:spPr>
            <a:xfrm>
              <a:off x="8998422" y="4015500"/>
              <a:ext cx="1174278" cy="45628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297">
            <a:extLst>
              <a:ext uri="{FF2B5EF4-FFF2-40B4-BE49-F238E27FC236}">
                <a16:creationId xmlns:a16="http://schemas.microsoft.com/office/drawing/2014/main" id="{4C2CA642-D8D7-499D-BEB4-95D0BEB8AB63}"/>
              </a:ext>
            </a:extLst>
          </p:cNvPr>
          <p:cNvGrpSpPr>
            <a:grpSpLocks/>
          </p:cNvGrpSpPr>
          <p:nvPr/>
        </p:nvGrpSpPr>
        <p:grpSpPr bwMode="auto">
          <a:xfrm>
            <a:off x="4951575" y="2723571"/>
            <a:ext cx="479254" cy="699332"/>
            <a:chOff x="4239272" y="4596799"/>
            <a:chExt cx="1499664" cy="186662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A2E090-9859-4B9B-A1E6-CC6A2A352B8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929FF479-B775-4DE5-B8D5-7B70BC064914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96622D56-C8F5-4B61-8443-0228F408DC83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9" name="Flowchart: Stored Data 58">
                <a:extLst>
                  <a:ext uri="{FF2B5EF4-FFF2-40B4-BE49-F238E27FC236}">
                    <a16:creationId xmlns:a16="http://schemas.microsoft.com/office/drawing/2014/main" id="{2EAD8DB0-C885-4E48-82C0-26FB45BF22E1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D60C334E-2836-450A-988C-2233FD1408EF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72FDAF-7435-4B4A-8312-98418861B8F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49AA80-7E38-48EE-8F52-99E8FF3AD881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730F5D27-F852-4696-9352-1D755D958D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id="{942B2520-6922-4BD8-8DE4-94D14A5263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1D92F3-B2FE-4B04-80FE-38315504B456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656D0093-EF1E-4A57-B65B-81DA5B26DD73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35ADE2E-74C3-464E-A49E-7C0B20B695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2405" l="9091" r="93182">
                        <a14:foregroundMark x1="42424" y1="6329" x2="42424" y2="6329"/>
                        <a14:foregroundMark x1="85606" y1="63291" x2="85606" y2="63291"/>
                        <a14:foregroundMark x1="92424" y1="53165" x2="92424" y2="53165"/>
                        <a14:foregroundMark x1="93182" y1="55696" x2="93182" y2="55696"/>
                        <a14:foregroundMark x1="64394" y1="92405" x2="64394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509" y="2744725"/>
            <a:ext cx="1080975" cy="771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7AE428-B35A-4C8B-B05C-44C177BC93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45" y="3064614"/>
            <a:ext cx="364706" cy="334429"/>
          </a:xfrm>
          <a:prstGeom prst="rect">
            <a:avLst/>
          </a:prstGeom>
          <a:ln w="28575"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D3323CE-F328-4015-896B-8120421BA2F4}"/>
              </a:ext>
            </a:extLst>
          </p:cNvPr>
          <p:cNvSpPr/>
          <p:nvPr/>
        </p:nvSpPr>
        <p:spPr>
          <a:xfrm>
            <a:off x="144823" y="3266286"/>
            <a:ext cx="55848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MCS</a:t>
            </a:r>
          </a:p>
        </p:txBody>
      </p:sp>
      <p:grpSp>
        <p:nvGrpSpPr>
          <p:cNvPr id="68" name="Group 810">
            <a:extLst>
              <a:ext uri="{FF2B5EF4-FFF2-40B4-BE49-F238E27FC236}">
                <a16:creationId xmlns:a16="http://schemas.microsoft.com/office/drawing/2014/main" id="{0CC297D4-7442-4501-B914-7BE1190B74F8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608654" y="2900319"/>
            <a:ext cx="553421" cy="567179"/>
            <a:chOff x="2396" y="2242"/>
            <a:chExt cx="885" cy="907"/>
          </a:xfrm>
        </p:grpSpPr>
        <p:sp>
          <p:nvSpPr>
            <p:cNvPr id="69" name="AutoShape 811">
              <a:extLst>
                <a:ext uri="{FF2B5EF4-FFF2-40B4-BE49-F238E27FC236}">
                  <a16:creationId xmlns:a16="http://schemas.microsoft.com/office/drawing/2014/main" id="{CEE7C62B-F6EB-4FE4-9C1C-76964B4C9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AutoShape 812">
              <a:extLst>
                <a:ext uri="{FF2B5EF4-FFF2-40B4-BE49-F238E27FC236}">
                  <a16:creationId xmlns:a16="http://schemas.microsoft.com/office/drawing/2014/main" id="{6C5B6C21-C183-4D03-B6B1-A51E7A701D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813">
              <a:extLst>
                <a:ext uri="{FF2B5EF4-FFF2-40B4-BE49-F238E27FC236}">
                  <a16:creationId xmlns:a16="http://schemas.microsoft.com/office/drawing/2014/main" id="{F3948D8C-F2EC-42A8-A882-881D74ADE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102" name="Freeform 814">
                <a:extLst>
                  <a:ext uri="{FF2B5EF4-FFF2-40B4-BE49-F238E27FC236}">
                    <a16:creationId xmlns:a16="http://schemas.microsoft.com/office/drawing/2014/main" id="{FBF67963-B9EF-436D-BB3C-45A032D6F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815">
                <a:extLst>
                  <a:ext uri="{FF2B5EF4-FFF2-40B4-BE49-F238E27FC236}">
                    <a16:creationId xmlns:a16="http://schemas.microsoft.com/office/drawing/2014/main" id="{61C8A965-DED4-4176-99A7-DCE41D695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utoShape 816">
              <a:extLst>
                <a:ext uri="{FF2B5EF4-FFF2-40B4-BE49-F238E27FC236}">
                  <a16:creationId xmlns:a16="http://schemas.microsoft.com/office/drawing/2014/main" id="{5FD00801-91EC-496E-A1F6-74D1F04AF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AutoShape 817">
              <a:extLst>
                <a:ext uri="{FF2B5EF4-FFF2-40B4-BE49-F238E27FC236}">
                  <a16:creationId xmlns:a16="http://schemas.microsoft.com/office/drawing/2014/main" id="{012DEF8A-8D4E-4582-8C6F-E7791D8BA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AutoShape 818">
              <a:extLst>
                <a:ext uri="{FF2B5EF4-FFF2-40B4-BE49-F238E27FC236}">
                  <a16:creationId xmlns:a16="http://schemas.microsoft.com/office/drawing/2014/main" id="{4A69A978-0770-467C-A1F9-033D8ED91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819">
              <a:extLst>
                <a:ext uri="{FF2B5EF4-FFF2-40B4-BE49-F238E27FC236}">
                  <a16:creationId xmlns:a16="http://schemas.microsoft.com/office/drawing/2014/main" id="{E83A0F1B-0435-4A0B-8962-FC15F6CDC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AutoShape 820">
              <a:extLst>
                <a:ext uri="{FF2B5EF4-FFF2-40B4-BE49-F238E27FC236}">
                  <a16:creationId xmlns:a16="http://schemas.microsoft.com/office/drawing/2014/main" id="{EF6CE2DC-82C0-4F85-9868-AF9F45DAB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AutoShape 821">
              <a:extLst>
                <a:ext uri="{FF2B5EF4-FFF2-40B4-BE49-F238E27FC236}">
                  <a16:creationId xmlns:a16="http://schemas.microsoft.com/office/drawing/2014/main" id="{E08C1DA0-0F08-4E7E-B5D0-EB167EE8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AutoShape 822">
              <a:extLst>
                <a:ext uri="{FF2B5EF4-FFF2-40B4-BE49-F238E27FC236}">
                  <a16:creationId xmlns:a16="http://schemas.microsoft.com/office/drawing/2014/main" id="{348F72A4-D7A5-4C42-93FD-E6401A1DF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AutoShape 823">
              <a:extLst>
                <a:ext uri="{FF2B5EF4-FFF2-40B4-BE49-F238E27FC236}">
                  <a16:creationId xmlns:a16="http://schemas.microsoft.com/office/drawing/2014/main" id="{FDA51D58-AED2-493A-8180-4600B23631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AutoShape 824">
              <a:extLst>
                <a:ext uri="{FF2B5EF4-FFF2-40B4-BE49-F238E27FC236}">
                  <a16:creationId xmlns:a16="http://schemas.microsoft.com/office/drawing/2014/main" id="{C7F410A2-3C41-4357-A83E-6E05423DF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AutoShape 825">
              <a:extLst>
                <a:ext uri="{FF2B5EF4-FFF2-40B4-BE49-F238E27FC236}">
                  <a16:creationId xmlns:a16="http://schemas.microsoft.com/office/drawing/2014/main" id="{13B32BF3-EA8A-4383-8C42-743675F7DD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AutoShape 826">
              <a:extLst>
                <a:ext uri="{FF2B5EF4-FFF2-40B4-BE49-F238E27FC236}">
                  <a16:creationId xmlns:a16="http://schemas.microsoft.com/office/drawing/2014/main" id="{46FAD4F3-D0C0-4238-BC31-4345161F5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827">
              <a:extLst>
                <a:ext uri="{FF2B5EF4-FFF2-40B4-BE49-F238E27FC236}">
                  <a16:creationId xmlns:a16="http://schemas.microsoft.com/office/drawing/2014/main" id="{0459549F-8662-45E3-BFDF-11E2DDC99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828">
              <a:extLst>
                <a:ext uri="{FF2B5EF4-FFF2-40B4-BE49-F238E27FC236}">
                  <a16:creationId xmlns:a16="http://schemas.microsoft.com/office/drawing/2014/main" id="{F9AF4068-9F39-42E4-AA14-7E847B89A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AutoShape 829">
              <a:extLst>
                <a:ext uri="{FF2B5EF4-FFF2-40B4-BE49-F238E27FC236}">
                  <a16:creationId xmlns:a16="http://schemas.microsoft.com/office/drawing/2014/main" id="{C1DD47D1-CF3D-403A-87F5-442B5BCB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AutoShape 830">
              <a:extLst>
                <a:ext uri="{FF2B5EF4-FFF2-40B4-BE49-F238E27FC236}">
                  <a16:creationId xmlns:a16="http://schemas.microsoft.com/office/drawing/2014/main" id="{FA4E94A0-443A-4E2E-AE4E-6925F61A65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AutoShape 831">
              <a:extLst>
                <a:ext uri="{FF2B5EF4-FFF2-40B4-BE49-F238E27FC236}">
                  <a16:creationId xmlns:a16="http://schemas.microsoft.com/office/drawing/2014/main" id="{E6112D90-3526-43FC-A351-30C4AAA055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AutoShape 832">
              <a:extLst>
                <a:ext uri="{FF2B5EF4-FFF2-40B4-BE49-F238E27FC236}">
                  <a16:creationId xmlns:a16="http://schemas.microsoft.com/office/drawing/2014/main" id="{35C261EA-3F19-4DE9-A0B3-79104E814A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AutoShape 833">
              <a:extLst>
                <a:ext uri="{FF2B5EF4-FFF2-40B4-BE49-F238E27FC236}">
                  <a16:creationId xmlns:a16="http://schemas.microsoft.com/office/drawing/2014/main" id="{AF977FCC-C3EF-4CB7-A185-4B78E9568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AutoShape 834">
              <a:extLst>
                <a:ext uri="{FF2B5EF4-FFF2-40B4-BE49-F238E27FC236}">
                  <a16:creationId xmlns:a16="http://schemas.microsoft.com/office/drawing/2014/main" id="{0F2C2A37-E98F-468B-983A-4C07E38B04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AutoShape 835">
              <a:extLst>
                <a:ext uri="{FF2B5EF4-FFF2-40B4-BE49-F238E27FC236}">
                  <a16:creationId xmlns:a16="http://schemas.microsoft.com/office/drawing/2014/main" id="{9F0EC766-CD2E-499E-BC6C-239B44480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AutoShape 836">
              <a:extLst>
                <a:ext uri="{FF2B5EF4-FFF2-40B4-BE49-F238E27FC236}">
                  <a16:creationId xmlns:a16="http://schemas.microsoft.com/office/drawing/2014/main" id="{A31FCBD4-1CC6-49A1-BA75-AFB34D539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AutoShape 837">
              <a:extLst>
                <a:ext uri="{FF2B5EF4-FFF2-40B4-BE49-F238E27FC236}">
                  <a16:creationId xmlns:a16="http://schemas.microsoft.com/office/drawing/2014/main" id="{2C166D40-F7DC-467B-BD0E-340C93002E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AutoShape 838">
              <a:extLst>
                <a:ext uri="{FF2B5EF4-FFF2-40B4-BE49-F238E27FC236}">
                  <a16:creationId xmlns:a16="http://schemas.microsoft.com/office/drawing/2014/main" id="{25A6AE9F-742C-4C0E-8FED-4B33F3B33A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AutoShape 839">
              <a:extLst>
                <a:ext uri="{FF2B5EF4-FFF2-40B4-BE49-F238E27FC236}">
                  <a16:creationId xmlns:a16="http://schemas.microsoft.com/office/drawing/2014/main" id="{2F20D41E-2B92-47A8-B7C6-09A77FE81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AutoShape 840">
              <a:extLst>
                <a:ext uri="{FF2B5EF4-FFF2-40B4-BE49-F238E27FC236}">
                  <a16:creationId xmlns:a16="http://schemas.microsoft.com/office/drawing/2014/main" id="{EF0CAAC9-B442-402E-BC15-8E5A2C4940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AutoShape 841">
              <a:extLst>
                <a:ext uri="{FF2B5EF4-FFF2-40B4-BE49-F238E27FC236}">
                  <a16:creationId xmlns:a16="http://schemas.microsoft.com/office/drawing/2014/main" id="{4EB2C9E9-818F-475E-950C-93DCCB9D3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AutoShape 842">
              <a:extLst>
                <a:ext uri="{FF2B5EF4-FFF2-40B4-BE49-F238E27FC236}">
                  <a16:creationId xmlns:a16="http://schemas.microsoft.com/office/drawing/2014/main" id="{90CF68CC-18CB-4491-A491-1E011E06EC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AutoShape 843">
              <a:extLst>
                <a:ext uri="{FF2B5EF4-FFF2-40B4-BE49-F238E27FC236}">
                  <a16:creationId xmlns:a16="http://schemas.microsoft.com/office/drawing/2014/main" id="{8E1FBD59-1779-4E79-A87A-3D1F7D43E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AutoShape 844">
              <a:extLst>
                <a:ext uri="{FF2B5EF4-FFF2-40B4-BE49-F238E27FC236}">
                  <a16:creationId xmlns:a16="http://schemas.microsoft.com/office/drawing/2014/main" id="{880350F1-B13E-4CD1-B1ED-FFA4D1D45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AutoShape 845">
              <a:extLst>
                <a:ext uri="{FF2B5EF4-FFF2-40B4-BE49-F238E27FC236}">
                  <a16:creationId xmlns:a16="http://schemas.microsoft.com/office/drawing/2014/main" id="{25C1B2AA-CE3A-4440-9B3E-0D47ACB9E1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4" name="二等辺三角形 7172">
            <a:extLst>
              <a:ext uri="{FF2B5EF4-FFF2-40B4-BE49-F238E27FC236}">
                <a16:creationId xmlns:a16="http://schemas.microsoft.com/office/drawing/2014/main" id="{1F1517BE-781F-4105-B65A-7C8E4F7CE8D0}"/>
              </a:ext>
            </a:extLst>
          </p:cNvPr>
          <p:cNvSpPr>
            <a:spLocks noChangeArrowheads="1"/>
          </p:cNvSpPr>
          <p:nvPr/>
        </p:nvSpPr>
        <p:spPr bwMode="auto">
          <a:xfrm rot="16991479" flipH="1">
            <a:off x="1440121" y="2347048"/>
            <a:ext cx="189450" cy="1385190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8A14828-5520-41B7-A81F-61911E9E1D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585078" y="4479855"/>
            <a:ext cx="696479" cy="632503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70BE38-9657-449C-82F1-C78C8454BEEC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8404" y="3509524"/>
            <a:ext cx="4914" cy="970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10E43D-F568-4688-BA12-91C51E69748F}"/>
              </a:ext>
            </a:extLst>
          </p:cNvPr>
          <p:cNvCxnSpPr>
            <a:cxnSpLocks/>
          </p:cNvCxnSpPr>
          <p:nvPr/>
        </p:nvCxnSpPr>
        <p:spPr>
          <a:xfrm>
            <a:off x="1239573" y="4771524"/>
            <a:ext cx="28669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9BCF41-3246-4DB5-8367-D5A63D0E1C96}"/>
              </a:ext>
            </a:extLst>
          </p:cNvPr>
          <p:cNvSpPr/>
          <p:nvPr/>
        </p:nvSpPr>
        <p:spPr>
          <a:xfrm>
            <a:off x="412141" y="5078043"/>
            <a:ext cx="1403750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print stock card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AFC2B0-65E8-4576-B117-77AB029D4F77}"/>
              </a:ext>
            </a:extLst>
          </p:cNvPr>
          <p:cNvSpPr/>
          <p:nvPr/>
        </p:nvSpPr>
        <p:spPr>
          <a:xfrm>
            <a:off x="4638677" y="3224815"/>
            <a:ext cx="147476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inspection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A00A8B6-980D-419B-AFAF-6643B284A51E}"/>
              </a:ext>
            </a:extLst>
          </p:cNvPr>
          <p:cNvCxnSpPr>
            <a:cxnSpLocks/>
            <a:stCxn id="65" idx="3"/>
            <a:endCxn id="111" idx="2"/>
          </p:cNvCxnSpPr>
          <p:nvPr/>
        </p:nvCxnSpPr>
        <p:spPr>
          <a:xfrm>
            <a:off x="3219484" y="3130252"/>
            <a:ext cx="1217799" cy="59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26F518F4-28BC-4BD7-9653-4F3308B0834D}"/>
              </a:ext>
            </a:extLst>
          </p:cNvPr>
          <p:cNvSpPr/>
          <p:nvPr/>
        </p:nvSpPr>
        <p:spPr>
          <a:xfrm>
            <a:off x="4437283" y="2947367"/>
            <a:ext cx="395348" cy="30220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368159-FE1B-4D53-8AE5-B2177B9106A2}"/>
              </a:ext>
            </a:extLst>
          </p:cNvPr>
          <p:cNvCxnSpPr>
            <a:cxnSpLocks/>
          </p:cNvCxnSpPr>
          <p:nvPr/>
        </p:nvCxnSpPr>
        <p:spPr>
          <a:xfrm>
            <a:off x="4799364" y="3617594"/>
            <a:ext cx="0" cy="8550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626059A-E057-464A-85DA-1722BA865AE6}"/>
              </a:ext>
            </a:extLst>
          </p:cNvPr>
          <p:cNvSpPr/>
          <p:nvPr/>
        </p:nvSpPr>
        <p:spPr>
          <a:xfrm>
            <a:off x="4752767" y="3425883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1490DFE-8A7F-4324-AAFC-3D51E24DB380}"/>
              </a:ext>
            </a:extLst>
          </p:cNvPr>
          <p:cNvCxnSpPr>
            <a:cxnSpLocks/>
            <a:stCxn id="48" idx="1"/>
            <a:endCxn id="115" idx="3"/>
          </p:cNvCxnSpPr>
          <p:nvPr/>
        </p:nvCxnSpPr>
        <p:spPr>
          <a:xfrm rot="10800000">
            <a:off x="3777111" y="4026346"/>
            <a:ext cx="568199" cy="776380"/>
          </a:xfrm>
          <a:prstGeom prst="bentConnector3">
            <a:avLst>
              <a:gd name="adj1" fmla="val 29139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836F8E-6A95-4020-B882-3ED56B2E8537}"/>
              </a:ext>
            </a:extLst>
          </p:cNvPr>
          <p:cNvSpPr/>
          <p:nvPr/>
        </p:nvSpPr>
        <p:spPr>
          <a:xfrm>
            <a:off x="3460447" y="3921531"/>
            <a:ext cx="316663" cy="2096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9716F6-342C-43A9-8160-5653A542E3E4}"/>
              </a:ext>
            </a:extLst>
          </p:cNvPr>
          <p:cNvSpPr/>
          <p:nvPr/>
        </p:nvSpPr>
        <p:spPr>
          <a:xfrm>
            <a:off x="3848680" y="3635685"/>
            <a:ext cx="113232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27598FA-59D9-46CB-AF24-B4BA53245912}"/>
              </a:ext>
            </a:extLst>
          </p:cNvPr>
          <p:cNvSpPr/>
          <p:nvPr/>
        </p:nvSpPr>
        <p:spPr>
          <a:xfrm>
            <a:off x="2802957" y="4745336"/>
            <a:ext cx="109693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here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16929F-3027-43A0-B1BE-FB477BE07CD5}"/>
              </a:ext>
            </a:extLst>
          </p:cNvPr>
          <p:cNvCxnSpPr>
            <a:cxnSpLocks/>
          </p:cNvCxnSpPr>
          <p:nvPr/>
        </p:nvCxnSpPr>
        <p:spPr>
          <a:xfrm flipV="1">
            <a:off x="2674650" y="3493986"/>
            <a:ext cx="0" cy="39788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85F52C-359C-4932-92FF-1AEBCD219901}"/>
              </a:ext>
            </a:extLst>
          </p:cNvPr>
          <p:cNvSpPr/>
          <p:nvPr/>
        </p:nvSpPr>
        <p:spPr>
          <a:xfrm>
            <a:off x="2636498" y="34186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Paste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DB15EF-CFB3-4675-A531-42620E176DD9}"/>
              </a:ext>
            </a:extLst>
          </p:cNvPr>
          <p:cNvGrpSpPr/>
          <p:nvPr/>
        </p:nvGrpSpPr>
        <p:grpSpPr>
          <a:xfrm>
            <a:off x="2733919" y="6052041"/>
            <a:ext cx="1743962" cy="625645"/>
            <a:chOff x="5271654" y="4090272"/>
            <a:chExt cx="1157140" cy="41512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30E5D7E-A78F-4247-8B64-8A8AAB3B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23" name="Rectangle 1">
              <a:extLst>
                <a:ext uri="{FF2B5EF4-FFF2-40B4-BE49-F238E27FC236}">
                  <a16:creationId xmlns:a16="http://schemas.microsoft.com/office/drawing/2014/main" id="{FFD709E4-7378-4A61-BFE8-CF8F036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0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Storing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2162D4-5ECA-41AB-A198-0A6B8F0DB22B}"/>
              </a:ext>
            </a:extLst>
          </p:cNvPr>
          <p:cNvSpPr/>
          <p:nvPr/>
        </p:nvSpPr>
        <p:spPr>
          <a:xfrm>
            <a:off x="1459129" y="5527354"/>
            <a:ext cx="1582761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2A810F-212F-468E-A231-1900C1D22108}"/>
              </a:ext>
            </a:extLst>
          </p:cNvPr>
          <p:cNvSpPr/>
          <p:nvPr/>
        </p:nvSpPr>
        <p:spPr>
          <a:xfrm>
            <a:off x="773354" y="6089911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Guideline store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Store function open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BFB3350-B641-442B-AC81-0FE17065A618}"/>
              </a:ext>
            </a:extLst>
          </p:cNvPr>
          <p:cNvCxnSpPr>
            <a:cxnSpLocks/>
            <a:stCxn id="51" idx="2"/>
            <a:endCxn id="122" idx="1"/>
          </p:cNvCxnSpPr>
          <p:nvPr/>
        </p:nvCxnSpPr>
        <p:spPr>
          <a:xfrm rot="16200000" flipH="1">
            <a:off x="2523170" y="5713115"/>
            <a:ext cx="847433" cy="456064"/>
          </a:xfrm>
          <a:prstGeom prst="bent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AF354C8-D851-4964-810B-D9E76E5B44D3}"/>
              </a:ext>
            </a:extLst>
          </p:cNvPr>
          <p:cNvCxnSpPr>
            <a:cxnSpLocks/>
          </p:cNvCxnSpPr>
          <p:nvPr/>
        </p:nvCxnSpPr>
        <p:spPr>
          <a:xfrm rot="5400000">
            <a:off x="3233882" y="4361608"/>
            <a:ext cx="2765841" cy="124067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9B2C03-DEE2-4F80-B919-5CE8D55CB0D1}"/>
              </a:ext>
            </a:extLst>
          </p:cNvPr>
          <p:cNvSpPr/>
          <p:nvPr/>
        </p:nvSpPr>
        <p:spPr>
          <a:xfrm>
            <a:off x="5189997" y="3540429"/>
            <a:ext cx="7317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yet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807B36-6CE4-4683-8499-A0A25C0B20F7}"/>
              </a:ext>
            </a:extLst>
          </p:cNvPr>
          <p:cNvSpPr/>
          <p:nvPr/>
        </p:nvSpPr>
        <p:spPr>
          <a:xfrm>
            <a:off x="4034662" y="6224547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function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373A1B-4F80-4935-9E26-AC067BA38F09}"/>
              </a:ext>
            </a:extLst>
          </p:cNvPr>
          <p:cNvCxnSpPr>
            <a:cxnSpLocks/>
          </p:cNvCxnSpPr>
          <p:nvPr/>
        </p:nvCxnSpPr>
        <p:spPr>
          <a:xfrm>
            <a:off x="5707956" y="3600506"/>
            <a:ext cx="0" cy="1972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E4CEE8-5A68-4D9C-A741-4CCFF0529C85}"/>
              </a:ext>
            </a:extLst>
          </p:cNvPr>
          <p:cNvSpPr/>
          <p:nvPr/>
        </p:nvSpPr>
        <p:spPr>
          <a:xfrm>
            <a:off x="5675578" y="340925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2EBBA0-2082-4267-9635-2FE1B23D8ECA}"/>
              </a:ext>
            </a:extLst>
          </p:cNvPr>
          <p:cNvGrpSpPr/>
          <p:nvPr/>
        </p:nvGrpSpPr>
        <p:grpSpPr>
          <a:xfrm>
            <a:off x="4874453" y="5600919"/>
            <a:ext cx="1743962" cy="625645"/>
            <a:chOff x="5271654" y="4090272"/>
            <a:chExt cx="1157140" cy="41512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4C223B2-0020-481C-B4AD-6B705565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34" name="Rectangle 1">
              <a:extLst>
                <a:ext uri="{FF2B5EF4-FFF2-40B4-BE49-F238E27FC236}">
                  <a16:creationId xmlns:a16="http://schemas.microsoft.com/office/drawing/2014/main" id="{C74E2E07-EF34-4F51-8B87-271A9D9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107235"/>
              <a:ext cx="1157140" cy="34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46FE255-9B2B-483E-96DC-7BE666388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7" y="3042442"/>
            <a:ext cx="111290" cy="102051"/>
          </a:xfrm>
          <a:prstGeom prst="rect">
            <a:avLst/>
          </a:prstGeom>
          <a:ln w="28575">
            <a:noFill/>
          </a:ln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CCF0D17A-A347-4BFF-93A8-C4A183A3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9"/>
            <a:ext cx="12192000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SWMS –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chop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IQC inspection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8684255-2A96-47D4-A86D-35F91B6D7CE5}"/>
              </a:ext>
            </a:extLst>
          </p:cNvPr>
          <p:cNvSpPr/>
          <p:nvPr/>
        </p:nvSpPr>
        <p:spPr>
          <a:xfrm>
            <a:off x="6445540" y="593169"/>
            <a:ext cx="5638470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D43690-2468-446D-A0BF-DE19102130BA}"/>
              </a:ext>
            </a:extLst>
          </p:cNvPr>
          <p:cNvSpPr/>
          <p:nvPr/>
        </p:nvSpPr>
        <p:spPr>
          <a:xfrm>
            <a:off x="184447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receipt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7D150D8-83CD-4ED9-84A3-825844AA6CF1}"/>
              </a:ext>
            </a:extLst>
          </p:cNvPr>
          <p:cNvSpPr/>
          <p:nvPr/>
        </p:nvSpPr>
        <p:spPr>
          <a:xfrm>
            <a:off x="2556277" y="1036388"/>
            <a:ext cx="1564069" cy="455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check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4C40-1CE2-4AC8-A81E-1CFC782452B7}"/>
              </a:ext>
            </a:extLst>
          </p:cNvPr>
          <p:cNvSpPr/>
          <p:nvPr/>
        </p:nvSpPr>
        <p:spPr>
          <a:xfrm>
            <a:off x="4710811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0FA024-DD29-4808-BF82-8A00F6B11F57}"/>
              </a:ext>
            </a:extLst>
          </p:cNvPr>
          <p:cNvCxnSpPr>
            <a:stCxn id="138" idx="3"/>
            <a:endCxn id="140" idx="1"/>
          </p:cNvCxnSpPr>
          <p:nvPr/>
        </p:nvCxnSpPr>
        <p:spPr>
          <a:xfrm>
            <a:off x="1748516" y="1264029"/>
            <a:ext cx="807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6CDDB80-54FC-4F25-9341-1354E29057A5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4120346" y="1264029"/>
            <a:ext cx="590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112EDD-1441-47A9-9561-CC46D18035ED}"/>
              </a:ext>
            </a:extLst>
          </p:cNvPr>
          <p:cNvSpPr/>
          <p:nvPr/>
        </p:nvSpPr>
        <p:spPr>
          <a:xfrm>
            <a:off x="4176771" y="88482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B1073D-5B70-4A61-9924-D4491870EE8D}"/>
              </a:ext>
            </a:extLst>
          </p:cNvPr>
          <p:cNvSpPr/>
          <p:nvPr/>
        </p:nvSpPr>
        <p:spPr>
          <a:xfrm>
            <a:off x="1794231" y="9897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89E7F38D-1301-43BB-A721-12AD9FA1F51F}"/>
              </a:ext>
            </a:extLst>
          </p:cNvPr>
          <p:cNvCxnSpPr>
            <a:stCxn id="138" idx="2"/>
            <a:endCxn id="141" idx="2"/>
          </p:cNvCxnSpPr>
          <p:nvPr/>
        </p:nvCxnSpPr>
        <p:spPr>
          <a:xfrm rot="16200000" flipH="1">
            <a:off x="3229664" y="-771513"/>
            <a:ext cx="12700" cy="4526364"/>
          </a:xfrm>
          <a:prstGeom prst="bentConnector3">
            <a:avLst>
              <a:gd name="adj1" fmla="val 2482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BF351C-699A-4DBA-89EF-0A445FFF32C4}"/>
              </a:ext>
            </a:extLst>
          </p:cNvPr>
          <p:cNvSpPr/>
          <p:nvPr/>
        </p:nvSpPr>
        <p:spPr>
          <a:xfrm>
            <a:off x="2529257" y="1394193"/>
            <a:ext cx="209830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 inspection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106627" y="606918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5FCF9E-FD41-44DC-A8C7-0686FD7CD4D8}"/>
              </a:ext>
            </a:extLst>
          </p:cNvPr>
          <p:cNvSpPr/>
          <p:nvPr/>
        </p:nvSpPr>
        <p:spPr>
          <a:xfrm>
            <a:off x="6445540" y="593169"/>
            <a:ext cx="5638469" cy="523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kind of chop remove?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1284D92-21B1-4BF4-98EB-B4C741E2500E}"/>
              </a:ext>
            </a:extLst>
          </p:cNvPr>
          <p:cNvSpPr/>
          <p:nvPr/>
        </p:nvSpPr>
        <p:spPr>
          <a:xfrm>
            <a:off x="6771340" y="4992863"/>
            <a:ext cx="1487231" cy="49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chop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AF3A29B-CA40-464C-A8DF-738899CCAE4F}"/>
              </a:ext>
            </a:extLst>
          </p:cNvPr>
          <p:cNvSpPr/>
          <p:nvPr/>
        </p:nvSpPr>
        <p:spPr>
          <a:xfrm>
            <a:off x="9821813" y="4955177"/>
            <a:ext cx="2556678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 chop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03F772-64A3-46B3-A025-067D11C0F271}"/>
              </a:ext>
            </a:extLst>
          </p:cNvPr>
          <p:cNvGrpSpPr/>
          <p:nvPr/>
        </p:nvGrpSpPr>
        <p:grpSpPr>
          <a:xfrm>
            <a:off x="7268531" y="2714771"/>
            <a:ext cx="2840440" cy="1256385"/>
            <a:chOff x="-519597" y="681479"/>
            <a:chExt cx="2163694" cy="128366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CF4510A-9B3D-4101-88E7-890019D374B9}"/>
                </a:ext>
              </a:extLst>
            </p:cNvPr>
            <p:cNvSpPr/>
            <p:nvPr/>
          </p:nvSpPr>
          <p:spPr>
            <a:xfrm>
              <a:off x="418313" y="1531224"/>
              <a:ext cx="122578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AC2F5F-D84F-4F8F-A4A3-09E82E89990B}"/>
                </a:ext>
              </a:extLst>
            </p:cNvPr>
            <p:cNvGrpSpPr/>
            <p:nvPr/>
          </p:nvGrpSpPr>
          <p:grpSpPr>
            <a:xfrm>
              <a:off x="-519597" y="681479"/>
              <a:ext cx="2061971" cy="1261562"/>
              <a:chOff x="-1863705" y="423466"/>
              <a:chExt cx="3893613" cy="238220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4A42BA8-2101-49BD-84AA-AAD13BFC85EC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7E855F97-B9DD-4184-A4DF-94C2403F677E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54078706-8F63-49E3-A6AD-44D2F7090F5E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FC1B29D1-D2D7-4C08-A06E-06B546AE04FE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507D2A6E-47FA-4600-9BDB-5E3BDAC42D9D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1571AB62-7A42-4543-B80B-5455BDDE132E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Cube 172">
                  <a:extLst>
                    <a:ext uri="{FF2B5EF4-FFF2-40B4-BE49-F238E27FC236}">
                      <a16:creationId xmlns:a16="http://schemas.microsoft.com/office/drawing/2014/main" id="{D9E3BB13-A52D-4CB2-9072-2E3CE0CDD6D4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Cube 173">
                  <a:extLst>
                    <a:ext uri="{FF2B5EF4-FFF2-40B4-BE49-F238E27FC236}">
                      <a16:creationId xmlns:a16="http://schemas.microsoft.com/office/drawing/2014/main" id="{AA236374-2274-40F1-9014-C4DBD4F177D9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4D432B8C-FE12-4075-A5F5-B6641ED92263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78D8942F-F030-46A6-A563-84DE548FD6A2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EFE423A0-C3E6-4327-B352-19E191718C04}"/>
                  </a:ext>
                </a:extLst>
              </p:cNvPr>
              <p:cNvSpPr/>
              <p:nvPr/>
            </p:nvSpPr>
            <p:spPr>
              <a:xfrm>
                <a:off x="-1863705" y="209675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Cube 233">
                <a:extLst>
                  <a:ext uri="{FF2B5EF4-FFF2-40B4-BE49-F238E27FC236}">
                    <a16:creationId xmlns:a16="http://schemas.microsoft.com/office/drawing/2014/main" id="{88405935-8E2E-4143-BC85-0706B2D5B200}"/>
                  </a:ext>
                </a:extLst>
              </p:cNvPr>
              <p:cNvSpPr/>
              <p:nvPr/>
            </p:nvSpPr>
            <p:spPr>
              <a:xfrm>
                <a:off x="175574" y="1947260"/>
                <a:ext cx="708918" cy="708917"/>
              </a:xfrm>
              <a:prstGeom prst="cube">
                <a:avLst/>
              </a:prstGeom>
              <a:solidFill>
                <a:schemeClr val="bg1">
                  <a:lumMod val="95000"/>
                  <a:alpha val="56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490AC5F-26D1-4651-9A7B-0AE5A41DD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3607" y="2786290"/>
            <a:ext cx="1415863" cy="958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14" name="Group 297">
            <a:extLst>
              <a:ext uri="{FF2B5EF4-FFF2-40B4-BE49-F238E27FC236}">
                <a16:creationId xmlns:a16="http://schemas.microsoft.com/office/drawing/2014/main" id="{A72AF14F-5C7E-476E-8D87-CC1EE6712CE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97557" y="3456940"/>
            <a:ext cx="479254" cy="699332"/>
            <a:chOff x="4239272" y="4596799"/>
            <a:chExt cx="1499664" cy="186662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3A09E71-792A-4DFA-84BA-EF16BA9C7FA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218" name="Flowchart: Stored Data 217">
                <a:extLst>
                  <a:ext uri="{FF2B5EF4-FFF2-40B4-BE49-F238E27FC236}">
                    <a16:creationId xmlns:a16="http://schemas.microsoft.com/office/drawing/2014/main" id="{D9C9EC74-7CF7-4B91-AC51-644E4ED10C90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19" name="Flowchart: Stored Data 218">
                <a:extLst>
                  <a:ext uri="{FF2B5EF4-FFF2-40B4-BE49-F238E27FC236}">
                    <a16:creationId xmlns:a16="http://schemas.microsoft.com/office/drawing/2014/main" id="{DB79C457-EC9A-4E1D-8A48-89B3E0B0900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0" name="Flowchart: Stored Data 219">
                <a:extLst>
                  <a:ext uri="{FF2B5EF4-FFF2-40B4-BE49-F238E27FC236}">
                    <a16:creationId xmlns:a16="http://schemas.microsoft.com/office/drawing/2014/main" id="{1CDC587F-FCD4-4275-B802-2749BB3147E9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1" name="Flowchart: Stored Data 220">
                <a:extLst>
                  <a:ext uri="{FF2B5EF4-FFF2-40B4-BE49-F238E27FC236}">
                    <a16:creationId xmlns:a16="http://schemas.microsoft.com/office/drawing/2014/main" id="{04361FA8-41A3-4621-B373-E5961C12BBF8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2ACBD03-4641-4F55-831A-E8F7535E82E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20B5A74-31FE-418A-AA80-61431C2259E4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224" name="Picture 2">
                <a:extLst>
                  <a:ext uri="{FF2B5EF4-FFF2-40B4-BE49-F238E27FC236}">
                    <a16:creationId xmlns:a16="http://schemas.microsoft.com/office/drawing/2014/main" id="{7C3CBAB5-5730-477C-B597-063A5874A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" name="Picture 3">
                <a:extLst>
                  <a:ext uri="{FF2B5EF4-FFF2-40B4-BE49-F238E27FC236}">
                    <a16:creationId xmlns:a16="http://schemas.microsoft.com/office/drawing/2014/main" id="{2C41DC12-D366-48FD-880D-F0142FE4C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9CEA957-32A8-49D4-A933-5A8407F54D28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217" name="Moon 216">
              <a:extLst>
                <a:ext uri="{FF2B5EF4-FFF2-40B4-BE49-F238E27FC236}">
                  <a16:creationId xmlns:a16="http://schemas.microsoft.com/office/drawing/2014/main" id="{F876DA62-025B-43A0-97D3-3048DCE3A9D0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53DF8A1-FB1E-484E-900B-0EB800B34C66}"/>
              </a:ext>
            </a:extLst>
          </p:cNvPr>
          <p:cNvCxnSpPr>
            <a:cxnSpLocks/>
            <a:stCxn id="234" idx="2"/>
          </p:cNvCxnSpPr>
          <p:nvPr/>
        </p:nvCxnSpPr>
        <p:spPr>
          <a:xfrm flipH="1" flipV="1">
            <a:off x="7762552" y="3734247"/>
            <a:ext cx="923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A241527-9276-4A09-972E-CEC5C9918DA6}"/>
              </a:ext>
            </a:extLst>
          </p:cNvPr>
          <p:cNvCxnSpPr>
            <a:cxnSpLocks/>
          </p:cNvCxnSpPr>
          <p:nvPr/>
        </p:nvCxnSpPr>
        <p:spPr>
          <a:xfrm>
            <a:off x="8366939" y="3847611"/>
            <a:ext cx="0" cy="16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371FC24-692E-4954-8A77-6D3147CB8EB3}"/>
              </a:ext>
            </a:extLst>
          </p:cNvPr>
          <p:cNvSpPr/>
          <p:nvPr/>
        </p:nvSpPr>
        <p:spPr>
          <a:xfrm>
            <a:off x="6685051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221C9B-BEBB-48AB-8AF1-8D129E23D864}"/>
              </a:ext>
            </a:extLst>
          </p:cNvPr>
          <p:cNvSpPr/>
          <p:nvPr/>
        </p:nvSpPr>
        <p:spPr>
          <a:xfrm>
            <a:off x="8491516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E661422-5AFF-4515-830B-1464F81C357F}"/>
              </a:ext>
            </a:extLst>
          </p:cNvPr>
          <p:cNvSpPr/>
          <p:nvPr/>
        </p:nvSpPr>
        <p:spPr>
          <a:xfrm>
            <a:off x="10331162" y="1237376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5121ABA-6EF0-441F-9741-620C021D7B1E}"/>
              </a:ext>
            </a:extLst>
          </p:cNvPr>
          <p:cNvCxnSpPr>
            <a:cxnSpLocks/>
            <a:stCxn id="27" idx="0"/>
            <a:endCxn id="251" idx="4"/>
          </p:cNvCxnSpPr>
          <p:nvPr/>
        </p:nvCxnSpPr>
        <p:spPr>
          <a:xfrm flipH="1" flipV="1">
            <a:off x="7483709" y="3810412"/>
            <a:ext cx="2612" cy="33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440C7A4-A14A-431A-B18A-28CB25D153E1}"/>
              </a:ext>
            </a:extLst>
          </p:cNvPr>
          <p:cNvSpPr/>
          <p:nvPr/>
        </p:nvSpPr>
        <p:spPr>
          <a:xfrm>
            <a:off x="7420863" y="368472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754289-20DF-4F20-8587-09745B4AAE87}"/>
              </a:ext>
            </a:extLst>
          </p:cNvPr>
          <p:cNvSpPr/>
          <p:nvPr/>
        </p:nvSpPr>
        <p:spPr>
          <a:xfrm>
            <a:off x="9536684" y="360176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13BB6F7-ADFF-4E20-9979-4204160BBBB4}"/>
              </a:ext>
            </a:extLst>
          </p:cNvPr>
          <p:cNvSpPr/>
          <p:nvPr/>
        </p:nvSpPr>
        <p:spPr>
          <a:xfrm>
            <a:off x="9536684" y="329037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B4E3E46-6F5E-4A91-B0B4-9E81AFA3457C}"/>
              </a:ext>
            </a:extLst>
          </p:cNvPr>
          <p:cNvSpPr/>
          <p:nvPr/>
        </p:nvSpPr>
        <p:spPr>
          <a:xfrm>
            <a:off x="9536684" y="2988813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0A72D50-374F-49E6-85A2-1823AB7BEF13}"/>
              </a:ext>
            </a:extLst>
          </p:cNvPr>
          <p:cNvSpPr/>
          <p:nvPr/>
        </p:nvSpPr>
        <p:spPr>
          <a:xfrm>
            <a:off x="9709359" y="3485171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D06F20B-9BEC-4EAE-BF92-6C4C8636EF96}"/>
              </a:ext>
            </a:extLst>
          </p:cNvPr>
          <p:cNvSpPr/>
          <p:nvPr/>
        </p:nvSpPr>
        <p:spPr>
          <a:xfrm>
            <a:off x="9709359" y="3173776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BED1A5C2-2EF1-4069-96A2-C27A0D2DAA3F}"/>
              </a:ext>
            </a:extLst>
          </p:cNvPr>
          <p:cNvSpPr/>
          <p:nvPr/>
        </p:nvSpPr>
        <p:spPr>
          <a:xfrm>
            <a:off x="9709359" y="2872219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D3AE180-90B7-46C7-8ED8-782757CD47A5}"/>
              </a:ext>
            </a:extLst>
          </p:cNvPr>
          <p:cNvSpPr/>
          <p:nvPr/>
        </p:nvSpPr>
        <p:spPr>
          <a:xfrm>
            <a:off x="9877937" y="337720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EEC9E04-1ECF-49FF-ACB1-CC189669DF83}"/>
              </a:ext>
            </a:extLst>
          </p:cNvPr>
          <p:cNvSpPr/>
          <p:nvPr/>
        </p:nvSpPr>
        <p:spPr>
          <a:xfrm>
            <a:off x="9877937" y="3065812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C207AC2-0F69-4944-BCE3-C08EB70936A0}"/>
              </a:ext>
            </a:extLst>
          </p:cNvPr>
          <p:cNvSpPr/>
          <p:nvPr/>
        </p:nvSpPr>
        <p:spPr>
          <a:xfrm>
            <a:off x="9877937" y="276425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520016-DB79-4A49-8CB2-C52EF729D69C}"/>
              </a:ext>
            </a:extLst>
          </p:cNvPr>
          <p:cNvCxnSpPr>
            <a:cxnSpLocks/>
            <a:endCxn id="254" idx="5"/>
          </p:cNvCxnSpPr>
          <p:nvPr/>
        </p:nvCxnSpPr>
        <p:spPr>
          <a:xfrm flipH="1" flipV="1">
            <a:off x="9643969" y="3709050"/>
            <a:ext cx="527716" cy="59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3C1D62F-E666-42E8-B3C3-A6DE8F372DA1}"/>
              </a:ext>
            </a:extLst>
          </p:cNvPr>
          <p:cNvCxnSpPr>
            <a:cxnSpLocks/>
          </p:cNvCxnSpPr>
          <p:nvPr/>
        </p:nvCxnSpPr>
        <p:spPr>
          <a:xfrm flipV="1">
            <a:off x="10841028" y="3415357"/>
            <a:ext cx="574458" cy="790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EFF08C5-C1F0-45C7-9495-16D9BE33054A}"/>
              </a:ext>
            </a:extLst>
          </p:cNvPr>
          <p:cNvSpPr/>
          <p:nvPr/>
        </p:nvSpPr>
        <p:spPr>
          <a:xfrm>
            <a:off x="11368372" y="337919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535C0B2-5021-45B6-802C-EA2020C07D8E}"/>
              </a:ext>
            </a:extLst>
          </p:cNvPr>
          <p:cNvSpPr/>
          <p:nvPr/>
        </p:nvSpPr>
        <p:spPr>
          <a:xfrm>
            <a:off x="6515099" y="1684016"/>
            <a:ext cx="19523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To record the box which is picked up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0C447AD-59F7-474D-B17D-55DA2567D9DF}"/>
              </a:ext>
            </a:extLst>
          </p:cNvPr>
          <p:cNvSpPr/>
          <p:nvPr/>
        </p:nvSpPr>
        <p:spPr>
          <a:xfrm>
            <a:off x="8306492" y="1819625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Approve indication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for all boxes.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631AFAC-0346-43F2-A365-D2911070C2D2}"/>
              </a:ext>
            </a:extLst>
          </p:cNvPr>
          <p:cNvSpPr/>
          <p:nvPr/>
        </p:nvSpPr>
        <p:spPr>
          <a:xfrm>
            <a:off x="10216310" y="1866694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Approve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indication for 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BB73D6F7-A0D2-4B5A-A5F4-6C1D91ADE8B6}"/>
              </a:ext>
            </a:extLst>
          </p:cNvPr>
          <p:cNvSpPr/>
          <p:nvPr/>
        </p:nvSpPr>
        <p:spPr>
          <a:xfrm rot="10800000">
            <a:off x="7054401" y="5475348"/>
            <a:ext cx="4403990" cy="1746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61121F5-C925-4891-B932-0863AFBF8022}"/>
              </a:ext>
            </a:extLst>
          </p:cNvPr>
          <p:cNvSpPr/>
          <p:nvPr/>
        </p:nvSpPr>
        <p:spPr>
          <a:xfrm>
            <a:off x="7414648" y="5199978"/>
            <a:ext cx="3597336" cy="25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F4CD1A9-FEB0-4AA3-8CD9-FCCE18F2C726}"/>
              </a:ext>
            </a:extLst>
          </p:cNvPr>
          <p:cNvSpPr/>
          <p:nvPr/>
        </p:nvSpPr>
        <p:spPr>
          <a:xfrm>
            <a:off x="6534709" y="5768081"/>
            <a:ext cx="1878797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0CEF409-1E27-4859-B766-299673D4FC50}"/>
              </a:ext>
            </a:extLst>
          </p:cNvPr>
          <p:cNvSpPr/>
          <p:nvPr/>
        </p:nvSpPr>
        <p:spPr>
          <a:xfrm>
            <a:off x="8537536" y="5775251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2A7788C-47A1-4A3C-B6E7-1DDED452F454}"/>
              </a:ext>
            </a:extLst>
          </p:cNvPr>
          <p:cNvSpPr/>
          <p:nvPr/>
        </p:nvSpPr>
        <p:spPr>
          <a:xfrm>
            <a:off x="106627" y="1935829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E-chop concept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5BA25F-D029-4945-94C3-6C3D0C26BEAB}"/>
              </a:ext>
            </a:extLst>
          </p:cNvPr>
          <p:cNvSpPr/>
          <p:nvPr/>
        </p:nvSpPr>
        <p:spPr>
          <a:xfrm>
            <a:off x="10234698" y="5782643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690B731-60DE-4DD5-9566-F14ABA17D7E8}"/>
              </a:ext>
            </a:extLst>
          </p:cNvPr>
          <p:cNvSpPr/>
          <p:nvPr/>
        </p:nvSpPr>
        <p:spPr>
          <a:xfrm>
            <a:off x="6630215" y="6270488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B23-DEA6-494E-D571-CBCAF77A141A}"/>
              </a:ext>
            </a:extLst>
          </p:cNvPr>
          <p:cNvGrpSpPr/>
          <p:nvPr/>
        </p:nvGrpSpPr>
        <p:grpSpPr>
          <a:xfrm>
            <a:off x="2197499" y="1874689"/>
            <a:ext cx="8243223" cy="3912530"/>
            <a:chOff x="2197499" y="1874689"/>
            <a:chExt cx="8243223" cy="39125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1113AC-E337-B9CD-6313-3DD0C4FC800C}"/>
                </a:ext>
              </a:extLst>
            </p:cNvPr>
            <p:cNvSpPr/>
            <p:nvPr/>
          </p:nvSpPr>
          <p:spPr>
            <a:xfrm>
              <a:off x="2197499" y="1874689"/>
              <a:ext cx="8216524" cy="3912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BAAFBD-61E7-95A1-1D0D-C9017016DE87}"/>
                </a:ext>
              </a:extLst>
            </p:cNvPr>
            <p:cNvSpPr txBox="1"/>
            <p:nvPr/>
          </p:nvSpPr>
          <p:spPr>
            <a:xfrm>
              <a:off x="3444545" y="2048471"/>
              <a:ext cx="574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DETAIL OF PLAN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014502-ABF1-88C0-613C-8A2B7DA392C7}"/>
                </a:ext>
              </a:extLst>
            </p:cNvPr>
            <p:cNvSpPr txBox="1"/>
            <p:nvPr/>
          </p:nvSpPr>
          <p:spPr>
            <a:xfrm>
              <a:off x="2754288" y="2943977"/>
              <a:ext cx="76864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IQC Inspection function </a:t>
              </a:r>
              <a:r>
                <a:rPr lang="en-US" sz="2800" dirty="0">
                  <a:solidFill>
                    <a:srgbClr val="FF0000"/>
                  </a:solidFill>
                </a:rPr>
                <a:t>modify </a:t>
              </a:r>
              <a:r>
                <a:rPr lang="en-US" sz="2800" dirty="0">
                  <a:solidFill>
                    <a:srgbClr val="000066"/>
                  </a:solidFill>
                </a:rPr>
                <a:t>on website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IQC Inspection function </a:t>
              </a:r>
              <a:r>
                <a:rPr lang="en-US" sz="2800" dirty="0">
                  <a:solidFill>
                    <a:srgbClr val="FF0000"/>
                  </a:solidFill>
                </a:rPr>
                <a:t>add </a:t>
              </a:r>
              <a:r>
                <a:rPr lang="en-US" sz="2800" dirty="0">
                  <a:solidFill>
                    <a:srgbClr val="000066"/>
                  </a:solidFill>
                </a:rPr>
                <a:t>on PDA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E-Chop for IQC Inspection </a:t>
              </a:r>
              <a:r>
                <a:rPr lang="en-US" sz="2800" dirty="0">
                  <a:solidFill>
                    <a:srgbClr val="FF0000"/>
                  </a:solidFill>
                </a:rPr>
                <a:t>add </a:t>
              </a:r>
              <a:r>
                <a:rPr lang="en-US" sz="2800" dirty="0">
                  <a:solidFill>
                    <a:srgbClr val="000066"/>
                  </a:solidFill>
                </a:rPr>
                <a:t>on PDA + website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A82E04-80D3-B598-3E0E-0175ECE48643}"/>
                </a:ext>
              </a:extLst>
            </p:cNvPr>
            <p:cNvSpPr txBox="1"/>
            <p:nvPr/>
          </p:nvSpPr>
          <p:spPr>
            <a:xfrm>
              <a:off x="3125499" y="4599914"/>
              <a:ext cx="574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Development time: 1 month(2pax)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Headcount reduce: 1pax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5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455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 Van</dc:creator>
  <cp:lastModifiedBy>Minh Nguyen Nhu</cp:lastModifiedBy>
  <cp:revision>12</cp:revision>
  <dcterms:created xsi:type="dcterms:W3CDTF">2024-07-31T02:20:34Z</dcterms:created>
  <dcterms:modified xsi:type="dcterms:W3CDTF">2024-08-05T10:26:13Z</dcterms:modified>
</cp:coreProperties>
</file>