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9" r:id="rId2"/>
    <p:sldId id="102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3DAB-8E6B-4559-8475-6E39E983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979D8-01E0-43E3-BC4D-9CEF5875F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62F0-0753-487A-9307-D3FE36EB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DB41E-AAE1-4398-A1B0-1602141D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ACB5-4FFE-471C-B2FB-2928695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5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8672-C1B6-444B-A44E-EF220C85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C14B4-D388-4AA1-97D2-19AA62EA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E3CA1-7943-4FF6-9553-F7A50158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E04C-6BDF-4EFF-BE9A-193EA815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24DC-0265-457D-B086-46237989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3F996-F451-4444-A46E-DE5012580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80FFD-1591-4C27-9BD8-DAA413EA7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030C-65ED-48B9-BF1A-8F953B1E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8BF6-58F3-40C1-BC0C-B08D802B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517B-55AA-4CEC-98A2-58C0CB27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912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23CE-5096-48F6-B748-5097B84F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7D1A-E55D-4B29-B314-E18EEFAB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F017-CA84-4E33-ADF3-C75D51AA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3C3A-AAF1-47F8-9D73-CB2C1366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2A9C-0422-4148-B459-42BD2824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58A0-3D18-4C76-8044-D387FD43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BEA4-F733-4F7E-81BF-A933A656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8FC9-F012-4161-B064-1F001D15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3A6C1-D9AD-4A2C-BAA6-6E8C60E9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0E83-72DC-441A-A258-E927B708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3B92-9C71-4BE1-B11C-57D52905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BC8C-A7CA-42E2-8AF2-866528930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ABA3A-157F-42FE-AC95-AE89D83A6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2D6B-B29E-449C-8DA9-5E8ED011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442D8-61A6-496D-BC5C-CAE42353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88988-0E9E-43D8-A179-E3ADAA4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F394-8D73-44DD-BFB2-2AD78BC6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5870D-451C-41B7-B405-903AFEBD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9BDC-EB25-4613-937C-79213CACB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5ED0E-5BF0-4842-BFE6-D6A9A07D6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5A463-4825-4636-B88A-F4BF179B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3FFAB-DF78-46FC-9ED0-8369BC7F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7911F-2A1E-4320-865B-C65F664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AA757-74F2-4AC1-AA96-99911C54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4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9E19-B929-4127-B554-7AFF1A96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EE9AB-5FF0-4DA4-BB79-F764A212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C032B-DCF2-4B79-BE93-FDE43B69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38537-732A-45B5-AF59-BB7BB76E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C52C4-7E5B-4A0B-9060-4B652ED4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39202-7133-43BB-BEA1-660BE6BD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07EAF-AEDE-4332-8539-6E16C80B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5156-CBD1-4860-8604-FE73C6F6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1B5B-FE0C-4711-A583-802AAFA9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ED9AC-BC12-4F2F-B32D-C05D5A1C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30BF-1276-4EA3-80F4-8D52994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82A4A-80F8-4E8C-9D86-F63CDACE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AA669-A19D-458E-8D97-FA19EEFC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2694-728A-4E7D-9349-BCB8313E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04B31-FF2A-4DD7-9354-9F0D9796A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E1D32-648F-4436-B3C9-CD39C9DC7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6A9B-6A89-47AC-9A0C-1F10485C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C1175-E35E-4B2E-9B0D-AB32C4A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B4D2E-2D2E-432D-8278-BF1C17EE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2202B-1A9B-439A-AF4D-D703E6AE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8204-4041-47A5-B06E-06EFB340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3AA9-7D99-4425-8F71-DC5D6C786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E4D3-E426-4744-9119-91C605B05BB2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7C3D-4405-429B-986D-B473ADD30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D30C-D00C-4663-957F-18BB148B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502E-77AB-40EF-A12A-9DD9D7DC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49">
            <a:extLst>
              <a:ext uri="{FF2B5EF4-FFF2-40B4-BE49-F238E27FC236}">
                <a16:creationId xmlns:a16="http://schemas.microsoft.com/office/drawing/2014/main" id="{407B3D7E-D284-C816-16BF-F1A82460C61B}"/>
              </a:ext>
            </a:extLst>
          </p:cNvPr>
          <p:cNvSpPr/>
          <p:nvPr/>
        </p:nvSpPr>
        <p:spPr>
          <a:xfrm>
            <a:off x="9105153" y="1734957"/>
            <a:ext cx="1315864" cy="15677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67"/>
          </a:p>
        </p:txBody>
      </p:sp>
      <p:sp>
        <p:nvSpPr>
          <p:cNvPr id="8" name="Pentagon 49">
            <a:extLst>
              <a:ext uri="{FF2B5EF4-FFF2-40B4-BE49-F238E27FC236}">
                <a16:creationId xmlns:a16="http://schemas.microsoft.com/office/drawing/2014/main" id="{C796B48A-D922-ED04-AFE0-FFBD2E65F469}"/>
              </a:ext>
            </a:extLst>
          </p:cNvPr>
          <p:cNvSpPr/>
          <p:nvPr/>
        </p:nvSpPr>
        <p:spPr>
          <a:xfrm>
            <a:off x="9105156" y="1954743"/>
            <a:ext cx="696105" cy="15605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67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2318A1-7B25-84DC-258F-B195D7359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78835"/>
              </p:ext>
            </p:extLst>
          </p:nvPr>
        </p:nvGraphicFramePr>
        <p:xfrm>
          <a:off x="371081" y="805129"/>
          <a:ext cx="11074997" cy="5985407"/>
        </p:xfrm>
        <a:graphic>
          <a:graphicData uri="http://schemas.openxmlformats.org/drawingml/2006/table">
            <a:tbl>
              <a:tblPr firstRow="1" bandRow="1"/>
              <a:tblGrid>
                <a:gridCol w="429789">
                  <a:extLst>
                    <a:ext uri="{9D8B030D-6E8A-4147-A177-3AD203B41FA5}">
                      <a16:colId xmlns:a16="http://schemas.microsoft.com/office/drawing/2014/main" val="1173642011"/>
                    </a:ext>
                  </a:extLst>
                </a:gridCol>
                <a:gridCol w="2879468">
                  <a:extLst>
                    <a:ext uri="{9D8B030D-6E8A-4147-A177-3AD203B41FA5}">
                      <a16:colId xmlns:a16="http://schemas.microsoft.com/office/drawing/2014/main" val="2116685461"/>
                    </a:ext>
                  </a:extLst>
                </a:gridCol>
                <a:gridCol w="1182060">
                  <a:extLst>
                    <a:ext uri="{9D8B030D-6E8A-4147-A177-3AD203B41FA5}">
                      <a16:colId xmlns:a16="http://schemas.microsoft.com/office/drawing/2014/main" val="393331424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1460865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678658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39401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5388394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4077358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9432468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012570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086810863"/>
                    </a:ext>
                  </a:extLst>
                </a:gridCol>
              </a:tblGrid>
              <a:tr h="3313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Dept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79296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5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Meeting, discuss, analyze</a:t>
                      </a:r>
                      <a:endParaRPr 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SCM/QC/FA/IT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53018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5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Confirm shortage shipment</a:t>
                      </a:r>
                      <a:endParaRPr 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SCM/QC/IT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408057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 production plan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SCM/QC/IT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28650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5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Pick-up sample </a:t>
                      </a:r>
                      <a:endParaRPr 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QC/IT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868714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5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Confirm Outer carton and inner box</a:t>
                      </a:r>
                      <a:endParaRPr 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QC/IT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9889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5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Modify weight check OQC </a:t>
                      </a:r>
                      <a:endParaRPr 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QC/IT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47689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5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OQC normal inspection</a:t>
                      </a:r>
                      <a:endParaRPr 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QC/IT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39053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5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OQC Reliability inspection</a:t>
                      </a:r>
                      <a:endParaRPr 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QC/IT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42584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 all serial of product for ensure matching serial No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QC/IT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25128"/>
                  </a:ext>
                </a:extLst>
              </a:tr>
              <a:tr h="27034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5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Return sample</a:t>
                      </a:r>
                      <a:endParaRPr 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QC/IT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04990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Function OQC judgment all lot for production result</a:t>
                      </a:r>
                    </a:p>
                  </a:txBody>
                  <a:tcPr marL="12700" marR="12700" marT="1270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13607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Visualize inspection</a:t>
                      </a: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result OQC for FA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29337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Visualize inspection</a:t>
                      </a: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result OQC for SCM</a:t>
                      </a:r>
                      <a:endParaRPr lang="en-US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01010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Visualize inspection</a:t>
                      </a: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result OQC with WMS of SCM</a:t>
                      </a:r>
                      <a:endParaRPr lang="en-US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08238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</a:t>
                      </a: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daily OQC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22725"/>
                  </a:ext>
                </a:extLst>
              </a:tr>
            </a:tbl>
          </a:graphicData>
        </a:graphic>
      </p:graphicFrame>
      <p:sp>
        <p:nvSpPr>
          <p:cNvPr id="11" name="Rectangle 47">
            <a:extLst>
              <a:ext uri="{FF2B5EF4-FFF2-40B4-BE49-F238E27FC236}">
                <a16:creationId xmlns:a16="http://schemas.microsoft.com/office/drawing/2014/main" id="{07724450-308C-2BEF-222C-A7E63082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"/>
            <a:ext cx="12192000" cy="44992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S</a:t>
            </a:r>
            <a:r>
              <a:rPr kumimoji="1" lang="en-US" altLang="ja-JP" sz="2800" b="1" dirty="0" smtClean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chedule project </a:t>
            </a:r>
            <a:r>
              <a:rPr kumimoji="1" lang="en-US" altLang="ja-JP" sz="28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digital system OQC</a:t>
            </a:r>
            <a:endParaRPr kumimoji="1" lang="en-US" altLang="ja-JP" sz="2800" b="1" dirty="0">
              <a:solidFill>
                <a:schemeClr val="bg1"/>
              </a:solidFill>
              <a:latin typeface="+mj-lt"/>
              <a:ea typeface="HGP創英角ｺﾞｼｯｸUB" pitchFamily="50" charset="-128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A8935F-29BC-4EDD-525F-F78768D88359}"/>
              </a:ext>
            </a:extLst>
          </p:cNvPr>
          <p:cNvCxnSpPr>
            <a:cxnSpLocks/>
          </p:cNvCxnSpPr>
          <p:nvPr/>
        </p:nvCxnSpPr>
        <p:spPr>
          <a:xfrm>
            <a:off x="5206262" y="1236934"/>
            <a:ext cx="1274007" cy="17101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6-Point Star 35">
            <a:extLst>
              <a:ext uri="{FF2B5EF4-FFF2-40B4-BE49-F238E27FC236}">
                <a16:creationId xmlns:a16="http://schemas.microsoft.com/office/drawing/2014/main" id="{ED0F5450-FFDB-AE13-97D7-B8DAE055EF71}"/>
              </a:ext>
            </a:extLst>
          </p:cNvPr>
          <p:cNvSpPr/>
          <p:nvPr/>
        </p:nvSpPr>
        <p:spPr>
          <a:xfrm>
            <a:off x="9453208" y="501567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77B883-D33C-9AA4-9980-AA6A5D8B39A8}"/>
              </a:ext>
            </a:extLst>
          </p:cNvPr>
          <p:cNvCxnSpPr>
            <a:cxnSpLocks/>
          </p:cNvCxnSpPr>
          <p:nvPr/>
        </p:nvCxnSpPr>
        <p:spPr>
          <a:xfrm>
            <a:off x="7936619" y="640589"/>
            <a:ext cx="67538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E9BF7A-50AA-7048-52C8-7DC48A2CED98}"/>
              </a:ext>
            </a:extLst>
          </p:cNvPr>
          <p:cNvCxnSpPr>
            <a:cxnSpLocks/>
          </p:cNvCxnSpPr>
          <p:nvPr/>
        </p:nvCxnSpPr>
        <p:spPr>
          <a:xfrm>
            <a:off x="6656627" y="627526"/>
            <a:ext cx="63810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F9B-8073-0C4D-327A-759468E73761}"/>
              </a:ext>
            </a:extLst>
          </p:cNvPr>
          <p:cNvSpPr txBox="1"/>
          <p:nvPr/>
        </p:nvSpPr>
        <p:spPr>
          <a:xfrm>
            <a:off x="7334003" y="477124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B4542F-D634-F0CC-BC52-1EA4C01511CB}"/>
              </a:ext>
            </a:extLst>
          </p:cNvPr>
          <p:cNvSpPr txBox="1"/>
          <p:nvPr/>
        </p:nvSpPr>
        <p:spPr>
          <a:xfrm>
            <a:off x="8688919" y="458105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7E03C-5968-884C-0563-9CC413801CEB}"/>
              </a:ext>
            </a:extLst>
          </p:cNvPr>
          <p:cNvSpPr txBox="1"/>
          <p:nvPr/>
        </p:nvSpPr>
        <p:spPr>
          <a:xfrm>
            <a:off x="9793745" y="458105"/>
            <a:ext cx="70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Go-live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9F81A4-721C-F6D0-F298-B42BE3C44D82}"/>
              </a:ext>
            </a:extLst>
          </p:cNvPr>
          <p:cNvCxnSpPr>
            <a:cxnSpLocks/>
          </p:cNvCxnSpPr>
          <p:nvPr/>
        </p:nvCxnSpPr>
        <p:spPr>
          <a:xfrm>
            <a:off x="6487286" y="1585622"/>
            <a:ext cx="438774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21226A-49F6-477C-6E3B-70EAE09B5799}"/>
              </a:ext>
            </a:extLst>
          </p:cNvPr>
          <p:cNvCxnSpPr>
            <a:cxnSpLocks/>
          </p:cNvCxnSpPr>
          <p:nvPr/>
        </p:nvCxnSpPr>
        <p:spPr>
          <a:xfrm>
            <a:off x="6532329" y="1904791"/>
            <a:ext cx="408441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B413F4-B4B8-5118-599F-132D64FFEC2F}"/>
              </a:ext>
            </a:extLst>
          </p:cNvPr>
          <p:cNvCxnSpPr>
            <a:cxnSpLocks/>
          </p:cNvCxnSpPr>
          <p:nvPr/>
        </p:nvCxnSpPr>
        <p:spPr>
          <a:xfrm>
            <a:off x="6965337" y="2246730"/>
            <a:ext cx="373252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D995AA-0B32-B72B-E950-E08CC79680DC}"/>
              </a:ext>
            </a:extLst>
          </p:cNvPr>
          <p:cNvCxnSpPr>
            <a:cxnSpLocks/>
          </p:cNvCxnSpPr>
          <p:nvPr/>
        </p:nvCxnSpPr>
        <p:spPr>
          <a:xfrm>
            <a:off x="6937287" y="2561386"/>
            <a:ext cx="373252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6FC228-DB21-1604-2DED-157FF2A7BB2E}"/>
              </a:ext>
            </a:extLst>
          </p:cNvPr>
          <p:cNvCxnSpPr>
            <a:cxnSpLocks/>
          </p:cNvCxnSpPr>
          <p:nvPr/>
        </p:nvCxnSpPr>
        <p:spPr>
          <a:xfrm>
            <a:off x="5206262" y="1368693"/>
            <a:ext cx="1274007" cy="2907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804F2C-BA57-3DAF-BB24-DA8596425386}"/>
              </a:ext>
            </a:extLst>
          </p:cNvPr>
          <p:cNvCxnSpPr>
            <a:cxnSpLocks/>
          </p:cNvCxnSpPr>
          <p:nvPr/>
        </p:nvCxnSpPr>
        <p:spPr>
          <a:xfrm>
            <a:off x="7337517" y="2910846"/>
            <a:ext cx="41057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91247-B0A3-B7BF-2157-233F356DD87D}"/>
              </a:ext>
            </a:extLst>
          </p:cNvPr>
          <p:cNvCxnSpPr>
            <a:cxnSpLocks/>
          </p:cNvCxnSpPr>
          <p:nvPr/>
        </p:nvCxnSpPr>
        <p:spPr>
          <a:xfrm>
            <a:off x="7774220" y="3245520"/>
            <a:ext cx="363939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06B94C-4FEF-5CAC-621D-6C018CAE2D5D}"/>
              </a:ext>
            </a:extLst>
          </p:cNvPr>
          <p:cNvCxnSpPr>
            <a:cxnSpLocks/>
          </p:cNvCxnSpPr>
          <p:nvPr/>
        </p:nvCxnSpPr>
        <p:spPr>
          <a:xfrm>
            <a:off x="8164285" y="3576315"/>
            <a:ext cx="408528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98204B-892D-9CBE-9B69-6CD22E3A2F44}"/>
              </a:ext>
            </a:extLst>
          </p:cNvPr>
          <p:cNvCxnSpPr>
            <a:cxnSpLocks/>
          </p:cNvCxnSpPr>
          <p:nvPr/>
        </p:nvCxnSpPr>
        <p:spPr>
          <a:xfrm>
            <a:off x="8151222" y="3894170"/>
            <a:ext cx="408528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130F72-9CC6-FF75-54E2-95CD85291C9A}"/>
              </a:ext>
            </a:extLst>
          </p:cNvPr>
          <p:cNvCxnSpPr>
            <a:cxnSpLocks/>
          </p:cNvCxnSpPr>
          <p:nvPr/>
        </p:nvCxnSpPr>
        <p:spPr>
          <a:xfrm>
            <a:off x="8159938" y="4382019"/>
            <a:ext cx="391481" cy="7101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4683DA-0A3B-16C3-A9EC-5F166CA0B036}"/>
              </a:ext>
            </a:extLst>
          </p:cNvPr>
          <p:cNvCxnSpPr>
            <a:cxnSpLocks/>
          </p:cNvCxnSpPr>
          <p:nvPr/>
        </p:nvCxnSpPr>
        <p:spPr>
          <a:xfrm flipV="1">
            <a:off x="8168214" y="4728754"/>
            <a:ext cx="779945" cy="14012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46811D-38E7-7AFF-DBD7-24BA7DE47715}"/>
              </a:ext>
            </a:extLst>
          </p:cNvPr>
          <p:cNvCxnSpPr>
            <a:cxnSpLocks/>
          </p:cNvCxnSpPr>
          <p:nvPr/>
        </p:nvCxnSpPr>
        <p:spPr>
          <a:xfrm flipV="1">
            <a:off x="8987348" y="5199017"/>
            <a:ext cx="757798" cy="7499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DF490C-8174-5C30-15F9-EAD4B2298A36}"/>
              </a:ext>
            </a:extLst>
          </p:cNvPr>
          <p:cNvCxnSpPr>
            <a:cxnSpLocks/>
          </p:cNvCxnSpPr>
          <p:nvPr/>
        </p:nvCxnSpPr>
        <p:spPr>
          <a:xfrm flipV="1">
            <a:off x="8987348" y="5669281"/>
            <a:ext cx="757798" cy="9944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62430C-2A2B-A5B5-0C09-2040AA686DBD}"/>
              </a:ext>
            </a:extLst>
          </p:cNvPr>
          <p:cNvCxnSpPr>
            <a:cxnSpLocks/>
          </p:cNvCxnSpPr>
          <p:nvPr/>
        </p:nvCxnSpPr>
        <p:spPr>
          <a:xfrm>
            <a:off x="9286054" y="6154043"/>
            <a:ext cx="751067" cy="4669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D59FC6-374D-4F61-B71E-1B3F81E847A8}"/>
              </a:ext>
            </a:extLst>
          </p:cNvPr>
          <p:cNvCxnSpPr>
            <a:cxnSpLocks/>
          </p:cNvCxnSpPr>
          <p:nvPr/>
        </p:nvCxnSpPr>
        <p:spPr>
          <a:xfrm>
            <a:off x="6493428" y="1081225"/>
            <a:ext cx="25934" cy="562589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62430C-2A2B-A5B5-0C09-2040AA686DBD}"/>
              </a:ext>
            </a:extLst>
          </p:cNvPr>
          <p:cNvCxnSpPr>
            <a:cxnSpLocks/>
          </p:cNvCxnSpPr>
          <p:nvPr/>
        </p:nvCxnSpPr>
        <p:spPr>
          <a:xfrm>
            <a:off x="8136200" y="6569305"/>
            <a:ext cx="1948075" cy="4669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7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49">
            <a:extLst>
              <a:ext uri="{FF2B5EF4-FFF2-40B4-BE49-F238E27FC236}">
                <a16:creationId xmlns:a16="http://schemas.microsoft.com/office/drawing/2014/main" id="{407B3D7E-D284-C816-16BF-F1A82460C61B}"/>
              </a:ext>
            </a:extLst>
          </p:cNvPr>
          <p:cNvSpPr/>
          <p:nvPr/>
        </p:nvSpPr>
        <p:spPr>
          <a:xfrm>
            <a:off x="9105153" y="1734957"/>
            <a:ext cx="1315864" cy="15677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67"/>
          </a:p>
        </p:txBody>
      </p:sp>
      <p:sp>
        <p:nvSpPr>
          <p:cNvPr id="8" name="Pentagon 49">
            <a:extLst>
              <a:ext uri="{FF2B5EF4-FFF2-40B4-BE49-F238E27FC236}">
                <a16:creationId xmlns:a16="http://schemas.microsoft.com/office/drawing/2014/main" id="{C796B48A-D922-ED04-AFE0-FFBD2E65F469}"/>
              </a:ext>
            </a:extLst>
          </p:cNvPr>
          <p:cNvSpPr/>
          <p:nvPr/>
        </p:nvSpPr>
        <p:spPr>
          <a:xfrm>
            <a:off x="9105156" y="1954743"/>
            <a:ext cx="696105" cy="15605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67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2318A1-7B25-84DC-258F-B195D7359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905439"/>
          <a:ext cx="9145264" cy="5927335"/>
        </p:xfrm>
        <a:graphic>
          <a:graphicData uri="http://schemas.openxmlformats.org/drawingml/2006/table">
            <a:tbl>
              <a:tblPr firstRow="1" bandRow="1"/>
              <a:tblGrid>
                <a:gridCol w="429789">
                  <a:extLst>
                    <a:ext uri="{9D8B030D-6E8A-4147-A177-3AD203B41FA5}">
                      <a16:colId xmlns:a16="http://schemas.microsoft.com/office/drawing/2014/main" val="1173642011"/>
                    </a:ext>
                  </a:extLst>
                </a:gridCol>
                <a:gridCol w="3306752">
                  <a:extLst>
                    <a:ext uri="{9D8B030D-6E8A-4147-A177-3AD203B41FA5}">
                      <a16:colId xmlns:a16="http://schemas.microsoft.com/office/drawing/2014/main" val="2116685461"/>
                    </a:ext>
                  </a:extLst>
                </a:gridCol>
                <a:gridCol w="754776">
                  <a:extLst>
                    <a:ext uri="{9D8B030D-6E8A-4147-A177-3AD203B41FA5}">
                      <a16:colId xmlns:a16="http://schemas.microsoft.com/office/drawing/2014/main" val="3933314244"/>
                    </a:ext>
                  </a:extLst>
                </a:gridCol>
                <a:gridCol w="403412">
                  <a:extLst>
                    <a:ext uri="{9D8B030D-6E8A-4147-A177-3AD203B41FA5}">
                      <a16:colId xmlns:a16="http://schemas.microsoft.com/office/drawing/2014/main" val="1093428563"/>
                    </a:ext>
                  </a:extLst>
                </a:gridCol>
                <a:gridCol w="385483">
                  <a:extLst>
                    <a:ext uri="{9D8B030D-6E8A-4147-A177-3AD203B41FA5}">
                      <a16:colId xmlns:a16="http://schemas.microsoft.com/office/drawing/2014/main" val="280087078"/>
                    </a:ext>
                  </a:extLst>
                </a:gridCol>
                <a:gridCol w="403412">
                  <a:extLst>
                    <a:ext uri="{9D8B030D-6E8A-4147-A177-3AD203B41FA5}">
                      <a16:colId xmlns:a16="http://schemas.microsoft.com/office/drawing/2014/main" val="850488261"/>
                    </a:ext>
                  </a:extLst>
                </a:gridCol>
                <a:gridCol w="385481">
                  <a:extLst>
                    <a:ext uri="{9D8B030D-6E8A-4147-A177-3AD203B41FA5}">
                      <a16:colId xmlns:a16="http://schemas.microsoft.com/office/drawing/2014/main" val="2299376752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714608657"/>
                    </a:ext>
                  </a:extLst>
                </a:gridCol>
                <a:gridCol w="385481">
                  <a:extLst>
                    <a:ext uri="{9D8B030D-6E8A-4147-A177-3AD203B41FA5}">
                      <a16:colId xmlns:a16="http://schemas.microsoft.com/office/drawing/2014/main" val="2367865807"/>
                    </a:ext>
                  </a:extLst>
                </a:gridCol>
                <a:gridCol w="367591">
                  <a:extLst>
                    <a:ext uri="{9D8B030D-6E8A-4147-A177-3AD203B41FA5}">
                      <a16:colId xmlns:a16="http://schemas.microsoft.com/office/drawing/2014/main" val="639401475"/>
                    </a:ext>
                  </a:extLst>
                </a:gridCol>
                <a:gridCol w="401319">
                  <a:extLst>
                    <a:ext uri="{9D8B030D-6E8A-4147-A177-3AD203B41FA5}">
                      <a16:colId xmlns:a16="http://schemas.microsoft.com/office/drawing/2014/main" val="1538839471"/>
                    </a:ext>
                  </a:extLst>
                </a:gridCol>
                <a:gridCol w="396807">
                  <a:extLst>
                    <a:ext uri="{9D8B030D-6E8A-4147-A177-3AD203B41FA5}">
                      <a16:colId xmlns:a16="http://schemas.microsoft.com/office/drawing/2014/main" val="2140773580"/>
                    </a:ext>
                  </a:extLst>
                </a:gridCol>
                <a:gridCol w="387788">
                  <a:extLst>
                    <a:ext uri="{9D8B030D-6E8A-4147-A177-3AD203B41FA5}">
                      <a16:colId xmlns:a16="http://schemas.microsoft.com/office/drawing/2014/main" val="494324685"/>
                    </a:ext>
                  </a:extLst>
                </a:gridCol>
                <a:gridCol w="387788">
                  <a:extLst>
                    <a:ext uri="{9D8B030D-6E8A-4147-A177-3AD203B41FA5}">
                      <a16:colId xmlns:a16="http://schemas.microsoft.com/office/drawing/2014/main" val="2401257019"/>
                    </a:ext>
                  </a:extLst>
                </a:gridCol>
                <a:gridCol w="390796">
                  <a:extLst>
                    <a:ext uri="{9D8B030D-6E8A-4147-A177-3AD203B41FA5}">
                      <a16:colId xmlns:a16="http://schemas.microsoft.com/office/drawing/2014/main" val="4086810863"/>
                    </a:ext>
                  </a:extLst>
                </a:gridCol>
              </a:tblGrid>
              <a:tr h="2514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Dept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79296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Tooling Control Sheet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COS/LOG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53018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FOSS- Print partcard changing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408057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Prevent Double ID, MAC ID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28650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Debit Note,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Creditnote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system upgrade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Depts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868714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 Check Projector for India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PJ-FA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9889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E-learning System V2 Expand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47689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Microwave OCS upgrade PLC to PC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MW-FA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39053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Projector Traceability Optical Unit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PJ-FA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42584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Total Visualize System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Depts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25128"/>
                  </a:ext>
                </a:extLst>
              </a:tr>
              <a:tr h="70204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Management System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Module: Manpower, Quality, Production (MEBD)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FA/QC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04990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transfer to SAP for outside plan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13607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 Warehouse management Upgrade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29337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Printing area FTP configuration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01010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Print Partcard preparation area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08238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Verify customs declaration data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22725"/>
                  </a:ext>
                </a:extLst>
              </a:tr>
              <a:tr h="3315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Input tracking number to SAP </a:t>
                      </a:r>
                    </a:p>
                  </a:txBody>
                  <a:tcPr marL="12700" marR="12700" marT="12700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300" dirty="0"/>
                    </a:p>
                  </a:txBody>
                  <a:tcPr marL="120713" marR="120713" marT="59759" marB="5975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025271"/>
                  </a:ext>
                </a:extLst>
              </a:tr>
            </a:tbl>
          </a:graphicData>
        </a:graphic>
      </p:graphicFrame>
      <p:sp>
        <p:nvSpPr>
          <p:cNvPr id="11" name="Rectangle 47">
            <a:extLst>
              <a:ext uri="{FF2B5EF4-FFF2-40B4-BE49-F238E27FC236}">
                <a16:creationId xmlns:a16="http://schemas.microsoft.com/office/drawing/2014/main" id="{07724450-308C-2BEF-222C-A7E63082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"/>
            <a:ext cx="9144000" cy="54927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PROJECTS PROGRESS</a:t>
            </a:r>
          </a:p>
        </p:txBody>
      </p:sp>
      <p:sp>
        <p:nvSpPr>
          <p:cNvPr id="12" name="Rectangle 136">
            <a:extLst>
              <a:ext uri="{FF2B5EF4-FFF2-40B4-BE49-F238E27FC236}">
                <a16:creationId xmlns:a16="http://schemas.microsoft.com/office/drawing/2014/main" id="{F7E37C3E-1E6D-195D-147D-C94BA577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933" y="61183"/>
            <a:ext cx="944563" cy="3460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377">
              <a:defRPr/>
            </a:pPr>
            <a:r>
              <a:rPr lang="en-US" altLang="ja-JP" b="1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2/5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A8935F-29BC-4EDD-525F-F78768D88359}"/>
              </a:ext>
            </a:extLst>
          </p:cNvPr>
          <p:cNvCxnSpPr>
            <a:cxnSpLocks/>
          </p:cNvCxnSpPr>
          <p:nvPr/>
        </p:nvCxnSpPr>
        <p:spPr>
          <a:xfrm>
            <a:off x="6043376" y="1263059"/>
            <a:ext cx="1138064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B41B1F-D467-C574-0E29-6079601E1544}"/>
              </a:ext>
            </a:extLst>
          </p:cNvPr>
          <p:cNvCxnSpPr>
            <a:cxnSpLocks/>
          </p:cNvCxnSpPr>
          <p:nvPr/>
        </p:nvCxnSpPr>
        <p:spPr>
          <a:xfrm>
            <a:off x="6043376" y="1368312"/>
            <a:ext cx="1138064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6-Point Star 35">
            <a:extLst>
              <a:ext uri="{FF2B5EF4-FFF2-40B4-BE49-F238E27FC236}">
                <a16:creationId xmlns:a16="http://schemas.microsoft.com/office/drawing/2014/main" id="{5A49D976-F9CB-46EE-943A-B7F82796B9B8}"/>
              </a:ext>
            </a:extLst>
          </p:cNvPr>
          <p:cNvSpPr/>
          <p:nvPr/>
        </p:nvSpPr>
        <p:spPr>
          <a:xfrm>
            <a:off x="7268497" y="1184116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sp>
        <p:nvSpPr>
          <p:cNvPr id="24" name="6-Point Star 35">
            <a:extLst>
              <a:ext uri="{FF2B5EF4-FFF2-40B4-BE49-F238E27FC236}">
                <a16:creationId xmlns:a16="http://schemas.microsoft.com/office/drawing/2014/main" id="{ED0F5450-FFDB-AE13-97D7-B8DAE055EF71}"/>
              </a:ext>
            </a:extLst>
          </p:cNvPr>
          <p:cNvSpPr/>
          <p:nvPr/>
        </p:nvSpPr>
        <p:spPr>
          <a:xfrm>
            <a:off x="9242043" y="644035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77B883-D33C-9AA4-9980-AA6A5D8B39A8}"/>
              </a:ext>
            </a:extLst>
          </p:cNvPr>
          <p:cNvCxnSpPr>
            <a:cxnSpLocks/>
          </p:cNvCxnSpPr>
          <p:nvPr/>
        </p:nvCxnSpPr>
        <p:spPr>
          <a:xfrm>
            <a:off x="7936619" y="771219"/>
            <a:ext cx="67538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E9BF7A-50AA-7048-52C8-7DC48A2CED98}"/>
              </a:ext>
            </a:extLst>
          </p:cNvPr>
          <p:cNvCxnSpPr>
            <a:cxnSpLocks/>
          </p:cNvCxnSpPr>
          <p:nvPr/>
        </p:nvCxnSpPr>
        <p:spPr>
          <a:xfrm>
            <a:off x="6656627" y="771219"/>
            <a:ext cx="63810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F9B-8073-0C4D-327A-759468E73761}"/>
              </a:ext>
            </a:extLst>
          </p:cNvPr>
          <p:cNvSpPr txBox="1"/>
          <p:nvPr/>
        </p:nvSpPr>
        <p:spPr>
          <a:xfrm>
            <a:off x="7294730" y="622471"/>
            <a:ext cx="42511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Plan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B4542F-D634-F0CC-BC52-1EA4C01511CB}"/>
              </a:ext>
            </a:extLst>
          </p:cNvPr>
          <p:cNvSpPr txBox="1"/>
          <p:nvPr/>
        </p:nvSpPr>
        <p:spPr>
          <a:xfrm>
            <a:off x="8541462" y="618181"/>
            <a:ext cx="53732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Actual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7E03C-5968-884C-0563-9CC413801CEB}"/>
              </a:ext>
            </a:extLst>
          </p:cNvPr>
          <p:cNvSpPr txBox="1"/>
          <p:nvPr/>
        </p:nvSpPr>
        <p:spPr>
          <a:xfrm>
            <a:off x="9453207" y="627590"/>
            <a:ext cx="57900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Go-live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9F81A4-721C-F6D0-F298-B42BE3C44D82}"/>
              </a:ext>
            </a:extLst>
          </p:cNvPr>
          <p:cNvCxnSpPr>
            <a:cxnSpLocks/>
          </p:cNvCxnSpPr>
          <p:nvPr/>
        </p:nvCxnSpPr>
        <p:spPr>
          <a:xfrm>
            <a:off x="6043376" y="1570051"/>
            <a:ext cx="1138064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5A648C-D979-AFBF-42E2-73B6275B3CD6}"/>
              </a:ext>
            </a:extLst>
          </p:cNvPr>
          <p:cNvCxnSpPr>
            <a:cxnSpLocks/>
          </p:cNvCxnSpPr>
          <p:nvPr/>
        </p:nvCxnSpPr>
        <p:spPr>
          <a:xfrm>
            <a:off x="6043376" y="1675304"/>
            <a:ext cx="1138064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6-Point Star 35">
            <a:extLst>
              <a:ext uri="{FF2B5EF4-FFF2-40B4-BE49-F238E27FC236}">
                <a16:creationId xmlns:a16="http://schemas.microsoft.com/office/drawing/2014/main" id="{B358FA89-E447-8A4F-F327-9E33269FF272}"/>
              </a:ext>
            </a:extLst>
          </p:cNvPr>
          <p:cNvSpPr/>
          <p:nvPr/>
        </p:nvSpPr>
        <p:spPr>
          <a:xfrm>
            <a:off x="7268497" y="1498136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21226A-49F6-477C-6E3B-70EAE09B5799}"/>
              </a:ext>
            </a:extLst>
          </p:cNvPr>
          <p:cNvCxnSpPr>
            <a:cxnSpLocks/>
          </p:cNvCxnSpPr>
          <p:nvPr/>
        </p:nvCxnSpPr>
        <p:spPr>
          <a:xfrm>
            <a:off x="6437431" y="1918745"/>
            <a:ext cx="1138064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91B22-4E89-FA2C-C8CB-512FA3613B4D}"/>
              </a:ext>
            </a:extLst>
          </p:cNvPr>
          <p:cNvCxnSpPr>
            <a:cxnSpLocks/>
          </p:cNvCxnSpPr>
          <p:nvPr/>
        </p:nvCxnSpPr>
        <p:spPr>
          <a:xfrm>
            <a:off x="6848132" y="2023999"/>
            <a:ext cx="72736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-Point Star 35">
            <a:extLst>
              <a:ext uri="{FF2B5EF4-FFF2-40B4-BE49-F238E27FC236}">
                <a16:creationId xmlns:a16="http://schemas.microsoft.com/office/drawing/2014/main" id="{BEE0C174-5BF3-CDBB-03C6-2FCCB6492B6E}"/>
              </a:ext>
            </a:extLst>
          </p:cNvPr>
          <p:cNvSpPr/>
          <p:nvPr/>
        </p:nvSpPr>
        <p:spPr>
          <a:xfrm>
            <a:off x="7666109" y="1836332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B413F4-B4B8-5118-599F-132D64FFEC2F}"/>
              </a:ext>
            </a:extLst>
          </p:cNvPr>
          <p:cNvCxnSpPr>
            <a:cxnSpLocks/>
          </p:cNvCxnSpPr>
          <p:nvPr/>
        </p:nvCxnSpPr>
        <p:spPr>
          <a:xfrm>
            <a:off x="6848132" y="2236663"/>
            <a:ext cx="72736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D0140B-4BE9-B5BC-AFCB-C9D15C932E39}"/>
              </a:ext>
            </a:extLst>
          </p:cNvPr>
          <p:cNvCxnSpPr>
            <a:cxnSpLocks/>
          </p:cNvCxnSpPr>
          <p:nvPr/>
        </p:nvCxnSpPr>
        <p:spPr>
          <a:xfrm>
            <a:off x="6848132" y="2341916"/>
            <a:ext cx="72736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-Point Star 35">
            <a:extLst>
              <a:ext uri="{FF2B5EF4-FFF2-40B4-BE49-F238E27FC236}">
                <a16:creationId xmlns:a16="http://schemas.microsoft.com/office/drawing/2014/main" id="{05B897F0-1B57-AA7D-947F-3D0D5D32D6E5}"/>
              </a:ext>
            </a:extLst>
          </p:cNvPr>
          <p:cNvSpPr/>
          <p:nvPr/>
        </p:nvSpPr>
        <p:spPr>
          <a:xfrm>
            <a:off x="7666107" y="2132048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D995AA-0B32-B72B-E950-E08CC79680DC}"/>
              </a:ext>
            </a:extLst>
          </p:cNvPr>
          <p:cNvCxnSpPr>
            <a:cxnSpLocks/>
          </p:cNvCxnSpPr>
          <p:nvPr/>
        </p:nvCxnSpPr>
        <p:spPr>
          <a:xfrm>
            <a:off x="7957647" y="2587512"/>
            <a:ext cx="72736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6FC228-DB21-1604-2DED-157FF2A7BB2E}"/>
              </a:ext>
            </a:extLst>
          </p:cNvPr>
          <p:cNvCxnSpPr>
            <a:cxnSpLocks/>
          </p:cNvCxnSpPr>
          <p:nvPr/>
        </p:nvCxnSpPr>
        <p:spPr>
          <a:xfrm>
            <a:off x="7615577" y="2692765"/>
            <a:ext cx="72736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6-Point Star 35">
            <a:extLst>
              <a:ext uri="{FF2B5EF4-FFF2-40B4-BE49-F238E27FC236}">
                <a16:creationId xmlns:a16="http://schemas.microsoft.com/office/drawing/2014/main" id="{7E37B78E-2940-2813-DB60-C5FB38D117FF}"/>
              </a:ext>
            </a:extLst>
          </p:cNvPr>
          <p:cNvSpPr/>
          <p:nvPr/>
        </p:nvSpPr>
        <p:spPr>
          <a:xfrm>
            <a:off x="8415797" y="2574355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804F2C-BA57-3DAF-BB24-DA8596425386}"/>
              </a:ext>
            </a:extLst>
          </p:cNvPr>
          <p:cNvCxnSpPr>
            <a:cxnSpLocks/>
          </p:cNvCxnSpPr>
          <p:nvPr/>
        </p:nvCxnSpPr>
        <p:spPr>
          <a:xfrm>
            <a:off x="7602736" y="2950879"/>
            <a:ext cx="72736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0A45ED-94C7-0F63-7893-53CF0CB2B3FE}"/>
              </a:ext>
            </a:extLst>
          </p:cNvPr>
          <p:cNvCxnSpPr>
            <a:cxnSpLocks/>
          </p:cNvCxnSpPr>
          <p:nvPr/>
        </p:nvCxnSpPr>
        <p:spPr>
          <a:xfrm>
            <a:off x="7602736" y="3056132"/>
            <a:ext cx="72736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6-Point Star 35">
            <a:extLst>
              <a:ext uri="{FF2B5EF4-FFF2-40B4-BE49-F238E27FC236}">
                <a16:creationId xmlns:a16="http://schemas.microsoft.com/office/drawing/2014/main" id="{FAFC7C84-3F9C-C9B6-19D3-4B5265B939D6}"/>
              </a:ext>
            </a:extLst>
          </p:cNvPr>
          <p:cNvSpPr/>
          <p:nvPr/>
        </p:nvSpPr>
        <p:spPr>
          <a:xfrm>
            <a:off x="8420711" y="2846264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91247-B0A3-B7BF-2157-233F356DD87D}"/>
              </a:ext>
            </a:extLst>
          </p:cNvPr>
          <p:cNvCxnSpPr>
            <a:cxnSpLocks/>
          </p:cNvCxnSpPr>
          <p:nvPr/>
        </p:nvCxnSpPr>
        <p:spPr>
          <a:xfrm>
            <a:off x="6826530" y="3248452"/>
            <a:ext cx="113111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187EC5-F6EB-92FA-C27C-CFEBCDB459FF}"/>
              </a:ext>
            </a:extLst>
          </p:cNvPr>
          <p:cNvCxnSpPr>
            <a:cxnSpLocks/>
          </p:cNvCxnSpPr>
          <p:nvPr/>
        </p:nvCxnSpPr>
        <p:spPr>
          <a:xfrm>
            <a:off x="6826529" y="3388788"/>
            <a:ext cx="72736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-Point Star 35">
            <a:extLst>
              <a:ext uri="{FF2B5EF4-FFF2-40B4-BE49-F238E27FC236}">
                <a16:creationId xmlns:a16="http://schemas.microsoft.com/office/drawing/2014/main" id="{75D67F9F-6F95-AE11-332E-EE23D7DA46D0}"/>
              </a:ext>
            </a:extLst>
          </p:cNvPr>
          <p:cNvSpPr/>
          <p:nvPr/>
        </p:nvSpPr>
        <p:spPr>
          <a:xfrm>
            <a:off x="7641890" y="3216746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06B94C-4FEF-5CAC-621D-6C018CAE2D5D}"/>
              </a:ext>
            </a:extLst>
          </p:cNvPr>
          <p:cNvCxnSpPr>
            <a:cxnSpLocks/>
          </p:cNvCxnSpPr>
          <p:nvPr/>
        </p:nvCxnSpPr>
        <p:spPr>
          <a:xfrm>
            <a:off x="7602737" y="3587561"/>
            <a:ext cx="150241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4E40CA-9CC1-7CE7-F221-C0564DEC7DF1}"/>
              </a:ext>
            </a:extLst>
          </p:cNvPr>
          <p:cNvCxnSpPr>
            <a:cxnSpLocks/>
          </p:cNvCxnSpPr>
          <p:nvPr/>
        </p:nvCxnSpPr>
        <p:spPr>
          <a:xfrm>
            <a:off x="7602737" y="3692815"/>
            <a:ext cx="740204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98204B-892D-9CBE-9B69-6CD22E3A2F44}"/>
              </a:ext>
            </a:extLst>
          </p:cNvPr>
          <p:cNvCxnSpPr>
            <a:cxnSpLocks/>
          </p:cNvCxnSpPr>
          <p:nvPr/>
        </p:nvCxnSpPr>
        <p:spPr>
          <a:xfrm>
            <a:off x="7268496" y="3920872"/>
            <a:ext cx="3399504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C581F8-47CF-2ED8-66A4-334F65F96140}"/>
              </a:ext>
            </a:extLst>
          </p:cNvPr>
          <p:cNvCxnSpPr>
            <a:cxnSpLocks/>
          </p:cNvCxnSpPr>
          <p:nvPr/>
        </p:nvCxnSpPr>
        <p:spPr>
          <a:xfrm>
            <a:off x="7270849" y="4051525"/>
            <a:ext cx="1046131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130F72-9CC6-FF75-54E2-95CD85291C9A}"/>
              </a:ext>
            </a:extLst>
          </p:cNvPr>
          <p:cNvCxnSpPr>
            <a:cxnSpLocks/>
          </p:cNvCxnSpPr>
          <p:nvPr/>
        </p:nvCxnSpPr>
        <p:spPr>
          <a:xfrm>
            <a:off x="7606807" y="4473459"/>
            <a:ext cx="305242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46313D-E965-6FC8-DD68-3B934C924C26}"/>
              </a:ext>
            </a:extLst>
          </p:cNvPr>
          <p:cNvCxnSpPr>
            <a:cxnSpLocks/>
          </p:cNvCxnSpPr>
          <p:nvPr/>
        </p:nvCxnSpPr>
        <p:spPr>
          <a:xfrm>
            <a:off x="7606808" y="4578712"/>
            <a:ext cx="714521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4683DA-0A3B-16C3-A9EC-5F166CA0B036}"/>
              </a:ext>
            </a:extLst>
          </p:cNvPr>
          <p:cNvCxnSpPr>
            <a:cxnSpLocks/>
          </p:cNvCxnSpPr>
          <p:nvPr/>
        </p:nvCxnSpPr>
        <p:spPr>
          <a:xfrm>
            <a:off x="8351712" y="4990960"/>
            <a:ext cx="150241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46811D-38E7-7AFF-DBD7-24BA7DE47715}"/>
              </a:ext>
            </a:extLst>
          </p:cNvPr>
          <p:cNvCxnSpPr>
            <a:cxnSpLocks/>
          </p:cNvCxnSpPr>
          <p:nvPr/>
        </p:nvCxnSpPr>
        <p:spPr>
          <a:xfrm>
            <a:off x="9558440" y="5297956"/>
            <a:ext cx="1076995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DF490C-8174-5C30-15F9-EAD4B2298A36}"/>
              </a:ext>
            </a:extLst>
          </p:cNvPr>
          <p:cNvCxnSpPr>
            <a:cxnSpLocks/>
          </p:cNvCxnSpPr>
          <p:nvPr/>
        </p:nvCxnSpPr>
        <p:spPr>
          <a:xfrm>
            <a:off x="8759592" y="5640036"/>
            <a:ext cx="1076995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62430C-2A2B-A5B5-0C09-2040AA686DBD}"/>
              </a:ext>
            </a:extLst>
          </p:cNvPr>
          <p:cNvCxnSpPr>
            <a:cxnSpLocks/>
          </p:cNvCxnSpPr>
          <p:nvPr/>
        </p:nvCxnSpPr>
        <p:spPr>
          <a:xfrm>
            <a:off x="9141995" y="5961332"/>
            <a:ext cx="1076995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DBBAA4-0CC0-CF5A-4DE4-02D941B24CCB}"/>
              </a:ext>
            </a:extLst>
          </p:cNvPr>
          <p:cNvCxnSpPr>
            <a:cxnSpLocks/>
          </p:cNvCxnSpPr>
          <p:nvPr/>
        </p:nvCxnSpPr>
        <p:spPr>
          <a:xfrm>
            <a:off x="9536864" y="6271564"/>
            <a:ext cx="1076995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C18934-E89C-1C87-393E-E491F1A4AED0}"/>
              </a:ext>
            </a:extLst>
          </p:cNvPr>
          <p:cNvCxnSpPr>
            <a:cxnSpLocks/>
          </p:cNvCxnSpPr>
          <p:nvPr/>
        </p:nvCxnSpPr>
        <p:spPr>
          <a:xfrm>
            <a:off x="7966417" y="6596100"/>
            <a:ext cx="718592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ED0BBC-63B6-253A-38AA-5E7FCE5AF026}"/>
              </a:ext>
            </a:extLst>
          </p:cNvPr>
          <p:cNvCxnSpPr>
            <a:cxnSpLocks/>
          </p:cNvCxnSpPr>
          <p:nvPr/>
        </p:nvCxnSpPr>
        <p:spPr>
          <a:xfrm>
            <a:off x="7962244" y="6718891"/>
            <a:ext cx="333299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-Point Star 35">
            <a:extLst>
              <a:ext uri="{FF2B5EF4-FFF2-40B4-BE49-F238E27FC236}">
                <a16:creationId xmlns:a16="http://schemas.microsoft.com/office/drawing/2014/main" id="{A45AE7F8-CB29-EBE7-052C-A1DFA254CDA5}"/>
              </a:ext>
            </a:extLst>
          </p:cNvPr>
          <p:cNvSpPr/>
          <p:nvPr/>
        </p:nvSpPr>
        <p:spPr>
          <a:xfrm>
            <a:off x="8418482" y="6553843"/>
            <a:ext cx="211164" cy="236821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7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D59FC6-374D-4F61-B71E-1B3F81E847A8}"/>
              </a:ext>
            </a:extLst>
          </p:cNvPr>
          <p:cNvCxnSpPr>
            <a:cxnSpLocks/>
          </p:cNvCxnSpPr>
          <p:nvPr/>
        </p:nvCxnSpPr>
        <p:spPr>
          <a:xfrm>
            <a:off x="8337249" y="1078859"/>
            <a:ext cx="0" cy="575392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4C1750-DF81-0916-80C3-90373949E20E}"/>
              </a:ext>
            </a:extLst>
          </p:cNvPr>
          <p:cNvSpPr txBox="1"/>
          <p:nvPr/>
        </p:nvSpPr>
        <p:spPr>
          <a:xfrm>
            <a:off x="9355813" y="6559100"/>
            <a:ext cx="1082348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1" dirty="0">
                <a:solidFill>
                  <a:schemeClr val="bg1"/>
                </a:solidFill>
              </a:rPr>
              <a:t>Update 3.Oct 22</a:t>
            </a:r>
          </a:p>
        </p:txBody>
      </p:sp>
    </p:spTree>
    <p:extLst>
      <p:ext uri="{BB962C8B-B14F-4D97-AF65-F5344CB8AC3E}">
        <p14:creationId xmlns:p14="http://schemas.microsoft.com/office/powerpoint/2010/main" val="205250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256</Words>
  <Application>Microsoft Office PowerPoint</Application>
  <PresentationFormat>Widescreen</PresentationFormat>
  <Paragraphs>129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游ゴシック</vt:lpstr>
      <vt:lpstr>Arial</vt:lpstr>
      <vt:lpstr>Arial Unicode MS</vt:lpstr>
      <vt:lpstr>Calibri</vt:lpstr>
      <vt:lpstr>Calibri Light</vt:lpstr>
      <vt:lpstr>HGP創英角ｺﾞｼｯｸUB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 Nhu</dc:creator>
  <cp:lastModifiedBy>ACER</cp:lastModifiedBy>
  <cp:revision>13</cp:revision>
  <dcterms:created xsi:type="dcterms:W3CDTF">2024-08-08T04:54:13Z</dcterms:created>
  <dcterms:modified xsi:type="dcterms:W3CDTF">2024-09-29T01:32:04Z</dcterms:modified>
</cp:coreProperties>
</file>