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74" r:id="rId2"/>
    <p:sldId id="275" r:id="rId3"/>
    <p:sldId id="276" r:id="rId4"/>
    <p:sldId id="282" r:id="rId5"/>
    <p:sldId id="281" r:id="rId6"/>
    <p:sldId id="279" r:id="rId7"/>
    <p:sldId id="280" r:id="rId8"/>
  </p:sldIdLst>
  <p:sldSz cx="12192000" cy="6858000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 THI_Sau" initials="CT" lastIdx="1" clrIdx="0">
    <p:extLst>
      <p:ext uri="{19B8F6BF-5375-455C-9EA6-DF929625EA0E}">
        <p15:presenceInfo xmlns:p15="http://schemas.microsoft.com/office/powerpoint/2012/main" userId="S-1-5-21-3734395507-3439540992-2097805461-1815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FFFFCC"/>
    <a:srgbClr val="C8B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F899F-E55D-4076-880F-37419D584A09}" type="datetimeFigureOut">
              <a:rPr lang="en-US" smtClean="0"/>
              <a:t>08/01/2024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AED99-4089-4831-844C-530C2891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4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70E0A-55C9-4234-9CB3-CF19375326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BODY WIP using for 18L Model need 6 process include 5 process using press machine  &amp; process number 5 using bending machine but THANHCONG don’t have bending machine so need to order outside bending maker &amp; back to THANHCONG and complete process number 6</a:t>
            </a:r>
          </a:p>
          <a:p>
            <a:r>
              <a:rPr lang="en-US" dirty="0"/>
              <a:t>-&gt; take time to movement and high cost, difficult control</a:t>
            </a:r>
          </a:p>
          <a:p>
            <a:r>
              <a:rPr lang="en-US" dirty="0"/>
              <a:t>After study design bending tooling can use in press machine to replace using bending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60C35D-AE88-4AE6-B937-AF62837E83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282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BODY WIP using for 18L Model need 6 process include 5 process using press machine  &amp; process number 5 using bending machine but THANHCONG don’t have bending machine so need to order outside bending maker &amp; back to THANHCONG and complete process number 6</a:t>
            </a:r>
          </a:p>
          <a:p>
            <a:r>
              <a:rPr lang="en-US" dirty="0"/>
              <a:t>-&gt; take time to movement and high cost, difficult control</a:t>
            </a:r>
          </a:p>
          <a:p>
            <a:r>
              <a:rPr lang="en-US" dirty="0"/>
              <a:t>After study design bending tooling can use in press machine to replace using bending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60C35D-AE88-4AE6-B937-AF62837E83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78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70E0A-55C9-4234-9CB3-CF19375326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90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07CCB1C-491E-41B4-A7E1-18C85D20F616}" type="slidenum">
              <a:rPr lang="ja-JP" alt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/>
              <a:t>6</a:t>
            </a:fld>
            <a:endParaRPr lang="en-US" altLang="ja-JP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44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08/01/2024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4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08/01/2024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5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08/01/2024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4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08/01/2024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08/01/2024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6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08/01/2024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1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08/01/2024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6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08/01/2024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7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08/01/2024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7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08/01/2024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0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08/01/2024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6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D239-45CE-4C19-8B4E-5B6C399301A2}" type="datetimeFigureOut">
              <a:rPr lang="en-US" smtClean="0"/>
              <a:t>08/01/2024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6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jpe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12" Type="http://schemas.openxmlformats.org/officeDocument/2006/relationships/image" Target="../media/image8.jpeg"/><Relationship Id="rId1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jpeg"/><Relationship Id="rId5" Type="http://schemas.microsoft.com/office/2007/relationships/hdphoto" Target="../media/hdphoto1.wdp"/><Relationship Id="rId15" Type="http://schemas.openxmlformats.org/officeDocument/2006/relationships/image" Target="../media/image11.jpe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jpe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microsoft.com/office/2007/relationships/hdphoto" Target="../media/hdphoto1.wdp"/><Relationship Id="rId9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6.png"/><Relationship Id="rId26" Type="http://schemas.openxmlformats.org/officeDocument/2006/relationships/image" Target="../media/image3.png"/><Relationship Id="rId3" Type="http://schemas.openxmlformats.org/officeDocument/2006/relationships/image" Target="../media/image14.png"/><Relationship Id="rId21" Type="http://schemas.openxmlformats.org/officeDocument/2006/relationships/image" Target="../media/image28.png"/><Relationship Id="rId7" Type="http://schemas.openxmlformats.org/officeDocument/2006/relationships/image" Target="../media/image18.wmf"/><Relationship Id="rId12" Type="http://schemas.openxmlformats.org/officeDocument/2006/relationships/image" Target="../media/image22.jpeg"/><Relationship Id="rId17" Type="http://schemas.openxmlformats.org/officeDocument/2006/relationships/image" Target="../media/image4.jpeg"/><Relationship Id="rId25" Type="http://schemas.microsoft.com/office/2007/relationships/hdphoto" Target="../media/hdphoto1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jpeg"/><Relationship Id="rId20" Type="http://schemas.openxmlformats.org/officeDocument/2006/relationships/image" Target="../media/image27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microsoft.com/office/2007/relationships/hdphoto" Target="../media/hdphoto3.wdp"/><Relationship Id="rId24" Type="http://schemas.openxmlformats.org/officeDocument/2006/relationships/image" Target="../media/image2.png"/><Relationship Id="rId5" Type="http://schemas.openxmlformats.org/officeDocument/2006/relationships/image" Target="../media/image16.png"/><Relationship Id="rId15" Type="http://schemas.openxmlformats.org/officeDocument/2006/relationships/image" Target="../media/image24.jpeg"/><Relationship Id="rId23" Type="http://schemas.openxmlformats.org/officeDocument/2006/relationships/image" Target="../media/image30.jpeg"/><Relationship Id="rId28" Type="http://schemas.openxmlformats.org/officeDocument/2006/relationships/image" Target="../media/image31.png"/><Relationship Id="rId10" Type="http://schemas.openxmlformats.org/officeDocument/2006/relationships/image" Target="../media/image21.png"/><Relationship Id="rId19" Type="http://schemas.openxmlformats.org/officeDocument/2006/relationships/image" Target="../media/image26.png"/><Relationship Id="rId31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Relationship Id="rId14" Type="http://schemas.microsoft.com/office/2007/relationships/hdphoto" Target="../media/hdphoto4.wdp"/><Relationship Id="rId22" Type="http://schemas.openxmlformats.org/officeDocument/2006/relationships/image" Target="../media/image29.png"/><Relationship Id="rId27" Type="http://schemas.microsoft.com/office/2007/relationships/hdphoto" Target="../media/hdphoto2.wdp"/><Relationship Id="rId30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35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37.jpeg"/><Relationship Id="rId7" Type="http://schemas.openxmlformats.org/officeDocument/2006/relationships/image" Target="../media/image41.wmf"/><Relationship Id="rId12" Type="http://schemas.openxmlformats.org/officeDocument/2006/relationships/image" Target="../media/image4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wmf"/><Relationship Id="rId11" Type="http://schemas.openxmlformats.org/officeDocument/2006/relationships/image" Target="../media/image44.jpeg"/><Relationship Id="rId5" Type="http://schemas.openxmlformats.org/officeDocument/2006/relationships/image" Target="../media/image39.png"/><Relationship Id="rId10" Type="http://schemas.openxmlformats.org/officeDocument/2006/relationships/image" Target="../media/image30.jpe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668" y="0"/>
            <a:ext cx="12170664" cy="457200"/>
          </a:xfrm>
          <a:solidFill>
            <a:srgbClr val="0033CC"/>
          </a:solidFill>
        </p:spPr>
        <p:txBody>
          <a:bodyPr anchor="ctr" anchorCtr="0">
            <a:noAutofit/>
          </a:bodyPr>
          <a:lstStyle/>
          <a:p>
            <a:r>
              <a:rPr kumimoji="1" lang="en-US" sz="1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Request modify weight check system (DP, DECT, SB, Service)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93133" y="727691"/>
            <a:ext cx="12039600" cy="6052487"/>
            <a:chOff x="95838" y="1066799"/>
            <a:chExt cx="8962183" cy="4060574"/>
          </a:xfrm>
        </p:grpSpPr>
        <p:sp>
          <p:nvSpPr>
            <p:cNvPr id="31" name="Rectangle: Rounded Corners 3">
              <a:extLst>
                <a:ext uri="{FF2B5EF4-FFF2-40B4-BE49-F238E27FC236}">
                  <a16:creationId xmlns:a16="http://schemas.microsoft.com/office/drawing/2014/main" id="{AE36A836-3595-4F85-9BAE-7401DADA9ED7}"/>
                </a:ext>
              </a:extLst>
            </p:cNvPr>
            <p:cNvSpPr/>
            <p:nvPr/>
          </p:nvSpPr>
          <p:spPr>
            <a:xfrm>
              <a:off x="95838" y="1066799"/>
              <a:ext cx="4438671" cy="4060574"/>
            </a:xfrm>
            <a:prstGeom prst="roundRect">
              <a:avLst>
                <a:gd name="adj" fmla="val 4720"/>
              </a:avLst>
            </a:prstGeom>
            <a:noFill/>
            <a:ln w="38100"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" name="Rectangle: Rounded Corners 3">
              <a:extLst>
                <a:ext uri="{FF2B5EF4-FFF2-40B4-BE49-F238E27FC236}">
                  <a16:creationId xmlns:a16="http://schemas.microsoft.com/office/drawing/2014/main" id="{AE36A836-3595-4F85-9BAE-7401DADA9ED7}"/>
                </a:ext>
              </a:extLst>
            </p:cNvPr>
            <p:cNvSpPr/>
            <p:nvPr/>
          </p:nvSpPr>
          <p:spPr>
            <a:xfrm>
              <a:off x="4619350" y="1066799"/>
              <a:ext cx="4438671" cy="4060573"/>
            </a:xfrm>
            <a:prstGeom prst="roundRect">
              <a:avLst>
                <a:gd name="adj" fmla="val 4720"/>
              </a:avLst>
            </a:prstGeom>
            <a:noFill/>
            <a:ln w="38100">
              <a:solidFill>
                <a:srgbClr val="0033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2038915" y="535579"/>
            <a:ext cx="1898716" cy="33813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 algn="ctr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kumimoji="1" lang="en-US" altLang="ja-JP" sz="16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 Unicode MS" panose="020B0604020202020204" pitchFamily="34" charset="-128"/>
              </a:rPr>
              <a:t>BEFORE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8261306" y="535579"/>
            <a:ext cx="1898716" cy="338137"/>
          </a:xfrm>
          <a:prstGeom prst="rect">
            <a:avLst/>
          </a:prstGeom>
          <a:solidFill>
            <a:srgbClr val="0033CC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 algn="ctr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kumimoji="1" lang="en-US" altLang="ja-JP" sz="16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 Unicode MS" panose="020B0604020202020204" pitchFamily="34" charset="-128"/>
              </a:rPr>
              <a:t>AFTER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9CEB14-7FD3-4FE2-B3C6-FF98E22CA043}"/>
              </a:ext>
            </a:extLst>
          </p:cNvPr>
          <p:cNvSpPr/>
          <p:nvPr/>
        </p:nvSpPr>
        <p:spPr>
          <a:xfrm>
            <a:off x="165370" y="1065828"/>
            <a:ext cx="5817141" cy="1697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9197B6-95FB-4194-B573-C49C1B5C7C76}"/>
              </a:ext>
            </a:extLst>
          </p:cNvPr>
          <p:cNvSpPr/>
          <p:nvPr/>
        </p:nvSpPr>
        <p:spPr>
          <a:xfrm>
            <a:off x="165370" y="2986303"/>
            <a:ext cx="5817141" cy="1732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19B805-E0C6-4700-9521-2A1B61CD87F2}"/>
              </a:ext>
            </a:extLst>
          </p:cNvPr>
          <p:cNvSpPr/>
          <p:nvPr/>
        </p:nvSpPr>
        <p:spPr>
          <a:xfrm>
            <a:off x="165370" y="4930721"/>
            <a:ext cx="5817141" cy="1732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FD372B-71C8-44CC-85DE-015C7EF45C35}"/>
              </a:ext>
            </a:extLst>
          </p:cNvPr>
          <p:cNvSpPr/>
          <p:nvPr/>
        </p:nvSpPr>
        <p:spPr>
          <a:xfrm>
            <a:off x="6237589" y="1065828"/>
            <a:ext cx="5817141" cy="1697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9C3D3-4856-42BE-AE7A-EC3F5A8AD731}"/>
              </a:ext>
            </a:extLst>
          </p:cNvPr>
          <p:cNvSpPr/>
          <p:nvPr/>
        </p:nvSpPr>
        <p:spPr>
          <a:xfrm>
            <a:off x="6237589" y="2986303"/>
            <a:ext cx="5817141" cy="1732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DF832D-22EC-4BEE-9319-5670A342FE5D}"/>
              </a:ext>
            </a:extLst>
          </p:cNvPr>
          <p:cNvSpPr/>
          <p:nvPr/>
        </p:nvSpPr>
        <p:spPr>
          <a:xfrm>
            <a:off x="6237589" y="4942415"/>
            <a:ext cx="5817141" cy="1721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37B7CF-69E2-4F15-99D7-0ED91405F5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H="1" flipV="1">
            <a:off x="7716925" y="1437146"/>
            <a:ext cx="665290" cy="1028257"/>
          </a:xfrm>
          <a:prstGeom prst="rect">
            <a:avLst/>
          </a:prstGeom>
        </p:spPr>
      </p:pic>
      <p:pic>
        <p:nvPicPr>
          <p:cNvPr id="72" name="Picture 2" descr="18f9f0b7f17b0ba87201">
            <a:extLst>
              <a:ext uri="{FF2B5EF4-FFF2-40B4-BE49-F238E27FC236}">
                <a16:creationId xmlns:a16="http://schemas.microsoft.com/office/drawing/2014/main" id="{3E2FD26A-08DF-4EFA-BA37-FC12A56E4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0970" y1="90000" x2="80224" y2="9000"/>
                        <a14:backgroundMark x1="27612" y1="93000" x2="51866" y2="94000"/>
                        <a14:backgroundMark x1="43657" y1="0" x2="22388" y2="8000"/>
                        <a14:backgroundMark x1="47015" y1="7000" x2="75746" y2="7000"/>
                        <a14:backgroundMark x1="82463" y1="99000" x2="86567" y2="99000"/>
                        <a14:backgroundMark x1="54851" y1="99000" x2="82090" y2="9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6852377" y="1748288"/>
            <a:ext cx="1114810" cy="41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3" descr="18f9f0ba30ebd8fc5292">
            <a:extLst>
              <a:ext uri="{FF2B5EF4-FFF2-40B4-BE49-F238E27FC236}">
                <a16:creationId xmlns:a16="http://schemas.microsoft.com/office/drawing/2014/main" id="{C7228BA6-9A8D-4261-A572-66687BB9A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backgroundMark x1="86765" y1="97537" x2="40196" y2="995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6392621" y="1701613"/>
            <a:ext cx="846567" cy="84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C1C34CB-D421-431D-8AE8-1EDC892D9703}"/>
              </a:ext>
            </a:extLst>
          </p:cNvPr>
          <p:cNvSpPr/>
          <p:nvPr/>
        </p:nvSpPr>
        <p:spPr>
          <a:xfrm>
            <a:off x="6553491" y="2545007"/>
            <a:ext cx="483513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Base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CE7077-AE79-4F05-A487-18FEBD04237E}"/>
              </a:ext>
            </a:extLst>
          </p:cNvPr>
          <p:cNvCxnSpPr>
            <a:cxnSpLocks/>
          </p:cNvCxnSpPr>
          <p:nvPr/>
        </p:nvCxnSpPr>
        <p:spPr>
          <a:xfrm flipH="1">
            <a:off x="6815904" y="1512797"/>
            <a:ext cx="1468601" cy="60892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D622171-5B9E-46A9-868B-D12F72DA6E37}"/>
              </a:ext>
            </a:extLst>
          </p:cNvPr>
          <p:cNvGrpSpPr/>
          <p:nvPr/>
        </p:nvGrpSpPr>
        <p:grpSpPr>
          <a:xfrm>
            <a:off x="2647299" y="1333599"/>
            <a:ext cx="686023" cy="1312586"/>
            <a:chOff x="4698155" y="1507285"/>
            <a:chExt cx="686023" cy="122947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E5350DC7-4FCF-411C-9B04-2DA6EF9579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 flipH="1" flipV="1">
              <a:off x="4748007" y="1727026"/>
              <a:ext cx="619241" cy="1009736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E9C7B2C-80C0-428D-AA78-C984C85E0878}"/>
                </a:ext>
              </a:extLst>
            </p:cNvPr>
            <p:cNvSpPr/>
            <p:nvPr/>
          </p:nvSpPr>
          <p:spPr>
            <a:xfrm>
              <a:off x="4698155" y="1507285"/>
              <a:ext cx="686023" cy="4209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Serial carton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F0FF1D1-247E-456C-AE92-F8B5D64BFC7B}"/>
              </a:ext>
            </a:extLst>
          </p:cNvPr>
          <p:cNvSpPr/>
          <p:nvPr/>
        </p:nvSpPr>
        <p:spPr>
          <a:xfrm>
            <a:off x="321621" y="915809"/>
            <a:ext cx="5508693" cy="349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① 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 verify matching serial product &amp; serial carton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DAB6C9-FC54-4335-B3A5-C593491FD4BB}"/>
              </a:ext>
            </a:extLst>
          </p:cNvPr>
          <p:cNvSpPr/>
          <p:nvPr/>
        </p:nvSpPr>
        <p:spPr>
          <a:xfrm>
            <a:off x="6284434" y="915809"/>
            <a:ext cx="5508693" cy="349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① </a:t>
            </a:r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 verify serial product &amp; serial carton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98F463-D9BA-440E-81A7-4F11FA721C9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415" y="1342143"/>
            <a:ext cx="1511183" cy="1304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7F94B4-06D7-4696-8265-E65EF7E75487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3315" y="1676068"/>
            <a:ext cx="1331936" cy="81961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F979A66-6199-486E-8649-8766D247683F}"/>
              </a:ext>
            </a:extLst>
          </p:cNvPr>
          <p:cNvSpPr/>
          <p:nvPr/>
        </p:nvSpPr>
        <p:spPr>
          <a:xfrm>
            <a:off x="995082" y="1899456"/>
            <a:ext cx="862516" cy="144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1867E35-446F-482C-AFBD-656BA21DD06F}"/>
              </a:ext>
            </a:extLst>
          </p:cNvPr>
          <p:cNvSpPr/>
          <p:nvPr/>
        </p:nvSpPr>
        <p:spPr>
          <a:xfrm>
            <a:off x="1855694" y="1976718"/>
            <a:ext cx="497541" cy="147917"/>
          </a:xfrm>
          <a:custGeom>
            <a:avLst/>
            <a:gdLst>
              <a:gd name="connsiteX0" fmla="*/ 0 w 497541"/>
              <a:gd name="connsiteY0" fmla="*/ 0 h 147917"/>
              <a:gd name="connsiteX1" fmla="*/ 174812 w 497541"/>
              <a:gd name="connsiteY1" fmla="*/ 0 h 147917"/>
              <a:gd name="connsiteX2" fmla="*/ 174812 w 497541"/>
              <a:gd name="connsiteY2" fmla="*/ 147917 h 147917"/>
              <a:gd name="connsiteX3" fmla="*/ 497541 w 497541"/>
              <a:gd name="connsiteY3" fmla="*/ 147917 h 14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41" h="147917">
                <a:moveTo>
                  <a:pt x="0" y="0"/>
                </a:moveTo>
                <a:lnTo>
                  <a:pt x="174812" y="0"/>
                </a:lnTo>
                <a:lnTo>
                  <a:pt x="174812" y="147917"/>
                </a:lnTo>
                <a:lnTo>
                  <a:pt x="497541" y="14791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E7F3A4-2F06-494A-B589-8CCF2359A8D6}"/>
              </a:ext>
            </a:extLst>
          </p:cNvPr>
          <p:cNvSpPr/>
          <p:nvPr/>
        </p:nvSpPr>
        <p:spPr>
          <a:xfrm>
            <a:off x="3551763" y="1307246"/>
            <a:ext cx="2186838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Only scan serial No on Carton box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633EC6-2E42-4701-8387-17F024EF5D72}"/>
              </a:ext>
            </a:extLst>
          </p:cNvPr>
          <p:cNvSpPr/>
          <p:nvPr/>
        </p:nvSpPr>
        <p:spPr>
          <a:xfrm>
            <a:off x="3471081" y="2088232"/>
            <a:ext cx="2494852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Risk: Wrong mixing serial product &amp; carton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AEB3FE4-D118-44C8-AE85-7D323E591382}"/>
              </a:ext>
            </a:extLst>
          </p:cNvPr>
          <p:cNvSpPr/>
          <p:nvPr/>
        </p:nvSpPr>
        <p:spPr>
          <a:xfrm>
            <a:off x="4474190" y="1896120"/>
            <a:ext cx="362399" cy="2167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DD38CF9-328B-40B4-9834-1CBA0C77508F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893820" y="1152089"/>
            <a:ext cx="1331936" cy="819615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7661C98-75E0-4029-8AA6-0FA340640E84}"/>
              </a:ext>
            </a:extLst>
          </p:cNvPr>
          <p:cNvCxnSpPr>
            <a:cxnSpLocks/>
          </p:cNvCxnSpPr>
          <p:nvPr/>
        </p:nvCxnSpPr>
        <p:spPr>
          <a:xfrm flipH="1">
            <a:off x="7409783" y="1535644"/>
            <a:ext cx="874722" cy="66173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27C4BBC-F1B9-426D-80BC-FE3C4B675D68}"/>
              </a:ext>
            </a:extLst>
          </p:cNvPr>
          <p:cNvCxnSpPr>
            <a:cxnSpLocks/>
          </p:cNvCxnSpPr>
          <p:nvPr/>
        </p:nvCxnSpPr>
        <p:spPr>
          <a:xfrm flipH="1">
            <a:off x="8049571" y="1535644"/>
            <a:ext cx="234934" cy="54271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F1FEE58-DCE7-4558-BAEE-AC0E72E9BA1A}"/>
              </a:ext>
            </a:extLst>
          </p:cNvPr>
          <p:cNvSpPr/>
          <p:nvPr/>
        </p:nvSpPr>
        <p:spPr>
          <a:xfrm>
            <a:off x="8908317" y="1240430"/>
            <a:ext cx="2933665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Scan all serial product &amp; carton box</a:t>
            </a:r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11EAD883-B33E-40A2-8D8C-D9A0F52A139F}"/>
              </a:ext>
            </a:extLst>
          </p:cNvPr>
          <p:cNvSpPr/>
          <p:nvPr/>
        </p:nvSpPr>
        <p:spPr>
          <a:xfrm>
            <a:off x="10328242" y="1766546"/>
            <a:ext cx="362399" cy="2167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5F153FF-9F6D-412D-8FE0-C64874B13DB6}"/>
              </a:ext>
            </a:extLst>
          </p:cNvPr>
          <p:cNvSpPr/>
          <p:nvPr/>
        </p:nvSpPr>
        <p:spPr>
          <a:xfrm>
            <a:off x="9146159" y="1893359"/>
            <a:ext cx="2494852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Merit: ensure inner &amp; outer matching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1A5330-3E45-44AD-807A-2A8BB027F340}"/>
              </a:ext>
            </a:extLst>
          </p:cNvPr>
          <p:cNvSpPr/>
          <p:nvPr/>
        </p:nvSpPr>
        <p:spPr>
          <a:xfrm>
            <a:off x="7115008" y="2545007"/>
            <a:ext cx="601918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Remote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B211E62-04A6-402A-8B5B-09A82A9826E1}"/>
              </a:ext>
            </a:extLst>
          </p:cNvPr>
          <p:cNvSpPr/>
          <p:nvPr/>
        </p:nvSpPr>
        <p:spPr>
          <a:xfrm>
            <a:off x="7797531" y="2545007"/>
            <a:ext cx="522556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Carton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EDEFFD-8753-4EAB-91D0-D8C51B1596B4}"/>
              </a:ext>
            </a:extLst>
          </p:cNvPr>
          <p:cNvSpPr/>
          <p:nvPr/>
        </p:nvSpPr>
        <p:spPr>
          <a:xfrm>
            <a:off x="321621" y="2833335"/>
            <a:ext cx="5508693" cy="349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② 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 verify weight of big carton box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C5B2416-F76C-4C50-AD8F-983E452A658E}"/>
              </a:ext>
            </a:extLst>
          </p:cNvPr>
          <p:cNvSpPr/>
          <p:nvPr/>
        </p:nvSpPr>
        <p:spPr>
          <a:xfrm>
            <a:off x="3551763" y="3171075"/>
            <a:ext cx="2186838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Only weight check single products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0B13636-073E-41FE-9A05-CE87390AAC04}"/>
              </a:ext>
            </a:extLst>
          </p:cNvPr>
          <p:cNvSpPr/>
          <p:nvPr/>
        </p:nvSpPr>
        <p:spPr>
          <a:xfrm>
            <a:off x="3471081" y="4076080"/>
            <a:ext cx="2494852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Risk: Missing products inside big carton box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3DE878-0911-4734-9B16-0005B1FA90CD}"/>
              </a:ext>
            </a:extLst>
          </p:cNvPr>
          <p:cNvSpPr/>
          <p:nvPr/>
        </p:nvSpPr>
        <p:spPr>
          <a:xfrm>
            <a:off x="6348805" y="2833335"/>
            <a:ext cx="5508693" cy="349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② </a:t>
            </a:r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 verify weight of big carton box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BA12CE0-94AA-4461-AB36-E2EF31C25C30}"/>
              </a:ext>
            </a:extLst>
          </p:cNvPr>
          <p:cNvSpPr/>
          <p:nvPr/>
        </p:nvSpPr>
        <p:spPr>
          <a:xfrm>
            <a:off x="9225757" y="3171075"/>
            <a:ext cx="2857074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Verify weight of each products &amp; </a:t>
            </a:r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total big carton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AC98D74-F7B2-480E-9BC0-BF58E248A882}"/>
              </a:ext>
            </a:extLst>
          </p:cNvPr>
          <p:cNvSpPr/>
          <p:nvPr/>
        </p:nvSpPr>
        <p:spPr>
          <a:xfrm>
            <a:off x="9331045" y="3880973"/>
            <a:ext cx="2494852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Merit: no missing products inside</a:t>
            </a:r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A412623D-5147-44E6-AC9D-FDD52B89A2F0}"/>
              </a:ext>
            </a:extLst>
          </p:cNvPr>
          <p:cNvSpPr/>
          <p:nvPr/>
        </p:nvSpPr>
        <p:spPr>
          <a:xfrm>
            <a:off x="10364501" y="3725302"/>
            <a:ext cx="362399" cy="2167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23EECEB5-A67B-4554-A52B-B0B8136D1129}"/>
              </a:ext>
            </a:extLst>
          </p:cNvPr>
          <p:cNvSpPr/>
          <p:nvPr/>
        </p:nvSpPr>
        <p:spPr>
          <a:xfrm>
            <a:off x="4463982" y="3788960"/>
            <a:ext cx="362399" cy="2167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7E2F519-660D-47F9-B745-A38181D9C9C7}"/>
              </a:ext>
            </a:extLst>
          </p:cNvPr>
          <p:cNvSpPr/>
          <p:nvPr/>
        </p:nvSpPr>
        <p:spPr>
          <a:xfrm>
            <a:off x="321621" y="4772723"/>
            <a:ext cx="5508693" cy="349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③ 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Manual confirm leaflet, book by excel 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730E6BF-8C16-4261-98F1-6225E80B59A9}"/>
              </a:ext>
            </a:extLst>
          </p:cNvPr>
          <p:cNvSpPr/>
          <p:nvPr/>
        </p:nvSpPr>
        <p:spPr>
          <a:xfrm>
            <a:off x="6348805" y="4772723"/>
            <a:ext cx="5508693" cy="349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③ </a:t>
            </a:r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 software confirm – link to weight check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9702F6B-AAA5-46B6-A832-AC25195A53E8}"/>
              </a:ext>
            </a:extLst>
          </p:cNvPr>
          <p:cNvSpPr/>
          <p:nvPr/>
        </p:nvSpPr>
        <p:spPr>
          <a:xfrm>
            <a:off x="3551763" y="5167259"/>
            <a:ext cx="2186838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Only confirm by excel file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F111DB4-3D31-4038-B064-6C6B08DFA6B9}"/>
              </a:ext>
            </a:extLst>
          </p:cNvPr>
          <p:cNvSpPr/>
          <p:nvPr/>
        </p:nvSpPr>
        <p:spPr>
          <a:xfrm>
            <a:off x="3471081" y="6072264"/>
            <a:ext cx="2494852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Risk: loss record file, can not traceability</a:t>
            </a:r>
          </a:p>
        </p:txBody>
      </p:sp>
      <p:sp>
        <p:nvSpPr>
          <p:cNvPr id="92" name="Arrow: Down 91">
            <a:extLst>
              <a:ext uri="{FF2B5EF4-FFF2-40B4-BE49-F238E27FC236}">
                <a16:creationId xmlns:a16="http://schemas.microsoft.com/office/drawing/2014/main" id="{303BDC86-9102-4417-AA02-23D87D35C12D}"/>
              </a:ext>
            </a:extLst>
          </p:cNvPr>
          <p:cNvSpPr/>
          <p:nvPr/>
        </p:nvSpPr>
        <p:spPr>
          <a:xfrm>
            <a:off x="4463982" y="5785144"/>
            <a:ext cx="362399" cy="2167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E20405-3212-4CE1-AF02-CEE92A65917A}"/>
              </a:ext>
            </a:extLst>
          </p:cNvPr>
          <p:cNvSpPr/>
          <p:nvPr/>
        </p:nvSpPr>
        <p:spPr>
          <a:xfrm>
            <a:off x="9640560" y="5167259"/>
            <a:ext cx="2386070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Confirm by software, link to weight check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934413-B7D2-402A-AD70-9C9E992AD9FC}"/>
              </a:ext>
            </a:extLst>
          </p:cNvPr>
          <p:cNvSpPr/>
          <p:nvPr/>
        </p:nvSpPr>
        <p:spPr>
          <a:xfrm>
            <a:off x="9587979" y="5857672"/>
            <a:ext cx="2494852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Merit: traceability system</a:t>
            </a:r>
          </a:p>
        </p:txBody>
      </p:sp>
      <p:sp>
        <p:nvSpPr>
          <p:cNvPr id="95" name="Arrow: Down 94">
            <a:extLst>
              <a:ext uri="{FF2B5EF4-FFF2-40B4-BE49-F238E27FC236}">
                <a16:creationId xmlns:a16="http://schemas.microsoft.com/office/drawing/2014/main" id="{8B0C4DA4-96DD-4BC8-A3D6-77BBE8839141}"/>
              </a:ext>
            </a:extLst>
          </p:cNvPr>
          <p:cNvSpPr/>
          <p:nvPr/>
        </p:nvSpPr>
        <p:spPr>
          <a:xfrm>
            <a:off x="10596995" y="5693810"/>
            <a:ext cx="362399" cy="2167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3AC3C6-AA63-40EE-85C2-06F9DF209A0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6716" y="5231302"/>
            <a:ext cx="1822383" cy="129408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9E35A11-D41E-4382-86FD-EEDABF362F30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80739" y="5175762"/>
            <a:ext cx="1648886" cy="142858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31FAB34-BA68-4FC3-955B-CD7BB541E8A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799" y="3282561"/>
            <a:ext cx="841212" cy="126272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D1D5898-C79E-46E1-8322-8E55C22D302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3529" y="3293508"/>
            <a:ext cx="1552065" cy="12517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21A81DE-744A-4034-8D43-79E028582026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368" y="5195326"/>
            <a:ext cx="1477367" cy="1407743"/>
          </a:xfrm>
          <a:prstGeom prst="rect">
            <a:avLst/>
          </a:prstGeom>
        </p:spPr>
      </p:pic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F27AD0F7-9A60-4D91-B343-0E655B244813}"/>
              </a:ext>
            </a:extLst>
          </p:cNvPr>
          <p:cNvSpPr/>
          <p:nvPr/>
        </p:nvSpPr>
        <p:spPr>
          <a:xfrm rot="364178">
            <a:off x="1152526" y="5803389"/>
            <a:ext cx="350837" cy="108566"/>
          </a:xfrm>
          <a:custGeom>
            <a:avLst/>
            <a:gdLst>
              <a:gd name="connsiteX0" fmla="*/ 0 w 419100"/>
              <a:gd name="connsiteY0" fmla="*/ 114300 h 114300"/>
              <a:gd name="connsiteX1" fmla="*/ 190500 w 419100"/>
              <a:gd name="connsiteY1" fmla="*/ 0 h 114300"/>
              <a:gd name="connsiteX2" fmla="*/ 419100 w 419100"/>
              <a:gd name="connsiteY2" fmla="*/ 0 h 114300"/>
              <a:gd name="connsiteX3" fmla="*/ 0 w 419100"/>
              <a:gd name="connsiteY3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" h="114300">
                <a:moveTo>
                  <a:pt x="0" y="114300"/>
                </a:moveTo>
                <a:lnTo>
                  <a:pt x="190500" y="0"/>
                </a:lnTo>
                <a:lnTo>
                  <a:pt x="41910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754F8599-E21D-4374-BB5E-79F85C6D3D68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2362" y="5195326"/>
            <a:ext cx="1477367" cy="1407743"/>
          </a:xfrm>
          <a:prstGeom prst="rect">
            <a:avLst/>
          </a:prstGeom>
        </p:spPr>
      </p:pic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7E610A44-9882-4755-A858-6DA32B5DBB7C}"/>
              </a:ext>
            </a:extLst>
          </p:cNvPr>
          <p:cNvSpPr/>
          <p:nvPr/>
        </p:nvSpPr>
        <p:spPr>
          <a:xfrm rot="364178">
            <a:off x="7159520" y="5803389"/>
            <a:ext cx="350837" cy="108566"/>
          </a:xfrm>
          <a:custGeom>
            <a:avLst/>
            <a:gdLst>
              <a:gd name="connsiteX0" fmla="*/ 0 w 419100"/>
              <a:gd name="connsiteY0" fmla="*/ 114300 h 114300"/>
              <a:gd name="connsiteX1" fmla="*/ 190500 w 419100"/>
              <a:gd name="connsiteY1" fmla="*/ 0 h 114300"/>
              <a:gd name="connsiteX2" fmla="*/ 419100 w 419100"/>
              <a:gd name="connsiteY2" fmla="*/ 0 h 114300"/>
              <a:gd name="connsiteX3" fmla="*/ 0 w 419100"/>
              <a:gd name="connsiteY3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" h="114300">
                <a:moveTo>
                  <a:pt x="0" y="114300"/>
                </a:moveTo>
                <a:lnTo>
                  <a:pt x="190500" y="0"/>
                </a:lnTo>
                <a:lnTo>
                  <a:pt x="41910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656ECC8D-D948-4AF6-84ED-6F4CDE572116}"/>
              </a:ext>
            </a:extLst>
          </p:cNvPr>
          <p:cNvSpPr/>
          <p:nvPr/>
        </p:nvSpPr>
        <p:spPr>
          <a:xfrm>
            <a:off x="1762910" y="5777730"/>
            <a:ext cx="159998" cy="216796"/>
          </a:xfrm>
          <a:prstGeom prst="rightArrow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FC325CD0-673C-451D-AEE6-5864CD54D190}"/>
              </a:ext>
            </a:extLst>
          </p:cNvPr>
          <p:cNvSpPr/>
          <p:nvPr/>
        </p:nvSpPr>
        <p:spPr>
          <a:xfrm>
            <a:off x="7757755" y="5777730"/>
            <a:ext cx="159998" cy="216796"/>
          </a:xfrm>
          <a:prstGeom prst="rightArrow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83E42AD-743A-43B7-8547-27903DFEBC33}"/>
              </a:ext>
            </a:extLst>
          </p:cNvPr>
          <p:cNvSpPr/>
          <p:nvPr/>
        </p:nvSpPr>
        <p:spPr>
          <a:xfrm>
            <a:off x="1596951" y="3253098"/>
            <a:ext cx="1630220" cy="13324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ultiplication Sign 101">
            <a:extLst>
              <a:ext uri="{FF2B5EF4-FFF2-40B4-BE49-F238E27FC236}">
                <a16:creationId xmlns:a16="http://schemas.microsoft.com/office/drawing/2014/main" id="{DEF97C08-88D2-4B6E-8D04-33DA8AC2FFB1}"/>
              </a:ext>
            </a:extLst>
          </p:cNvPr>
          <p:cNvSpPr/>
          <p:nvPr/>
        </p:nvSpPr>
        <p:spPr>
          <a:xfrm>
            <a:off x="1521074" y="4156709"/>
            <a:ext cx="527272" cy="44485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A248671-26D7-4CD0-88C0-FD0252981670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8233" y="3282561"/>
            <a:ext cx="841212" cy="1333500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E329A2D6-EE1F-4D5C-A138-C6CD51C36F1C}"/>
              </a:ext>
            </a:extLst>
          </p:cNvPr>
          <p:cNvSpPr/>
          <p:nvPr/>
        </p:nvSpPr>
        <p:spPr>
          <a:xfrm>
            <a:off x="359343" y="4516411"/>
            <a:ext cx="1142554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Weigh Product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25496DB-A201-41C2-B3DD-64BAB4655CE7}"/>
              </a:ext>
            </a:extLst>
          </p:cNvPr>
          <p:cNvSpPr/>
          <p:nvPr/>
        </p:nvSpPr>
        <p:spPr>
          <a:xfrm>
            <a:off x="1553154" y="4516411"/>
            <a:ext cx="1672813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 weigh total carton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BD16AF-C844-43F2-B90B-D6302178089F}"/>
              </a:ext>
            </a:extLst>
          </p:cNvPr>
          <p:cNvSpPr/>
          <p:nvPr/>
        </p:nvSpPr>
        <p:spPr>
          <a:xfrm>
            <a:off x="6372560" y="4516411"/>
            <a:ext cx="1142554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Weigh Product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71B5EC-FBFD-408D-83F9-52869947CF7C}"/>
              </a:ext>
            </a:extLst>
          </p:cNvPr>
          <p:cNvSpPr/>
          <p:nvPr/>
        </p:nvSpPr>
        <p:spPr>
          <a:xfrm>
            <a:off x="7593409" y="4516411"/>
            <a:ext cx="1672813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Weigh total carton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B17B9A0E-3090-45C4-A57B-22D38D5CEF58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16781" y="3267167"/>
            <a:ext cx="898119" cy="1227613"/>
          </a:xfrm>
          <a:prstGeom prst="rect">
            <a:avLst/>
          </a:prstGeom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82FBA8E3-C8F0-407D-A06E-DA9BEE08D0FD}"/>
              </a:ext>
            </a:extLst>
          </p:cNvPr>
          <p:cNvSpPr/>
          <p:nvPr/>
        </p:nvSpPr>
        <p:spPr>
          <a:xfrm>
            <a:off x="10179527" y="2511243"/>
            <a:ext cx="1837504" cy="2157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Apply: DP,DECT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824B7D4-6634-4BA9-A0A4-15A6C96AAB69}"/>
              </a:ext>
            </a:extLst>
          </p:cNvPr>
          <p:cNvSpPr/>
          <p:nvPr/>
        </p:nvSpPr>
        <p:spPr>
          <a:xfrm>
            <a:off x="10179527" y="4475453"/>
            <a:ext cx="1837504" cy="2157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Apply: SB, Service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7A85A83-9683-4259-AF31-EC498356DD23}"/>
              </a:ext>
            </a:extLst>
          </p:cNvPr>
          <p:cNvSpPr/>
          <p:nvPr/>
        </p:nvSpPr>
        <p:spPr>
          <a:xfrm>
            <a:off x="10179527" y="6417520"/>
            <a:ext cx="1837504" cy="2157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Apply: DP, DECT, SB</a:t>
            </a:r>
          </a:p>
        </p:txBody>
      </p:sp>
      <p:pic>
        <p:nvPicPr>
          <p:cNvPr id="76" name="Picture 3" descr="18f9f0ba30ebd8fc5292">
            <a:extLst>
              <a:ext uri="{FF2B5EF4-FFF2-40B4-BE49-F238E27FC236}">
                <a16:creationId xmlns:a16="http://schemas.microsoft.com/office/drawing/2014/main" id="{C7228BA6-9A8D-4261-A572-66687BB9A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backgroundMark x1="86765" y1="97537" x2="40196" y2="995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6461708" y="1701614"/>
            <a:ext cx="846567" cy="84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0DD38CF9-328B-40B4-9834-1CBA0C77508F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962907" y="1152090"/>
            <a:ext cx="1331936" cy="8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8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34713F-143A-4633-8B64-5249314F80B8}"/>
              </a:ext>
            </a:extLst>
          </p:cNvPr>
          <p:cNvSpPr txBox="1">
            <a:spLocks/>
          </p:cNvSpPr>
          <p:nvPr/>
        </p:nvSpPr>
        <p:spPr>
          <a:xfrm>
            <a:off x="10668" y="0"/>
            <a:ext cx="12170664" cy="457200"/>
          </a:xfrm>
          <a:prstGeom prst="rect">
            <a:avLst/>
          </a:prstGeom>
          <a:solidFill>
            <a:srgbClr val="0033CC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sz="1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Summary Weight check system all category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328CE7-2BDB-48AD-A650-83DE050AC6D1}"/>
              </a:ext>
            </a:extLst>
          </p:cNvPr>
          <p:cNvSpPr/>
          <p:nvPr/>
        </p:nvSpPr>
        <p:spPr>
          <a:xfrm>
            <a:off x="152916" y="522264"/>
            <a:ext cx="6425684" cy="276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① 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V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erify matching serial inner product &amp; serial outer carton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99B127F-4AA8-47FD-9925-EB4E7818D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29322"/>
              </p:ext>
            </p:extLst>
          </p:nvPr>
        </p:nvGraphicFramePr>
        <p:xfrm>
          <a:off x="2941645" y="1003640"/>
          <a:ext cx="903861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832">
                  <a:extLst>
                    <a:ext uri="{9D8B030D-6E8A-4147-A177-3AD203B41FA5}">
                      <a16:colId xmlns:a16="http://schemas.microsoft.com/office/drawing/2014/main" val="1549428192"/>
                    </a:ext>
                  </a:extLst>
                </a:gridCol>
                <a:gridCol w="1061392">
                  <a:extLst>
                    <a:ext uri="{9D8B030D-6E8A-4147-A177-3AD203B41FA5}">
                      <a16:colId xmlns:a16="http://schemas.microsoft.com/office/drawing/2014/main" val="3382240844"/>
                    </a:ext>
                  </a:extLst>
                </a:gridCol>
                <a:gridCol w="1066625">
                  <a:extLst>
                    <a:ext uri="{9D8B030D-6E8A-4147-A177-3AD203B41FA5}">
                      <a16:colId xmlns:a16="http://schemas.microsoft.com/office/drawing/2014/main" val="1484143137"/>
                    </a:ext>
                  </a:extLst>
                </a:gridCol>
                <a:gridCol w="1126838">
                  <a:extLst>
                    <a:ext uri="{9D8B030D-6E8A-4147-A177-3AD203B41FA5}">
                      <a16:colId xmlns:a16="http://schemas.microsoft.com/office/drawing/2014/main" val="3178383929"/>
                    </a:ext>
                  </a:extLst>
                </a:gridCol>
                <a:gridCol w="1176586">
                  <a:extLst>
                    <a:ext uri="{9D8B030D-6E8A-4147-A177-3AD203B41FA5}">
                      <a16:colId xmlns:a16="http://schemas.microsoft.com/office/drawing/2014/main" val="2074769274"/>
                    </a:ext>
                  </a:extLst>
                </a:gridCol>
                <a:gridCol w="1127368">
                  <a:extLst>
                    <a:ext uri="{9D8B030D-6E8A-4147-A177-3AD203B41FA5}">
                      <a16:colId xmlns:a16="http://schemas.microsoft.com/office/drawing/2014/main" val="3142680299"/>
                    </a:ext>
                  </a:extLst>
                </a:gridCol>
                <a:gridCol w="998489">
                  <a:extLst>
                    <a:ext uri="{9D8B030D-6E8A-4147-A177-3AD203B41FA5}">
                      <a16:colId xmlns:a16="http://schemas.microsoft.com/office/drawing/2014/main" val="3610884568"/>
                    </a:ext>
                  </a:extLst>
                </a:gridCol>
                <a:gridCol w="998489">
                  <a:extLst>
                    <a:ext uri="{9D8B030D-6E8A-4147-A177-3AD203B41FA5}">
                      <a16:colId xmlns:a16="http://schemas.microsoft.com/office/drawing/2014/main" val="2370675049"/>
                    </a:ext>
                  </a:extLst>
                </a:gridCol>
              </a:tblGrid>
              <a:tr h="263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TV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PJ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586689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Weight check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Don’t have product serial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870912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Excel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938893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B35490C1-98CC-435D-BD7C-4847191948A7}"/>
              </a:ext>
            </a:extLst>
          </p:cNvPr>
          <p:cNvGrpSpPr/>
          <p:nvPr/>
        </p:nvGrpSpPr>
        <p:grpSpPr>
          <a:xfrm>
            <a:off x="241958" y="769861"/>
            <a:ext cx="2830413" cy="1506746"/>
            <a:chOff x="4195619" y="2552152"/>
            <a:chExt cx="2830413" cy="150674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29D2DBA-6884-44CA-B882-03F130D31A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 flipH="1" flipV="1">
              <a:off x="5516749" y="2800333"/>
              <a:ext cx="665290" cy="1028257"/>
            </a:xfrm>
            <a:prstGeom prst="rect">
              <a:avLst/>
            </a:prstGeom>
          </p:spPr>
        </p:pic>
        <p:pic>
          <p:nvPicPr>
            <p:cNvPr id="9" name="Picture 2" descr="18f9f0b7f17b0ba87201">
              <a:extLst>
                <a:ext uri="{FF2B5EF4-FFF2-40B4-BE49-F238E27FC236}">
                  <a16:creationId xmlns:a16="http://schemas.microsoft.com/office/drawing/2014/main" id="{303B9823-FB85-4B04-A5B8-0BEAF657CD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80970" y1="90000" x2="80224" y2="9000"/>
                          <a14:backgroundMark x1="27612" y1="93000" x2="51866" y2="94000"/>
                          <a14:backgroundMark x1="43657" y1="0" x2="22388" y2="8000"/>
                          <a14:backgroundMark x1="47015" y1="7000" x2="75746" y2="7000"/>
                          <a14:backgroundMark x1="82463" y1="99000" x2="86567" y2="99000"/>
                          <a14:backgroundMark x1="54851" y1="99000" x2="82090" y2="99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5400000">
              <a:off x="4652201" y="3111475"/>
              <a:ext cx="1114810" cy="418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" descr="18f9f0ba30ebd8fc5292">
              <a:extLst>
                <a:ext uri="{FF2B5EF4-FFF2-40B4-BE49-F238E27FC236}">
                  <a16:creationId xmlns:a16="http://schemas.microsoft.com/office/drawing/2014/main" id="{2E9B586F-32A6-479E-B349-C6E21B4326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backgroundMark x1="86765" y1="97537" x2="40196" y2="995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5400000">
              <a:off x="4192445" y="3064800"/>
              <a:ext cx="846567" cy="840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CEB5B3-2A60-4DAC-86F7-70141E9AB9DE}"/>
                </a:ext>
              </a:extLst>
            </p:cNvPr>
            <p:cNvSpPr/>
            <p:nvPr/>
          </p:nvSpPr>
          <p:spPr>
            <a:xfrm>
              <a:off x="4353315" y="3908194"/>
              <a:ext cx="483513" cy="1507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Base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2E79444-6CC6-4FEF-AD4D-A9F99147D1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5728" y="2875984"/>
              <a:ext cx="1468601" cy="60892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D63A16-D285-4ADE-AD1D-0C1E69DFD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5694096" y="2552152"/>
              <a:ext cx="1331936" cy="819615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82D1DD4-AC13-4F64-AAD8-A34B551E0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9607" y="2898831"/>
              <a:ext cx="874722" cy="66173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B2D946-F255-441F-9CE7-2BD44133B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9395" y="2898831"/>
              <a:ext cx="234934" cy="542718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05EFCD-FB5A-41E8-843B-49D1A01DE4F4}"/>
                </a:ext>
              </a:extLst>
            </p:cNvPr>
            <p:cNvSpPr/>
            <p:nvPr/>
          </p:nvSpPr>
          <p:spPr>
            <a:xfrm>
              <a:off x="4914832" y="3908194"/>
              <a:ext cx="601918" cy="1507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Remote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C11265-4C8B-4995-8A35-8D5B55A46851}"/>
                </a:ext>
              </a:extLst>
            </p:cNvPr>
            <p:cNvSpPr/>
            <p:nvPr/>
          </p:nvSpPr>
          <p:spPr>
            <a:xfrm>
              <a:off x="5597355" y="3908194"/>
              <a:ext cx="522556" cy="1507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Carton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578D84F-3F63-44D2-A829-EA9EF0786587}"/>
              </a:ext>
            </a:extLst>
          </p:cNvPr>
          <p:cNvSpPr/>
          <p:nvPr/>
        </p:nvSpPr>
        <p:spPr>
          <a:xfrm>
            <a:off x="152916" y="2452294"/>
            <a:ext cx="6425684" cy="276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② 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V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erify weight of big carton [With many products inside]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0BEA29-66EA-472A-AF19-E1C942906236}"/>
              </a:ext>
            </a:extLst>
          </p:cNvPr>
          <p:cNvGrpSpPr/>
          <p:nvPr/>
        </p:nvGrpSpPr>
        <p:grpSpPr>
          <a:xfrm>
            <a:off x="112944" y="2862735"/>
            <a:ext cx="2738243" cy="1399948"/>
            <a:chOff x="218040" y="2860184"/>
            <a:chExt cx="2738243" cy="139994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A86BABF-1FD3-4E26-A60D-5B6C6BC09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3713" y="2875578"/>
              <a:ext cx="841212" cy="13335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DEC4002-10B0-44EC-87E4-8539657E4B04}"/>
                </a:ext>
              </a:extLst>
            </p:cNvPr>
            <p:cNvSpPr/>
            <p:nvPr/>
          </p:nvSpPr>
          <p:spPr>
            <a:xfrm>
              <a:off x="218040" y="4109428"/>
              <a:ext cx="1142554" cy="1507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Weigh Product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D7B53BE-C22D-4D95-B5BE-0DB234FE8D20}"/>
                </a:ext>
              </a:extLst>
            </p:cNvPr>
            <p:cNvSpPr/>
            <p:nvPr/>
          </p:nvSpPr>
          <p:spPr>
            <a:xfrm>
              <a:off x="1441908" y="4109428"/>
              <a:ext cx="1514375" cy="1507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Weigh total carton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B806C98-998E-4E18-919E-1EB3F42A5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62261" y="2860184"/>
              <a:ext cx="898119" cy="1227613"/>
            </a:xfrm>
            <a:prstGeom prst="rect">
              <a:avLst/>
            </a:prstGeom>
          </p:spPr>
        </p:pic>
      </p:grpSp>
      <p:graphicFrame>
        <p:nvGraphicFramePr>
          <p:cNvPr id="31" name="Table 7">
            <a:extLst>
              <a:ext uri="{FF2B5EF4-FFF2-40B4-BE49-F238E27FC236}">
                <a16:creationId xmlns:a16="http://schemas.microsoft.com/office/drawing/2014/main" id="{2E31E601-73A6-4615-9120-E26D0285C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50445"/>
              </p:ext>
            </p:extLst>
          </p:nvPr>
        </p:nvGraphicFramePr>
        <p:xfrm>
          <a:off x="2991350" y="2805681"/>
          <a:ext cx="903861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832">
                  <a:extLst>
                    <a:ext uri="{9D8B030D-6E8A-4147-A177-3AD203B41FA5}">
                      <a16:colId xmlns:a16="http://schemas.microsoft.com/office/drawing/2014/main" val="1549428192"/>
                    </a:ext>
                  </a:extLst>
                </a:gridCol>
                <a:gridCol w="1061392">
                  <a:extLst>
                    <a:ext uri="{9D8B030D-6E8A-4147-A177-3AD203B41FA5}">
                      <a16:colId xmlns:a16="http://schemas.microsoft.com/office/drawing/2014/main" val="3382240844"/>
                    </a:ext>
                  </a:extLst>
                </a:gridCol>
                <a:gridCol w="1066625">
                  <a:extLst>
                    <a:ext uri="{9D8B030D-6E8A-4147-A177-3AD203B41FA5}">
                      <a16:colId xmlns:a16="http://schemas.microsoft.com/office/drawing/2014/main" val="1484143137"/>
                    </a:ext>
                  </a:extLst>
                </a:gridCol>
                <a:gridCol w="1126838">
                  <a:extLst>
                    <a:ext uri="{9D8B030D-6E8A-4147-A177-3AD203B41FA5}">
                      <a16:colId xmlns:a16="http://schemas.microsoft.com/office/drawing/2014/main" val="3178383929"/>
                    </a:ext>
                  </a:extLst>
                </a:gridCol>
                <a:gridCol w="1176586">
                  <a:extLst>
                    <a:ext uri="{9D8B030D-6E8A-4147-A177-3AD203B41FA5}">
                      <a16:colId xmlns:a16="http://schemas.microsoft.com/office/drawing/2014/main" val="2074769274"/>
                    </a:ext>
                  </a:extLst>
                </a:gridCol>
                <a:gridCol w="1127368">
                  <a:extLst>
                    <a:ext uri="{9D8B030D-6E8A-4147-A177-3AD203B41FA5}">
                      <a16:colId xmlns:a16="http://schemas.microsoft.com/office/drawing/2014/main" val="3142680299"/>
                    </a:ext>
                  </a:extLst>
                </a:gridCol>
                <a:gridCol w="998489">
                  <a:extLst>
                    <a:ext uri="{9D8B030D-6E8A-4147-A177-3AD203B41FA5}">
                      <a16:colId xmlns:a16="http://schemas.microsoft.com/office/drawing/2014/main" val="3610884568"/>
                    </a:ext>
                  </a:extLst>
                </a:gridCol>
                <a:gridCol w="998489">
                  <a:extLst>
                    <a:ext uri="{9D8B030D-6E8A-4147-A177-3AD203B41FA5}">
                      <a16:colId xmlns:a16="http://schemas.microsoft.com/office/drawing/2014/main" val="653933618"/>
                    </a:ext>
                  </a:extLst>
                </a:gridCol>
              </a:tblGrid>
              <a:tr h="263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TV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PJ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586689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Big carton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497594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Weight check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870912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Pallet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938893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E6973674-E0D8-496C-8D10-F2ADDA9D049F}"/>
              </a:ext>
            </a:extLst>
          </p:cNvPr>
          <p:cNvSpPr/>
          <p:nvPr/>
        </p:nvSpPr>
        <p:spPr>
          <a:xfrm>
            <a:off x="5559590" y="4306687"/>
            <a:ext cx="2147240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Can control at Pallet ID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8572DC-3B33-4E91-B0E1-BD9968FC07C8}"/>
              </a:ext>
            </a:extLst>
          </p:cNvPr>
          <p:cNvSpPr/>
          <p:nvPr/>
        </p:nvSpPr>
        <p:spPr>
          <a:xfrm>
            <a:off x="7846750" y="4306687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Add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8ADC25-F331-4E06-83FE-C23E48C9CF2D}"/>
              </a:ext>
            </a:extLst>
          </p:cNvPr>
          <p:cNvSpPr/>
          <p:nvPr/>
        </p:nvSpPr>
        <p:spPr>
          <a:xfrm>
            <a:off x="11060519" y="4306687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Add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613984-4429-4FDE-8550-54A7F0E979D2}"/>
              </a:ext>
            </a:extLst>
          </p:cNvPr>
          <p:cNvSpPr/>
          <p:nvPr/>
        </p:nvSpPr>
        <p:spPr>
          <a:xfrm>
            <a:off x="5574198" y="2141431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Add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44FB28-2945-4F07-9C97-F2A58D9CA4FA}"/>
              </a:ext>
            </a:extLst>
          </p:cNvPr>
          <p:cNvSpPr/>
          <p:nvPr/>
        </p:nvSpPr>
        <p:spPr>
          <a:xfrm>
            <a:off x="6668736" y="2141431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Add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0D8160-E301-4B41-AEC4-1270ED5AAC4E}"/>
              </a:ext>
            </a:extLst>
          </p:cNvPr>
          <p:cNvSpPr/>
          <p:nvPr/>
        </p:nvSpPr>
        <p:spPr>
          <a:xfrm>
            <a:off x="4513877" y="2141431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498873-81B4-4BD1-894C-F5CD3BA965FF}"/>
              </a:ext>
            </a:extLst>
          </p:cNvPr>
          <p:cNvSpPr/>
          <p:nvPr/>
        </p:nvSpPr>
        <p:spPr>
          <a:xfrm>
            <a:off x="7803458" y="2141431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9FA558-C923-444D-83E9-9380F0DFAEB1}"/>
              </a:ext>
            </a:extLst>
          </p:cNvPr>
          <p:cNvSpPr/>
          <p:nvPr/>
        </p:nvSpPr>
        <p:spPr>
          <a:xfrm>
            <a:off x="8996891" y="2141431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6D642B-037A-4C2A-BF54-425E1CAA8E20}"/>
              </a:ext>
            </a:extLst>
          </p:cNvPr>
          <p:cNvSpPr/>
          <p:nvPr/>
        </p:nvSpPr>
        <p:spPr>
          <a:xfrm>
            <a:off x="10042407" y="2141431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30C3DD-F514-4399-B705-86E5A4D81FD2}"/>
              </a:ext>
            </a:extLst>
          </p:cNvPr>
          <p:cNvSpPr/>
          <p:nvPr/>
        </p:nvSpPr>
        <p:spPr>
          <a:xfrm>
            <a:off x="4499925" y="4306687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FF815C-8732-4514-912F-D4779999B549}"/>
              </a:ext>
            </a:extLst>
          </p:cNvPr>
          <p:cNvSpPr/>
          <p:nvPr/>
        </p:nvSpPr>
        <p:spPr>
          <a:xfrm>
            <a:off x="8993761" y="4306687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438EE7-F82B-44EF-9773-D2EE7386209F}"/>
              </a:ext>
            </a:extLst>
          </p:cNvPr>
          <p:cNvSpPr/>
          <p:nvPr/>
        </p:nvSpPr>
        <p:spPr>
          <a:xfrm>
            <a:off x="10095181" y="4306687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826EC-9123-41E3-BEAA-C2B93320C547}"/>
              </a:ext>
            </a:extLst>
          </p:cNvPr>
          <p:cNvSpPr/>
          <p:nvPr/>
        </p:nvSpPr>
        <p:spPr>
          <a:xfrm>
            <a:off x="152916" y="4636597"/>
            <a:ext cx="6425684" cy="276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③ 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Confirm leaflet, manual book</a:t>
            </a:r>
            <a:endParaRPr lang="en-US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5A99053-6DB1-47AE-80B3-86BAA11DD222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2560" y="5101092"/>
            <a:ext cx="1506285" cy="106962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A0724BB-EF28-48CD-A0C5-39034A20F12D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937" y="5098410"/>
            <a:ext cx="1128696" cy="1075504"/>
          </a:xfrm>
          <a:prstGeom prst="rect">
            <a:avLst/>
          </a:pr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C140C62-806F-40AA-A624-F89E17196B47}"/>
              </a:ext>
            </a:extLst>
          </p:cNvPr>
          <p:cNvSpPr/>
          <p:nvPr/>
        </p:nvSpPr>
        <p:spPr>
          <a:xfrm rot="364178">
            <a:off x="688978" y="5442249"/>
            <a:ext cx="350837" cy="108566"/>
          </a:xfrm>
          <a:custGeom>
            <a:avLst/>
            <a:gdLst>
              <a:gd name="connsiteX0" fmla="*/ 0 w 419100"/>
              <a:gd name="connsiteY0" fmla="*/ 114300 h 114300"/>
              <a:gd name="connsiteX1" fmla="*/ 190500 w 419100"/>
              <a:gd name="connsiteY1" fmla="*/ 0 h 114300"/>
              <a:gd name="connsiteX2" fmla="*/ 419100 w 419100"/>
              <a:gd name="connsiteY2" fmla="*/ 0 h 114300"/>
              <a:gd name="connsiteX3" fmla="*/ 0 w 419100"/>
              <a:gd name="connsiteY3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" h="114300">
                <a:moveTo>
                  <a:pt x="0" y="114300"/>
                </a:moveTo>
                <a:lnTo>
                  <a:pt x="190500" y="0"/>
                </a:lnTo>
                <a:lnTo>
                  <a:pt x="41910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7">
            <a:extLst>
              <a:ext uri="{FF2B5EF4-FFF2-40B4-BE49-F238E27FC236}">
                <a16:creationId xmlns:a16="http://schemas.microsoft.com/office/drawing/2014/main" id="{4DDB59F9-63C5-4CA3-A649-963E56FCC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252059"/>
              </p:ext>
            </p:extLst>
          </p:nvPr>
        </p:nvGraphicFramePr>
        <p:xfrm>
          <a:off x="2991350" y="5072044"/>
          <a:ext cx="903861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832">
                  <a:extLst>
                    <a:ext uri="{9D8B030D-6E8A-4147-A177-3AD203B41FA5}">
                      <a16:colId xmlns:a16="http://schemas.microsoft.com/office/drawing/2014/main" val="1549428192"/>
                    </a:ext>
                  </a:extLst>
                </a:gridCol>
                <a:gridCol w="1061392">
                  <a:extLst>
                    <a:ext uri="{9D8B030D-6E8A-4147-A177-3AD203B41FA5}">
                      <a16:colId xmlns:a16="http://schemas.microsoft.com/office/drawing/2014/main" val="3382240844"/>
                    </a:ext>
                  </a:extLst>
                </a:gridCol>
                <a:gridCol w="1066625">
                  <a:extLst>
                    <a:ext uri="{9D8B030D-6E8A-4147-A177-3AD203B41FA5}">
                      <a16:colId xmlns:a16="http://schemas.microsoft.com/office/drawing/2014/main" val="1484143137"/>
                    </a:ext>
                  </a:extLst>
                </a:gridCol>
                <a:gridCol w="1126838">
                  <a:extLst>
                    <a:ext uri="{9D8B030D-6E8A-4147-A177-3AD203B41FA5}">
                      <a16:colId xmlns:a16="http://schemas.microsoft.com/office/drawing/2014/main" val="3178383929"/>
                    </a:ext>
                  </a:extLst>
                </a:gridCol>
                <a:gridCol w="1176586">
                  <a:extLst>
                    <a:ext uri="{9D8B030D-6E8A-4147-A177-3AD203B41FA5}">
                      <a16:colId xmlns:a16="http://schemas.microsoft.com/office/drawing/2014/main" val="2074769274"/>
                    </a:ext>
                  </a:extLst>
                </a:gridCol>
                <a:gridCol w="1127368">
                  <a:extLst>
                    <a:ext uri="{9D8B030D-6E8A-4147-A177-3AD203B41FA5}">
                      <a16:colId xmlns:a16="http://schemas.microsoft.com/office/drawing/2014/main" val="3142680299"/>
                    </a:ext>
                  </a:extLst>
                </a:gridCol>
                <a:gridCol w="998489">
                  <a:extLst>
                    <a:ext uri="{9D8B030D-6E8A-4147-A177-3AD203B41FA5}">
                      <a16:colId xmlns:a16="http://schemas.microsoft.com/office/drawing/2014/main" val="3610884568"/>
                    </a:ext>
                  </a:extLst>
                </a:gridCol>
                <a:gridCol w="998489">
                  <a:extLst>
                    <a:ext uri="{9D8B030D-6E8A-4147-A177-3AD203B41FA5}">
                      <a16:colId xmlns:a16="http://schemas.microsoft.com/office/drawing/2014/main" val="653933618"/>
                    </a:ext>
                  </a:extLst>
                </a:gridCol>
              </a:tblGrid>
              <a:tr h="263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TV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PJ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586689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Leaflet, book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497594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Software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43870912"/>
                  </a:ext>
                </a:extLst>
              </a:tr>
              <a:tr h="211188">
                <a:tc>
                  <a:txBody>
                    <a:bodyPr/>
                    <a:lstStyle/>
                    <a:p>
                      <a:r>
                        <a:rPr lang="en-US" dirty="0"/>
                        <a:t>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792938893"/>
                  </a:ext>
                </a:extLst>
              </a:tr>
            </a:tbl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E13D5909-4381-4F7F-A9D4-E9259F0A2DE0}"/>
              </a:ext>
            </a:extLst>
          </p:cNvPr>
          <p:cNvSpPr/>
          <p:nvPr/>
        </p:nvSpPr>
        <p:spPr>
          <a:xfrm>
            <a:off x="7846750" y="6573050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Soft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6149014-241D-4E13-B528-1CB07E717F85}"/>
              </a:ext>
            </a:extLst>
          </p:cNvPr>
          <p:cNvSpPr/>
          <p:nvPr/>
        </p:nvSpPr>
        <p:spPr>
          <a:xfrm>
            <a:off x="4499925" y="6573050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2DF02A-479C-487D-B6C6-1A520C1CD37F}"/>
              </a:ext>
            </a:extLst>
          </p:cNvPr>
          <p:cNvSpPr/>
          <p:nvPr/>
        </p:nvSpPr>
        <p:spPr>
          <a:xfrm>
            <a:off x="8993761" y="6573050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B1198FE-1DB6-4CCB-A3D2-BEB6B842309A}"/>
              </a:ext>
            </a:extLst>
          </p:cNvPr>
          <p:cNvSpPr/>
          <p:nvPr/>
        </p:nvSpPr>
        <p:spPr>
          <a:xfrm>
            <a:off x="10095181" y="6573050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9EABD8-C73F-4BCC-8D55-E52F2F9FE640}"/>
              </a:ext>
            </a:extLst>
          </p:cNvPr>
          <p:cNvSpPr/>
          <p:nvPr/>
        </p:nvSpPr>
        <p:spPr>
          <a:xfrm>
            <a:off x="11110224" y="6573050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A4DB53C-FE8E-495B-A5B9-82B101D38684}"/>
              </a:ext>
            </a:extLst>
          </p:cNvPr>
          <p:cNvSpPr/>
          <p:nvPr/>
        </p:nvSpPr>
        <p:spPr>
          <a:xfrm>
            <a:off x="6699739" y="6573050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Soft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046CDF-089F-468D-9DE3-21D68AC595B3}"/>
              </a:ext>
            </a:extLst>
          </p:cNvPr>
          <p:cNvSpPr/>
          <p:nvPr/>
        </p:nvSpPr>
        <p:spPr>
          <a:xfrm>
            <a:off x="5636127" y="6573050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Soft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97814E7-0243-46D9-AAA4-0C6C72DF963F}"/>
              </a:ext>
            </a:extLst>
          </p:cNvPr>
          <p:cNvSpPr/>
          <p:nvPr/>
        </p:nvSpPr>
        <p:spPr>
          <a:xfrm>
            <a:off x="293957" y="6218705"/>
            <a:ext cx="2449164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Scan on software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8351E8-7E7B-4780-A628-02A2C390D9B6}"/>
              </a:ext>
            </a:extLst>
          </p:cNvPr>
          <p:cNvSpPr/>
          <p:nvPr/>
        </p:nvSpPr>
        <p:spPr>
          <a:xfrm>
            <a:off x="11060519" y="2141431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29558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94D7929-5687-45D3-BC14-AE89869E04CF}"/>
              </a:ext>
            </a:extLst>
          </p:cNvPr>
          <p:cNvSpPr/>
          <p:nvPr/>
        </p:nvSpPr>
        <p:spPr>
          <a:xfrm>
            <a:off x="0" y="0"/>
            <a:ext cx="12192000" cy="398000"/>
          </a:xfrm>
          <a:prstGeom prst="rect">
            <a:avLst/>
          </a:prstGeom>
          <a:solidFill>
            <a:srgbClr val="0033CC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endParaRPr kumimoji="1" lang="ja-JP" altLang="en-US" b="1" dirty="0">
              <a:solidFill>
                <a:schemeClr val="bg1"/>
              </a:solidFill>
              <a:latin typeface="Arial" panose="020B0604020202020204" pitchFamily="34" charset="0"/>
              <a:ea typeface="MS UI Gothic" pitchFamily="50" charset="-128"/>
              <a:cs typeface="Arial" panose="020B0604020202020204" pitchFamily="34" charset="0"/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391DBF55-8E75-42B1-DA19-30E387F93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71" y="12317"/>
            <a:ext cx="11013596" cy="408623"/>
          </a:xfrm>
          <a:prstGeom prst="roundRect">
            <a:avLst>
              <a:gd name="adj" fmla="val 16667"/>
            </a:avLst>
          </a:prstGeom>
          <a:noFill/>
        </p:spPr>
        <p:txBody>
          <a:bodyPr wrap="square" rtlCol="0" anchor="ctr">
            <a:spAutoFit/>
          </a:bodyPr>
          <a:lstStyle/>
          <a:p>
            <a:pPr lvl="0" algn="ctr" defTabSz="914400">
              <a:defRPr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Activity 1  : </a:t>
            </a:r>
            <a:r>
              <a:rPr kumimoji="1"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MS UI Gothic" pitchFamily="50" charset="-128"/>
                <a:cs typeface="Times New Roman" panose="02020603050405020304" pitchFamily="18" charset="0"/>
              </a:rPr>
              <a:t>Verify matching serial inner product &amp; serial outer carton for weight DECT PHONE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B150BD98-3579-4A0F-9588-AC9BDA791136}"/>
              </a:ext>
            </a:extLst>
          </p:cNvPr>
          <p:cNvSpPr/>
          <p:nvPr/>
        </p:nvSpPr>
        <p:spPr>
          <a:xfrm>
            <a:off x="-1344544" y="3197909"/>
            <a:ext cx="1469594" cy="416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99" name="角丸四角形 26">
            <a:extLst>
              <a:ext uri="{FF2B5EF4-FFF2-40B4-BE49-F238E27FC236}">
                <a16:creationId xmlns:a16="http://schemas.microsoft.com/office/drawing/2014/main" id="{2F8B5A4B-B4CC-48BB-AEC2-AAC318606E72}"/>
              </a:ext>
            </a:extLst>
          </p:cNvPr>
          <p:cNvSpPr/>
          <p:nvPr/>
        </p:nvSpPr>
        <p:spPr>
          <a:xfrm>
            <a:off x="8526" y="439154"/>
            <a:ext cx="12081874" cy="46193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ja-JP" sz="15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【 </a:t>
            </a:r>
            <a:r>
              <a:rPr lang="en-US" altLang="ja-JP" sz="1500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Current Situation</a:t>
            </a:r>
            <a:r>
              <a:rPr lang="ja-JP" altLang="en-US" sz="1500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　</a:t>
            </a:r>
            <a:r>
              <a:rPr kumimoji="1" lang="en-US" altLang="ja-JP" sz="15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】</a:t>
            </a:r>
            <a:endParaRPr lang="en-US" altLang="ja-JP" sz="1500" b="1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fontAlgn="base">
              <a:defRPr/>
            </a:pPr>
            <a:r>
              <a:rPr lang="en-US" altLang="ja-JP" sz="15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 verify matching serial product &amp; serial carton. </a:t>
            </a:r>
            <a:r>
              <a:rPr lang="en-US" sz="1400" kern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Check compare serial by manual (</a:t>
            </a:r>
            <a:r>
              <a:rPr lang="en-US" sz="1400" kern="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Lost time : 3s/1pcs ~60min/day)</a:t>
            </a:r>
            <a:r>
              <a:rPr lang="en-US" sz="1400" kern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altLang="ja-JP" sz="1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00" name="角丸四角形 26">
            <a:extLst>
              <a:ext uri="{FF2B5EF4-FFF2-40B4-BE49-F238E27FC236}">
                <a16:creationId xmlns:a16="http://schemas.microsoft.com/office/drawing/2014/main" id="{2F8B5A4B-B4CC-48BB-AEC2-AAC318606E72}"/>
              </a:ext>
            </a:extLst>
          </p:cNvPr>
          <p:cNvSpPr/>
          <p:nvPr/>
        </p:nvSpPr>
        <p:spPr>
          <a:xfrm>
            <a:off x="8526" y="936324"/>
            <a:ext cx="12081874" cy="461930"/>
          </a:xfrm>
          <a:prstGeom prst="roundRect">
            <a:avLst>
              <a:gd name="adj" fmla="val 0"/>
            </a:avLst>
          </a:prstGeom>
          <a:solidFill>
            <a:srgbClr val="99FFCC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ja-JP" sz="1500" u="sng" dirty="0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【Improvement</a:t>
            </a:r>
            <a:r>
              <a:rPr lang="ja-JP" altLang="en-US" sz="1500" b="1" u="sng" dirty="0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　</a:t>
            </a:r>
            <a:r>
              <a:rPr kumimoji="1" lang="en-US" altLang="ja-JP" sz="1500" u="sng" dirty="0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】</a:t>
            </a:r>
            <a:endParaRPr lang="en-US" altLang="ja-JP" sz="1500" b="1" u="sng" dirty="0">
              <a:solidFill>
                <a:srgbClr val="000099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fontAlgn="base">
              <a:defRPr/>
            </a:pPr>
            <a:r>
              <a:rPr lang="en-US" sz="14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 step verify serial product &amp; serial carton (</a:t>
            </a:r>
            <a:r>
              <a:rPr kumimoji="1" lang="en-US" altLang="ja-JP" sz="1600" kern="0" dirty="0">
                <a:solidFill>
                  <a:srgbClr val="0000FF"/>
                </a:solidFill>
                <a:ea typeface="Meiryo UI"/>
              </a:rPr>
              <a:t>Reduce time : 20min/day ~ 5,760min/year -&gt; Save : 132USD/year)</a:t>
            </a: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1C7107EB-AD06-4A26-8B45-EEBA5E0F7B4A}"/>
              </a:ext>
            </a:extLst>
          </p:cNvPr>
          <p:cNvGrpSpPr/>
          <p:nvPr/>
        </p:nvGrpSpPr>
        <p:grpSpPr>
          <a:xfrm>
            <a:off x="125050" y="1828276"/>
            <a:ext cx="7571150" cy="632599"/>
            <a:chOff x="183456" y="1460817"/>
            <a:chExt cx="4302280" cy="727689"/>
          </a:xfrm>
        </p:grpSpPr>
        <p:sp>
          <p:nvSpPr>
            <p:cNvPr id="422" name="Rectangle: Rounded Corners 228">
              <a:extLst>
                <a:ext uri="{FF2B5EF4-FFF2-40B4-BE49-F238E27FC236}">
                  <a16:creationId xmlns:a16="http://schemas.microsoft.com/office/drawing/2014/main" id="{3CAE2AB7-008D-4028-92DB-2C1772386EB8}"/>
                </a:ext>
              </a:extLst>
            </p:cNvPr>
            <p:cNvSpPr/>
            <p:nvPr/>
          </p:nvSpPr>
          <p:spPr>
            <a:xfrm>
              <a:off x="183456" y="1460817"/>
              <a:ext cx="4302280" cy="727689"/>
            </a:xfrm>
            <a:prstGeom prst="roundRect">
              <a:avLst>
                <a:gd name="adj" fmla="val 9739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658260D3-947B-47A9-899A-622838078642}"/>
                </a:ext>
              </a:extLst>
            </p:cNvPr>
            <p:cNvGrpSpPr/>
            <p:nvPr/>
          </p:nvGrpSpPr>
          <p:grpSpPr>
            <a:xfrm>
              <a:off x="210253" y="1529009"/>
              <a:ext cx="350707" cy="613838"/>
              <a:chOff x="1425877" y="2859746"/>
              <a:chExt cx="442894" cy="599590"/>
            </a:xfrm>
          </p:grpSpPr>
          <p:sp>
            <p:nvSpPr>
              <p:cNvPr id="520" name="Rectangle: Rounded Corners 152">
                <a:extLst>
                  <a:ext uri="{FF2B5EF4-FFF2-40B4-BE49-F238E27FC236}">
                    <a16:creationId xmlns:a16="http://schemas.microsoft.com/office/drawing/2014/main" id="{B8C2A277-378F-4A12-A149-F02C19E0187F}"/>
                  </a:ext>
                </a:extLst>
              </p:cNvPr>
              <p:cNvSpPr/>
              <p:nvPr/>
            </p:nvSpPr>
            <p:spPr>
              <a:xfrm>
                <a:off x="1425877" y="2859746"/>
                <a:ext cx="415171" cy="302611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grpSp>
            <p:nvGrpSpPr>
              <p:cNvPr id="521" name="Group 31">
                <a:extLst>
                  <a:ext uri="{FF2B5EF4-FFF2-40B4-BE49-F238E27FC236}">
                    <a16:creationId xmlns:a16="http://schemas.microsoft.com/office/drawing/2014/main" id="{5C985B53-612C-4916-BB04-F7F48068A8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520422" y="3110986"/>
                <a:ext cx="330584" cy="366115"/>
                <a:chOff x="2111585" y="2978219"/>
                <a:chExt cx="893555" cy="797507"/>
              </a:xfrm>
            </p:grpSpPr>
            <p:grpSp>
              <p:nvGrpSpPr>
                <p:cNvPr id="522" name="Group 297">
                  <a:extLst>
                    <a:ext uri="{FF2B5EF4-FFF2-40B4-BE49-F238E27FC236}">
                      <a16:creationId xmlns:a16="http://schemas.microsoft.com/office/drawing/2014/main" id="{74FEA202-CD50-4865-A9D6-CE0EF341A0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524" name="Group 34">
                    <a:extLst>
                      <a:ext uri="{FF2B5EF4-FFF2-40B4-BE49-F238E27FC236}">
                        <a16:creationId xmlns:a16="http://schemas.microsoft.com/office/drawing/2014/main" id="{45FA8E42-4990-4D98-8D89-956F8F7343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526" name="Flowchart: Stored Data 525">
                      <a:extLst>
                        <a:ext uri="{FF2B5EF4-FFF2-40B4-BE49-F238E27FC236}">
                          <a16:creationId xmlns:a16="http://schemas.microsoft.com/office/drawing/2014/main" id="{A4C76A64-8FEB-4680-8780-C29E8BE3B742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27" name="Flowchart: Stored Data 526">
                      <a:extLst>
                        <a:ext uri="{FF2B5EF4-FFF2-40B4-BE49-F238E27FC236}">
                          <a16:creationId xmlns:a16="http://schemas.microsoft.com/office/drawing/2014/main" id="{040D7945-A9E1-4F7D-A2B1-2544B93672E7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28" name="Flowchart: Stored Data 527">
                      <a:extLst>
                        <a:ext uri="{FF2B5EF4-FFF2-40B4-BE49-F238E27FC236}">
                          <a16:creationId xmlns:a16="http://schemas.microsoft.com/office/drawing/2014/main" id="{C318F846-D7CC-4AD1-A266-914438FA8B9C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29" name="Flowchart: Stored Data 528">
                      <a:extLst>
                        <a:ext uri="{FF2B5EF4-FFF2-40B4-BE49-F238E27FC236}">
                          <a16:creationId xmlns:a16="http://schemas.microsoft.com/office/drawing/2014/main" id="{BCF60FF2-5B5F-4EE7-9673-FF886A2F0132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30" name="Oval 529">
                      <a:extLst>
                        <a:ext uri="{FF2B5EF4-FFF2-40B4-BE49-F238E27FC236}">
                          <a16:creationId xmlns:a16="http://schemas.microsoft.com/office/drawing/2014/main" id="{0BDA573C-ED81-41D5-9F8E-6306ED583D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31" name="Oval 530">
                      <a:extLst>
                        <a:ext uri="{FF2B5EF4-FFF2-40B4-BE49-F238E27FC236}">
                          <a16:creationId xmlns:a16="http://schemas.microsoft.com/office/drawing/2014/main" id="{49D5FCB5-85EA-4493-94D4-9E31C4886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532" name="Picture 2">
                      <a:extLst>
                        <a:ext uri="{FF2B5EF4-FFF2-40B4-BE49-F238E27FC236}">
                          <a16:creationId xmlns:a16="http://schemas.microsoft.com/office/drawing/2014/main" id="{ED3895E5-8B10-4F69-A4EB-6178E71015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533" name="Picture 3">
                      <a:extLst>
                        <a:ext uri="{FF2B5EF4-FFF2-40B4-BE49-F238E27FC236}">
                          <a16:creationId xmlns:a16="http://schemas.microsoft.com/office/drawing/2014/main" id="{B3E4FCEA-834A-422A-AA95-0B73AB0A5EE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525" name="Moon 524">
                    <a:extLst>
                      <a:ext uri="{FF2B5EF4-FFF2-40B4-BE49-F238E27FC236}">
                        <a16:creationId xmlns:a16="http://schemas.microsoft.com/office/drawing/2014/main" id="{9E8318DA-95EC-44DD-815D-914E48B4D46C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23" name="Oval 522">
                  <a:extLst>
                    <a:ext uri="{FF2B5EF4-FFF2-40B4-BE49-F238E27FC236}">
                      <a16:creationId xmlns:a16="http://schemas.microsoft.com/office/drawing/2014/main" id="{D57DC3F8-0783-473B-8B1E-01B9ACCC4ABD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20061B9A-4CA0-4E9D-B03D-2E117C53B63D}"/>
                </a:ext>
              </a:extLst>
            </p:cNvPr>
            <p:cNvGrpSpPr/>
            <p:nvPr/>
          </p:nvGrpSpPr>
          <p:grpSpPr>
            <a:xfrm>
              <a:off x="599060" y="1529009"/>
              <a:ext cx="505583" cy="613838"/>
              <a:chOff x="1916887" y="2859746"/>
              <a:chExt cx="638481" cy="599590"/>
            </a:xfrm>
          </p:grpSpPr>
          <p:sp>
            <p:nvSpPr>
              <p:cNvPr id="506" name="Rectangle: Rounded Corners 157">
                <a:extLst>
                  <a:ext uri="{FF2B5EF4-FFF2-40B4-BE49-F238E27FC236}">
                    <a16:creationId xmlns:a16="http://schemas.microsoft.com/office/drawing/2014/main" id="{9F68A528-78C9-43F2-BB1C-0489443C3493}"/>
                  </a:ext>
                </a:extLst>
              </p:cNvPr>
              <p:cNvSpPr/>
              <p:nvPr/>
            </p:nvSpPr>
            <p:spPr>
              <a:xfrm>
                <a:off x="1916887" y="2859746"/>
                <a:ext cx="638481" cy="302611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grpSp>
            <p:nvGrpSpPr>
              <p:cNvPr id="507" name="Group 31">
                <a:extLst>
                  <a:ext uri="{FF2B5EF4-FFF2-40B4-BE49-F238E27FC236}">
                    <a16:creationId xmlns:a16="http://schemas.microsoft.com/office/drawing/2014/main" id="{B6A7A6EE-FA8A-4FA6-B98A-89734C79C4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2101556" y="3110986"/>
                <a:ext cx="330584" cy="366115"/>
                <a:chOff x="2111585" y="2978219"/>
                <a:chExt cx="893555" cy="797507"/>
              </a:xfrm>
            </p:grpSpPr>
            <p:grpSp>
              <p:nvGrpSpPr>
                <p:cNvPr id="508" name="Group 297">
                  <a:extLst>
                    <a:ext uri="{FF2B5EF4-FFF2-40B4-BE49-F238E27FC236}">
                      <a16:creationId xmlns:a16="http://schemas.microsoft.com/office/drawing/2014/main" id="{E468C7EA-E550-4900-933B-F56671D550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510" name="Group 34">
                    <a:extLst>
                      <a:ext uri="{FF2B5EF4-FFF2-40B4-BE49-F238E27FC236}">
                        <a16:creationId xmlns:a16="http://schemas.microsoft.com/office/drawing/2014/main" id="{236B2F52-410B-4E74-AE98-4D1955974AC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512" name="Flowchart: Stored Data 511">
                      <a:extLst>
                        <a:ext uri="{FF2B5EF4-FFF2-40B4-BE49-F238E27FC236}">
                          <a16:creationId xmlns:a16="http://schemas.microsoft.com/office/drawing/2014/main" id="{EA253D13-5181-4C76-9FA7-163F31D66B77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3" name="Flowchart: Stored Data 512">
                      <a:extLst>
                        <a:ext uri="{FF2B5EF4-FFF2-40B4-BE49-F238E27FC236}">
                          <a16:creationId xmlns:a16="http://schemas.microsoft.com/office/drawing/2014/main" id="{16D8D133-0013-4F26-BA44-7CE4045607BB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4" name="Flowchart: Stored Data 513">
                      <a:extLst>
                        <a:ext uri="{FF2B5EF4-FFF2-40B4-BE49-F238E27FC236}">
                          <a16:creationId xmlns:a16="http://schemas.microsoft.com/office/drawing/2014/main" id="{B7480A31-E557-4B28-8AFC-0F8A9D789E8E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5" name="Flowchart: Stored Data 514">
                      <a:extLst>
                        <a:ext uri="{FF2B5EF4-FFF2-40B4-BE49-F238E27FC236}">
                          <a16:creationId xmlns:a16="http://schemas.microsoft.com/office/drawing/2014/main" id="{A1C20477-792D-426C-9D9B-6B0B1D794233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6" name="Oval 515">
                      <a:extLst>
                        <a:ext uri="{FF2B5EF4-FFF2-40B4-BE49-F238E27FC236}">
                          <a16:creationId xmlns:a16="http://schemas.microsoft.com/office/drawing/2014/main" id="{84B702D9-AD4B-4866-AC99-ABCA42164D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7" name="Oval 516">
                      <a:extLst>
                        <a:ext uri="{FF2B5EF4-FFF2-40B4-BE49-F238E27FC236}">
                          <a16:creationId xmlns:a16="http://schemas.microsoft.com/office/drawing/2014/main" id="{077887F0-3817-41AA-8663-F61797A710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518" name="Picture 2">
                      <a:extLst>
                        <a:ext uri="{FF2B5EF4-FFF2-40B4-BE49-F238E27FC236}">
                          <a16:creationId xmlns:a16="http://schemas.microsoft.com/office/drawing/2014/main" id="{A271B17C-E3D1-470E-BEAD-46B6F23143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519" name="Picture 3">
                      <a:extLst>
                        <a:ext uri="{FF2B5EF4-FFF2-40B4-BE49-F238E27FC236}">
                          <a16:creationId xmlns:a16="http://schemas.microsoft.com/office/drawing/2014/main" id="{A2B6CF94-D887-4D99-9B46-968139B5F69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511" name="Moon 510">
                    <a:extLst>
                      <a:ext uri="{FF2B5EF4-FFF2-40B4-BE49-F238E27FC236}">
                        <a16:creationId xmlns:a16="http://schemas.microsoft.com/office/drawing/2014/main" id="{7488B182-36DA-4900-A048-F24BCBCFDDDD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09" name="Oval 508">
                  <a:extLst>
                    <a:ext uri="{FF2B5EF4-FFF2-40B4-BE49-F238E27FC236}">
                      <a16:creationId xmlns:a16="http://schemas.microsoft.com/office/drawing/2014/main" id="{681D88C5-F77A-4135-B3B3-7784511A3FBC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25" name="Group 31">
              <a:extLst>
                <a:ext uri="{FF2B5EF4-FFF2-40B4-BE49-F238E27FC236}">
                  <a16:creationId xmlns:a16="http://schemas.microsoft.com/office/drawing/2014/main" id="{2A5214A3-2338-4C25-9131-D0229780AF2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1220921" y="1828673"/>
              <a:ext cx="338439" cy="289909"/>
              <a:chOff x="2111585" y="2978219"/>
              <a:chExt cx="893555" cy="797507"/>
            </a:xfrm>
          </p:grpSpPr>
          <p:grpSp>
            <p:nvGrpSpPr>
              <p:cNvPr id="494" name="Group 297">
                <a:extLst>
                  <a:ext uri="{FF2B5EF4-FFF2-40B4-BE49-F238E27FC236}">
                    <a16:creationId xmlns:a16="http://schemas.microsoft.com/office/drawing/2014/main" id="{C28F7017-F82C-49A6-BD0D-5F086AA4D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2111585" y="2978219"/>
                <a:ext cx="893555" cy="797507"/>
                <a:chOff x="4239271" y="4596799"/>
                <a:chExt cx="1431482" cy="1866627"/>
              </a:xfrm>
            </p:grpSpPr>
            <p:grpSp>
              <p:nvGrpSpPr>
                <p:cNvPr id="496" name="Group 34">
                  <a:extLst>
                    <a:ext uri="{FF2B5EF4-FFF2-40B4-BE49-F238E27FC236}">
                      <a16:creationId xmlns:a16="http://schemas.microsoft.com/office/drawing/2014/main" id="{DCF286A5-8F8D-4DA6-8619-EDFCEB25E0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400000">
                  <a:off x="4021698" y="4814372"/>
                  <a:ext cx="1866627" cy="1431482"/>
                  <a:chOff x="1907236" y="2765397"/>
                  <a:chExt cx="1511457" cy="1278792"/>
                </a:xfrm>
              </p:grpSpPr>
              <p:sp>
                <p:nvSpPr>
                  <p:cNvPr id="498" name="Flowchart: Stored Data 497">
                    <a:extLst>
                      <a:ext uri="{FF2B5EF4-FFF2-40B4-BE49-F238E27FC236}">
                        <a16:creationId xmlns:a16="http://schemas.microsoft.com/office/drawing/2014/main" id="{03217AD7-2057-428C-83FF-98F48D07C8D6}"/>
                      </a:ext>
                    </a:extLst>
                  </p:cNvPr>
                  <p:cNvSpPr/>
                  <p:nvPr/>
                </p:nvSpPr>
                <p:spPr>
                  <a:xfrm rot="11106135" flipH="1">
                    <a:off x="2003732" y="3148567"/>
                    <a:ext cx="148339" cy="404474"/>
                  </a:xfrm>
                  <a:prstGeom prst="flowChartOnlineStorage">
                    <a:avLst/>
                  </a:prstGeom>
                  <a:solidFill>
                    <a:srgbClr val="DEC878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9" name="Flowchart: Stored Data 498">
                    <a:extLst>
                      <a:ext uri="{FF2B5EF4-FFF2-40B4-BE49-F238E27FC236}">
                        <a16:creationId xmlns:a16="http://schemas.microsoft.com/office/drawing/2014/main" id="{A955991B-728A-4C6A-B47D-CBD62C04713F}"/>
                      </a:ext>
                    </a:extLst>
                  </p:cNvPr>
                  <p:cNvSpPr/>
                  <p:nvPr/>
                </p:nvSpPr>
                <p:spPr>
                  <a:xfrm rot="11106135">
                    <a:off x="2967933" y="3177458"/>
                    <a:ext cx="166881" cy="404474"/>
                  </a:xfrm>
                  <a:prstGeom prst="flowChartOnlineStorage">
                    <a:avLst/>
                  </a:prstGeom>
                  <a:solidFill>
                    <a:srgbClr val="DEC878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0" name="Flowchart: Stored Data 499">
                    <a:extLst>
                      <a:ext uri="{FF2B5EF4-FFF2-40B4-BE49-F238E27FC236}">
                        <a16:creationId xmlns:a16="http://schemas.microsoft.com/office/drawing/2014/main" id="{CD059125-851D-4658-B18E-A9692885087C}"/>
                      </a:ext>
                    </a:extLst>
                  </p:cNvPr>
                  <p:cNvSpPr/>
                  <p:nvPr/>
                </p:nvSpPr>
                <p:spPr>
                  <a:xfrm rot="12403155">
                    <a:off x="2796418" y="3473591"/>
                    <a:ext cx="287406" cy="408085"/>
                  </a:xfrm>
                  <a:prstGeom prst="flowChartOnlineStorag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1" name="Flowchart: Stored Data 500">
                    <a:extLst>
                      <a:ext uri="{FF2B5EF4-FFF2-40B4-BE49-F238E27FC236}">
                        <a16:creationId xmlns:a16="http://schemas.microsoft.com/office/drawing/2014/main" id="{5BBF0CFD-3ECA-4E59-9C71-4F5E1BB9EEA3}"/>
                      </a:ext>
                    </a:extLst>
                  </p:cNvPr>
                  <p:cNvSpPr/>
                  <p:nvPr/>
                </p:nvSpPr>
                <p:spPr>
                  <a:xfrm rot="20416186">
                    <a:off x="2003732" y="3462756"/>
                    <a:ext cx="287406" cy="436978"/>
                  </a:xfrm>
                  <a:prstGeom prst="flowChartOnlineStorag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2" name="Oval 501">
                    <a:extLst>
                      <a:ext uri="{FF2B5EF4-FFF2-40B4-BE49-F238E27FC236}">
                        <a16:creationId xmlns:a16="http://schemas.microsoft.com/office/drawing/2014/main" id="{E44580C4-7C0D-445A-ADA2-D61BBEAAD2B3}"/>
                      </a:ext>
                    </a:extLst>
                  </p:cNvPr>
                  <p:cNvSpPr/>
                  <p:nvPr/>
                </p:nvSpPr>
                <p:spPr>
                  <a:xfrm>
                    <a:off x="2091810" y="3567487"/>
                    <a:ext cx="876124" cy="47670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3" name="Oval 502">
                    <a:extLst>
                      <a:ext uri="{FF2B5EF4-FFF2-40B4-BE49-F238E27FC236}">
                        <a16:creationId xmlns:a16="http://schemas.microsoft.com/office/drawing/2014/main" id="{371D15B3-5E55-4C5E-B978-81BB592942D8}"/>
                      </a:ext>
                    </a:extLst>
                  </p:cNvPr>
                  <p:cNvSpPr/>
                  <p:nvPr/>
                </p:nvSpPr>
                <p:spPr>
                  <a:xfrm>
                    <a:off x="2291138" y="3502482"/>
                    <a:ext cx="472829" cy="473089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504" name="Picture 2">
                    <a:extLst>
                      <a:ext uri="{FF2B5EF4-FFF2-40B4-BE49-F238E27FC236}">
                        <a16:creationId xmlns:a16="http://schemas.microsoft.com/office/drawing/2014/main" id="{1F5B91FA-8E14-4F60-B2C6-A3756CE34E6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09093" y="2873977"/>
                    <a:ext cx="609600" cy="8789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05" name="Picture 3">
                    <a:extLst>
                      <a:ext uri="{FF2B5EF4-FFF2-40B4-BE49-F238E27FC236}">
                        <a16:creationId xmlns:a16="http://schemas.microsoft.com/office/drawing/2014/main" id="{2C11611A-E6A6-4BE8-987E-C57C81D4875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07236" y="2765397"/>
                    <a:ext cx="375290" cy="6721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497" name="Moon 496">
                  <a:extLst>
                    <a:ext uri="{FF2B5EF4-FFF2-40B4-BE49-F238E27FC236}">
                      <a16:creationId xmlns:a16="http://schemas.microsoft.com/office/drawing/2014/main" id="{592635C3-248D-4D38-9F4E-FC447D504A17}"/>
                    </a:ext>
                  </a:extLst>
                </p:cNvPr>
                <p:cNvSpPr/>
                <p:nvPr/>
              </p:nvSpPr>
              <p:spPr>
                <a:xfrm>
                  <a:off x="4975430" y="5462626"/>
                  <a:ext cx="185959" cy="457990"/>
                </a:xfrm>
                <a:prstGeom prst="moon">
                  <a:avLst/>
                </a:prstGeom>
                <a:solidFill>
                  <a:srgbClr val="FF996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ja-JP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95" name="Oval 494">
                <a:extLst>
                  <a:ext uri="{FF2B5EF4-FFF2-40B4-BE49-F238E27FC236}">
                    <a16:creationId xmlns:a16="http://schemas.microsoft.com/office/drawing/2014/main" id="{0B1C2169-9865-4157-8445-90C9D2E531CB}"/>
                  </a:ext>
                </a:extLst>
              </p:cNvPr>
              <p:cNvSpPr/>
              <p:nvPr/>
            </p:nvSpPr>
            <p:spPr>
              <a:xfrm>
                <a:off x="2227663" y="3227254"/>
                <a:ext cx="196829" cy="1443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en-US" sz="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6" name="正方形/長方形 17">
              <a:extLst>
                <a:ext uri="{FF2B5EF4-FFF2-40B4-BE49-F238E27FC236}">
                  <a16:creationId xmlns:a16="http://schemas.microsoft.com/office/drawing/2014/main" id="{8956BD69-4EC5-447E-B4A3-C5525460494C}"/>
                </a:ext>
              </a:extLst>
            </p:cNvPr>
            <p:cNvSpPr/>
            <p:nvPr/>
          </p:nvSpPr>
          <p:spPr>
            <a:xfrm>
              <a:off x="210709" y="1573071"/>
              <a:ext cx="399530" cy="22060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FCT</a:t>
              </a:r>
            </a:p>
          </p:txBody>
        </p:sp>
        <p:sp>
          <p:nvSpPr>
            <p:cNvPr id="427" name="正方形/長方形 17">
              <a:extLst>
                <a:ext uri="{FF2B5EF4-FFF2-40B4-BE49-F238E27FC236}">
                  <a16:creationId xmlns:a16="http://schemas.microsoft.com/office/drawing/2014/main" id="{C472B936-ABBF-4D89-A745-1F0341680323}"/>
                </a:ext>
              </a:extLst>
            </p:cNvPr>
            <p:cNvSpPr/>
            <p:nvPr/>
          </p:nvSpPr>
          <p:spPr>
            <a:xfrm>
              <a:off x="626869" y="1573070"/>
              <a:ext cx="470074" cy="22060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Assemble</a:t>
              </a:r>
            </a:p>
          </p:txBody>
        </p:sp>
        <p:sp>
          <p:nvSpPr>
            <p:cNvPr id="428" name="Rectangle: Rounded Corners 158">
              <a:extLst>
                <a:ext uri="{FF2B5EF4-FFF2-40B4-BE49-F238E27FC236}">
                  <a16:creationId xmlns:a16="http://schemas.microsoft.com/office/drawing/2014/main" id="{FCF670AF-46F1-42B6-8FBC-D467A155FBD1}"/>
                </a:ext>
              </a:extLst>
            </p:cNvPr>
            <p:cNvSpPr/>
            <p:nvPr/>
          </p:nvSpPr>
          <p:spPr>
            <a:xfrm>
              <a:off x="1157232" y="1529008"/>
              <a:ext cx="560317" cy="309802"/>
            </a:xfrm>
            <a:prstGeom prst="roundRect">
              <a:avLst/>
            </a:prstGeom>
            <a:noFill/>
            <a:ln w="2222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9" name="正方形/長方形 17">
              <a:extLst>
                <a:ext uri="{FF2B5EF4-FFF2-40B4-BE49-F238E27FC236}">
                  <a16:creationId xmlns:a16="http://schemas.microsoft.com/office/drawing/2014/main" id="{C581368C-CF9D-42F6-9576-575DB5CA7F28}"/>
                </a:ext>
              </a:extLst>
            </p:cNvPr>
            <p:cNvSpPr/>
            <p:nvPr/>
          </p:nvSpPr>
          <p:spPr>
            <a:xfrm>
              <a:off x="1182974" y="1562953"/>
              <a:ext cx="508834" cy="2419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Auto Inspection</a:t>
              </a:r>
            </a:p>
          </p:txBody>
        </p: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3E94E4AD-1B51-40EE-93E0-90D80080404D}"/>
                </a:ext>
              </a:extLst>
            </p:cNvPr>
            <p:cNvGrpSpPr/>
            <p:nvPr/>
          </p:nvGrpSpPr>
          <p:grpSpPr>
            <a:xfrm>
              <a:off x="1770190" y="1529009"/>
              <a:ext cx="649085" cy="309802"/>
              <a:chOff x="3468244" y="2806738"/>
              <a:chExt cx="1128108" cy="434973"/>
            </a:xfrm>
          </p:grpSpPr>
          <p:sp>
            <p:nvSpPr>
              <p:cNvPr id="492" name="Rectangle: Rounded Corners 158">
                <a:extLst>
                  <a:ext uri="{FF2B5EF4-FFF2-40B4-BE49-F238E27FC236}">
                    <a16:creationId xmlns:a16="http://schemas.microsoft.com/office/drawing/2014/main" id="{BFAC1CB0-D3BF-477F-9FDD-2A97A112FF5A}"/>
                  </a:ext>
                </a:extLst>
              </p:cNvPr>
              <p:cNvSpPr/>
              <p:nvPr/>
            </p:nvSpPr>
            <p:spPr>
              <a:xfrm>
                <a:off x="3494140" y="2806738"/>
                <a:ext cx="1102212" cy="434973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93" name="正方形/長方形 17">
                <a:extLst>
                  <a:ext uri="{FF2B5EF4-FFF2-40B4-BE49-F238E27FC236}">
                    <a16:creationId xmlns:a16="http://schemas.microsoft.com/office/drawing/2014/main" id="{C77C261F-37A2-4679-BE44-B1EE3C8CDD25}"/>
                  </a:ext>
                </a:extLst>
              </p:cNvPr>
              <p:cNvSpPr/>
              <p:nvPr/>
            </p:nvSpPr>
            <p:spPr>
              <a:xfrm>
                <a:off x="3468244" y="2841144"/>
                <a:ext cx="1101030" cy="339656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Auto </a:t>
                </a:r>
              </a:p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Shipping</a:t>
                </a:r>
              </a:p>
            </p:txBody>
          </p:sp>
        </p:grpSp>
        <p:grpSp>
          <p:nvGrpSpPr>
            <p:cNvPr id="431" name="Group 31">
              <a:extLst>
                <a:ext uri="{FF2B5EF4-FFF2-40B4-BE49-F238E27FC236}">
                  <a16:creationId xmlns:a16="http://schemas.microsoft.com/office/drawing/2014/main" id="{64CB90B8-7769-4100-A874-2F4883AE07C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1875425" y="1828673"/>
              <a:ext cx="338439" cy="289907"/>
              <a:chOff x="2111585" y="2978228"/>
              <a:chExt cx="893555" cy="797501"/>
            </a:xfrm>
          </p:grpSpPr>
          <p:grpSp>
            <p:nvGrpSpPr>
              <p:cNvPr id="480" name="Group 297">
                <a:extLst>
                  <a:ext uri="{FF2B5EF4-FFF2-40B4-BE49-F238E27FC236}">
                    <a16:creationId xmlns:a16="http://schemas.microsoft.com/office/drawing/2014/main" id="{5B846834-832A-4F45-AA33-C354E9C1B6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2111585" y="2978228"/>
                <a:ext cx="893555" cy="797501"/>
                <a:chOff x="4239271" y="4596793"/>
                <a:chExt cx="1431482" cy="1866613"/>
              </a:xfrm>
            </p:grpSpPr>
            <p:grpSp>
              <p:nvGrpSpPr>
                <p:cNvPr id="482" name="Group 34">
                  <a:extLst>
                    <a:ext uri="{FF2B5EF4-FFF2-40B4-BE49-F238E27FC236}">
                      <a16:creationId xmlns:a16="http://schemas.microsoft.com/office/drawing/2014/main" id="{205FAB79-9545-4566-A0BA-34894EB506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400000">
                  <a:off x="4021705" y="4814359"/>
                  <a:ext cx="1866613" cy="1431482"/>
                  <a:chOff x="1907251" y="2765397"/>
                  <a:chExt cx="1511446" cy="1278792"/>
                </a:xfrm>
              </p:grpSpPr>
              <p:sp>
                <p:nvSpPr>
                  <p:cNvPr id="484" name="Flowchart: Stored Data 483">
                    <a:extLst>
                      <a:ext uri="{FF2B5EF4-FFF2-40B4-BE49-F238E27FC236}">
                        <a16:creationId xmlns:a16="http://schemas.microsoft.com/office/drawing/2014/main" id="{70B91F74-4BD4-4C82-9233-8046D1289298}"/>
                      </a:ext>
                    </a:extLst>
                  </p:cNvPr>
                  <p:cNvSpPr/>
                  <p:nvPr/>
                </p:nvSpPr>
                <p:spPr>
                  <a:xfrm rot="11106135" flipH="1">
                    <a:off x="2003732" y="3148567"/>
                    <a:ext cx="148339" cy="404474"/>
                  </a:xfrm>
                  <a:prstGeom prst="flowChartOnlineStorage">
                    <a:avLst/>
                  </a:prstGeom>
                  <a:solidFill>
                    <a:srgbClr val="DEC878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5" name="Flowchart: Stored Data 484">
                    <a:extLst>
                      <a:ext uri="{FF2B5EF4-FFF2-40B4-BE49-F238E27FC236}">
                        <a16:creationId xmlns:a16="http://schemas.microsoft.com/office/drawing/2014/main" id="{0C1B21D0-753E-4957-B091-BDF845F9365C}"/>
                      </a:ext>
                    </a:extLst>
                  </p:cNvPr>
                  <p:cNvSpPr/>
                  <p:nvPr/>
                </p:nvSpPr>
                <p:spPr>
                  <a:xfrm rot="11106135">
                    <a:off x="2967933" y="3177458"/>
                    <a:ext cx="166881" cy="404474"/>
                  </a:xfrm>
                  <a:prstGeom prst="flowChartOnlineStorage">
                    <a:avLst/>
                  </a:prstGeom>
                  <a:solidFill>
                    <a:srgbClr val="DEC878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6" name="Flowchart: Stored Data 485">
                    <a:extLst>
                      <a:ext uri="{FF2B5EF4-FFF2-40B4-BE49-F238E27FC236}">
                        <a16:creationId xmlns:a16="http://schemas.microsoft.com/office/drawing/2014/main" id="{71FDFA9B-BE34-4751-A9F3-5D605E3A35CB}"/>
                      </a:ext>
                    </a:extLst>
                  </p:cNvPr>
                  <p:cNvSpPr/>
                  <p:nvPr/>
                </p:nvSpPr>
                <p:spPr>
                  <a:xfrm rot="12403155">
                    <a:off x="2796418" y="3473591"/>
                    <a:ext cx="287406" cy="408085"/>
                  </a:xfrm>
                  <a:prstGeom prst="flowChartOnlineStorag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7" name="Flowchart: Stored Data 486">
                    <a:extLst>
                      <a:ext uri="{FF2B5EF4-FFF2-40B4-BE49-F238E27FC236}">
                        <a16:creationId xmlns:a16="http://schemas.microsoft.com/office/drawing/2014/main" id="{DA466C4C-B154-4FFD-9334-093978AB36B5}"/>
                      </a:ext>
                    </a:extLst>
                  </p:cNvPr>
                  <p:cNvSpPr/>
                  <p:nvPr/>
                </p:nvSpPr>
                <p:spPr>
                  <a:xfrm rot="20416186">
                    <a:off x="2003732" y="3462756"/>
                    <a:ext cx="287406" cy="436978"/>
                  </a:xfrm>
                  <a:prstGeom prst="flowChartOnlineStorag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8" name="Oval 487">
                    <a:extLst>
                      <a:ext uri="{FF2B5EF4-FFF2-40B4-BE49-F238E27FC236}">
                        <a16:creationId xmlns:a16="http://schemas.microsoft.com/office/drawing/2014/main" id="{B686B70E-94BF-4187-80FA-DFEFCBB899A0}"/>
                      </a:ext>
                    </a:extLst>
                  </p:cNvPr>
                  <p:cNvSpPr/>
                  <p:nvPr/>
                </p:nvSpPr>
                <p:spPr>
                  <a:xfrm>
                    <a:off x="2091810" y="3567487"/>
                    <a:ext cx="876124" cy="47670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9" name="Oval 488">
                    <a:extLst>
                      <a:ext uri="{FF2B5EF4-FFF2-40B4-BE49-F238E27FC236}">
                        <a16:creationId xmlns:a16="http://schemas.microsoft.com/office/drawing/2014/main" id="{1E4CE20E-F436-4B57-9969-21CDC2C426E5}"/>
                      </a:ext>
                    </a:extLst>
                  </p:cNvPr>
                  <p:cNvSpPr/>
                  <p:nvPr/>
                </p:nvSpPr>
                <p:spPr>
                  <a:xfrm>
                    <a:off x="2291146" y="3502480"/>
                    <a:ext cx="472828" cy="47308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490" name="Picture 2">
                    <a:extLst>
                      <a:ext uri="{FF2B5EF4-FFF2-40B4-BE49-F238E27FC236}">
                        <a16:creationId xmlns:a16="http://schemas.microsoft.com/office/drawing/2014/main" id="{34A00B6C-F2B7-404D-835F-5296A19E794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09097" y="2873976"/>
                    <a:ext cx="609600" cy="8789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91" name="Picture 3">
                    <a:extLst>
                      <a:ext uri="{FF2B5EF4-FFF2-40B4-BE49-F238E27FC236}">
                        <a16:creationId xmlns:a16="http://schemas.microsoft.com/office/drawing/2014/main" id="{1B68098C-70E5-4C07-BAC5-AD558AF62AE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07251" y="2765397"/>
                    <a:ext cx="375293" cy="6721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483" name="Moon 482">
                  <a:extLst>
                    <a:ext uri="{FF2B5EF4-FFF2-40B4-BE49-F238E27FC236}">
                      <a16:creationId xmlns:a16="http://schemas.microsoft.com/office/drawing/2014/main" id="{39DB75E3-40B8-40BD-BA91-EEEF2747ECB6}"/>
                    </a:ext>
                  </a:extLst>
                </p:cNvPr>
                <p:cNvSpPr/>
                <p:nvPr/>
              </p:nvSpPr>
              <p:spPr>
                <a:xfrm>
                  <a:off x="4975430" y="5462626"/>
                  <a:ext cx="185959" cy="457990"/>
                </a:xfrm>
                <a:prstGeom prst="moon">
                  <a:avLst/>
                </a:prstGeom>
                <a:solidFill>
                  <a:srgbClr val="FF996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ja-JP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6D12C926-DF5C-41B5-A783-E898D77F0D7E}"/>
                  </a:ext>
                </a:extLst>
              </p:cNvPr>
              <p:cNvSpPr/>
              <p:nvPr/>
            </p:nvSpPr>
            <p:spPr>
              <a:xfrm>
                <a:off x="2227663" y="3227254"/>
                <a:ext cx="196829" cy="1443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en-US" sz="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A26AE931-ECE9-48F5-A0E2-4FEBFD2D89F1}"/>
                </a:ext>
              </a:extLst>
            </p:cNvPr>
            <p:cNvGrpSpPr/>
            <p:nvPr/>
          </p:nvGrpSpPr>
          <p:grpSpPr>
            <a:xfrm>
              <a:off x="2481507" y="1523327"/>
              <a:ext cx="1915548" cy="648523"/>
              <a:chOff x="8023326" y="2296978"/>
              <a:chExt cx="4144926" cy="910550"/>
            </a:xfrm>
          </p:grpSpPr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488BF8B7-41E1-4C2E-B7A8-DC282E841F6B}"/>
                  </a:ext>
                </a:extLst>
              </p:cNvPr>
              <p:cNvGrpSpPr/>
              <p:nvPr/>
            </p:nvGrpSpPr>
            <p:grpSpPr>
              <a:xfrm>
                <a:off x="8023326" y="2312817"/>
                <a:ext cx="1226881" cy="434973"/>
                <a:chOff x="3457331" y="2806738"/>
                <a:chExt cx="1212432" cy="434973"/>
              </a:xfrm>
            </p:grpSpPr>
            <p:sp>
              <p:nvSpPr>
                <p:cNvPr id="478" name="Rectangle: Rounded Corners 158">
                  <a:extLst>
                    <a:ext uri="{FF2B5EF4-FFF2-40B4-BE49-F238E27FC236}">
                      <a16:creationId xmlns:a16="http://schemas.microsoft.com/office/drawing/2014/main" id="{4797AEF9-A295-4D60-8977-C5141C58EFB5}"/>
                    </a:ext>
                  </a:extLst>
                </p:cNvPr>
                <p:cNvSpPr/>
                <p:nvPr/>
              </p:nvSpPr>
              <p:spPr>
                <a:xfrm>
                  <a:off x="3457331" y="2806738"/>
                  <a:ext cx="1212432" cy="434973"/>
                </a:xfrm>
                <a:prstGeom prst="roundRect">
                  <a:avLst/>
                </a:prstGeom>
                <a:noFill/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479" name="正方形/長方形 17">
                  <a:extLst>
                    <a:ext uri="{FF2B5EF4-FFF2-40B4-BE49-F238E27FC236}">
                      <a16:creationId xmlns:a16="http://schemas.microsoft.com/office/drawing/2014/main" id="{3A36E8A7-8947-4096-9F29-5985CF2868B0}"/>
                    </a:ext>
                  </a:extLst>
                </p:cNvPr>
                <p:cNvSpPr/>
                <p:nvPr/>
              </p:nvSpPr>
              <p:spPr>
                <a:xfrm>
                  <a:off x="3513033" y="2854397"/>
                  <a:ext cx="1101031" cy="33965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70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PL check</a:t>
                  </a:r>
                </a:p>
              </p:txBody>
            </p:sp>
          </p:grpSp>
          <p:grpSp>
            <p:nvGrpSpPr>
              <p:cNvPr id="435" name="Group 31">
                <a:extLst>
                  <a:ext uri="{FF2B5EF4-FFF2-40B4-BE49-F238E27FC236}">
                    <a16:creationId xmlns:a16="http://schemas.microsoft.com/office/drawing/2014/main" id="{27142F33-742C-498B-B117-B901CE90CA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8365167" y="2682176"/>
                <a:ext cx="475181" cy="575523"/>
                <a:chOff x="2111585" y="2978219"/>
                <a:chExt cx="893555" cy="797507"/>
              </a:xfrm>
            </p:grpSpPr>
            <p:grpSp>
              <p:nvGrpSpPr>
                <p:cNvPr id="466" name="Group 297">
                  <a:extLst>
                    <a:ext uri="{FF2B5EF4-FFF2-40B4-BE49-F238E27FC236}">
                      <a16:creationId xmlns:a16="http://schemas.microsoft.com/office/drawing/2014/main" id="{C203A033-ECA6-446F-B21D-A8F14382B6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468" name="Group 34">
                    <a:extLst>
                      <a:ext uri="{FF2B5EF4-FFF2-40B4-BE49-F238E27FC236}">
                        <a16:creationId xmlns:a16="http://schemas.microsoft.com/office/drawing/2014/main" id="{52736B26-BD09-4B27-9C4F-FE5E7E5FCE4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470" name="Flowchart: Stored Data 469">
                      <a:extLst>
                        <a:ext uri="{FF2B5EF4-FFF2-40B4-BE49-F238E27FC236}">
                          <a16:creationId xmlns:a16="http://schemas.microsoft.com/office/drawing/2014/main" id="{27543A3A-DD8D-4C23-A8DE-AFAED8E7FDC1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71" name="Flowchart: Stored Data 470">
                      <a:extLst>
                        <a:ext uri="{FF2B5EF4-FFF2-40B4-BE49-F238E27FC236}">
                          <a16:creationId xmlns:a16="http://schemas.microsoft.com/office/drawing/2014/main" id="{FC2FA118-92B0-498C-9FB6-17DD4A94D4E0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72" name="Flowchart: Stored Data 471">
                      <a:extLst>
                        <a:ext uri="{FF2B5EF4-FFF2-40B4-BE49-F238E27FC236}">
                          <a16:creationId xmlns:a16="http://schemas.microsoft.com/office/drawing/2014/main" id="{A8386426-908A-4134-AADA-3B763E7977CB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73" name="Flowchart: Stored Data 472">
                      <a:extLst>
                        <a:ext uri="{FF2B5EF4-FFF2-40B4-BE49-F238E27FC236}">
                          <a16:creationId xmlns:a16="http://schemas.microsoft.com/office/drawing/2014/main" id="{2185A3A9-1B7B-47A4-93A7-D711B14C21CA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74" name="Oval 473">
                      <a:extLst>
                        <a:ext uri="{FF2B5EF4-FFF2-40B4-BE49-F238E27FC236}">
                          <a16:creationId xmlns:a16="http://schemas.microsoft.com/office/drawing/2014/main" id="{1958771C-B333-45FA-88A3-EFCE0B33D6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75" name="Oval 474">
                      <a:extLst>
                        <a:ext uri="{FF2B5EF4-FFF2-40B4-BE49-F238E27FC236}">
                          <a16:creationId xmlns:a16="http://schemas.microsoft.com/office/drawing/2014/main" id="{BEF8534F-01F2-473C-A4C3-E6836EADAB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476" name="Picture 2">
                      <a:extLst>
                        <a:ext uri="{FF2B5EF4-FFF2-40B4-BE49-F238E27FC236}">
                          <a16:creationId xmlns:a16="http://schemas.microsoft.com/office/drawing/2014/main" id="{17D93D3F-322B-4672-9438-3FEB9A99299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77" name="Picture 3">
                      <a:extLst>
                        <a:ext uri="{FF2B5EF4-FFF2-40B4-BE49-F238E27FC236}">
                          <a16:creationId xmlns:a16="http://schemas.microsoft.com/office/drawing/2014/main" id="{62B41E8F-6AF1-4A2F-AC3F-51C4EA2C746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469" name="Moon 468">
                    <a:extLst>
                      <a:ext uri="{FF2B5EF4-FFF2-40B4-BE49-F238E27FC236}">
                        <a16:creationId xmlns:a16="http://schemas.microsoft.com/office/drawing/2014/main" id="{9E28E14C-CEB0-4600-A08B-25C064257431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67" name="Oval 466">
                  <a:extLst>
                    <a:ext uri="{FF2B5EF4-FFF2-40B4-BE49-F238E27FC236}">
                      <a16:creationId xmlns:a16="http://schemas.microsoft.com/office/drawing/2014/main" id="{2BAD29BC-4A1A-458A-B70D-3430C3096C2D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36" name="Rectangle: Rounded Corners 158">
                <a:extLst>
                  <a:ext uri="{FF2B5EF4-FFF2-40B4-BE49-F238E27FC236}">
                    <a16:creationId xmlns:a16="http://schemas.microsoft.com/office/drawing/2014/main" id="{4D9FF04F-F423-4A43-B927-8D7595193C94}"/>
                  </a:ext>
                </a:extLst>
              </p:cNvPr>
              <p:cNvSpPr/>
              <p:nvPr/>
            </p:nvSpPr>
            <p:spPr>
              <a:xfrm>
                <a:off x="10894109" y="2296978"/>
                <a:ext cx="1274143" cy="434973"/>
              </a:xfrm>
              <a:prstGeom prst="roundRect">
                <a:avLst/>
              </a:prstGeom>
              <a:noFill/>
              <a:ln w="22225">
                <a:solidFill>
                  <a:srgbClr val="0000F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grpSp>
            <p:nvGrpSpPr>
              <p:cNvPr id="437" name="Group 31">
                <a:extLst>
                  <a:ext uri="{FF2B5EF4-FFF2-40B4-BE49-F238E27FC236}">
                    <a16:creationId xmlns:a16="http://schemas.microsoft.com/office/drawing/2014/main" id="{53DBBC0F-F44F-43AB-B8F5-6A33A3D298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1243117" y="2666337"/>
                <a:ext cx="475181" cy="575523"/>
                <a:chOff x="2111585" y="2978219"/>
                <a:chExt cx="893555" cy="797507"/>
              </a:xfrm>
            </p:grpSpPr>
            <p:grpSp>
              <p:nvGrpSpPr>
                <p:cNvPr id="454" name="Group 297">
                  <a:extLst>
                    <a:ext uri="{FF2B5EF4-FFF2-40B4-BE49-F238E27FC236}">
                      <a16:creationId xmlns:a16="http://schemas.microsoft.com/office/drawing/2014/main" id="{8A5B526B-8FEA-4130-9DA7-8BED0F64B1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456" name="Group 34">
                    <a:extLst>
                      <a:ext uri="{FF2B5EF4-FFF2-40B4-BE49-F238E27FC236}">
                        <a16:creationId xmlns:a16="http://schemas.microsoft.com/office/drawing/2014/main" id="{D314FB0C-AD8C-4ED9-9990-FAAF2D62EFF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458" name="Flowchart: Stored Data 457">
                      <a:extLst>
                        <a:ext uri="{FF2B5EF4-FFF2-40B4-BE49-F238E27FC236}">
                          <a16:creationId xmlns:a16="http://schemas.microsoft.com/office/drawing/2014/main" id="{3A3FEBF9-9DE0-4E8C-BE74-744E624F5FD5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59" name="Flowchart: Stored Data 458">
                      <a:extLst>
                        <a:ext uri="{FF2B5EF4-FFF2-40B4-BE49-F238E27FC236}">
                          <a16:creationId xmlns:a16="http://schemas.microsoft.com/office/drawing/2014/main" id="{A9DC3461-F484-4FF0-BE42-73F448E2BE27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60" name="Flowchart: Stored Data 459">
                      <a:extLst>
                        <a:ext uri="{FF2B5EF4-FFF2-40B4-BE49-F238E27FC236}">
                          <a16:creationId xmlns:a16="http://schemas.microsoft.com/office/drawing/2014/main" id="{BF57296D-C9C0-4302-BD98-32C701A652F8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61" name="Flowchart: Stored Data 460">
                      <a:extLst>
                        <a:ext uri="{FF2B5EF4-FFF2-40B4-BE49-F238E27FC236}">
                          <a16:creationId xmlns:a16="http://schemas.microsoft.com/office/drawing/2014/main" id="{273B12C8-AFAA-44D7-8BCF-30E21CD2602D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62" name="Oval 461">
                      <a:extLst>
                        <a:ext uri="{FF2B5EF4-FFF2-40B4-BE49-F238E27FC236}">
                          <a16:creationId xmlns:a16="http://schemas.microsoft.com/office/drawing/2014/main" id="{EB97985E-7BC0-4156-B9BC-02731F3655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63" name="Oval 462">
                      <a:extLst>
                        <a:ext uri="{FF2B5EF4-FFF2-40B4-BE49-F238E27FC236}">
                          <a16:creationId xmlns:a16="http://schemas.microsoft.com/office/drawing/2014/main" id="{37F4DBE4-6350-4569-94B3-D16740ED3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464" name="Picture 2">
                      <a:extLst>
                        <a:ext uri="{FF2B5EF4-FFF2-40B4-BE49-F238E27FC236}">
                          <a16:creationId xmlns:a16="http://schemas.microsoft.com/office/drawing/2014/main" id="{A90190E9-1060-470F-8696-DD67E0EDC19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65" name="Picture 3">
                      <a:extLst>
                        <a:ext uri="{FF2B5EF4-FFF2-40B4-BE49-F238E27FC236}">
                          <a16:creationId xmlns:a16="http://schemas.microsoft.com/office/drawing/2014/main" id="{2E058623-87EA-4C62-9656-E56D0738614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457" name="Moon 456">
                    <a:extLst>
                      <a:ext uri="{FF2B5EF4-FFF2-40B4-BE49-F238E27FC236}">
                        <a16:creationId xmlns:a16="http://schemas.microsoft.com/office/drawing/2014/main" id="{0D2FABD8-1E76-425E-AC7D-89630B33BCAA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55" name="Oval 454">
                  <a:extLst>
                    <a:ext uri="{FF2B5EF4-FFF2-40B4-BE49-F238E27FC236}">
                      <a16:creationId xmlns:a16="http://schemas.microsoft.com/office/drawing/2014/main" id="{172C862E-CA23-4BB6-AF6C-3B3AB05490B5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38" name="Group 437">
                <a:extLst>
                  <a:ext uri="{FF2B5EF4-FFF2-40B4-BE49-F238E27FC236}">
                    <a16:creationId xmlns:a16="http://schemas.microsoft.com/office/drawing/2014/main" id="{06E36AEA-E2C6-406F-99B9-0C02C9431496}"/>
                  </a:ext>
                </a:extLst>
              </p:cNvPr>
              <p:cNvGrpSpPr/>
              <p:nvPr/>
            </p:nvGrpSpPr>
            <p:grpSpPr>
              <a:xfrm>
                <a:off x="9321704" y="2317601"/>
                <a:ext cx="1481325" cy="434973"/>
                <a:chOff x="3361658" y="2820583"/>
                <a:chExt cx="1214494" cy="434973"/>
              </a:xfrm>
            </p:grpSpPr>
            <p:sp>
              <p:nvSpPr>
                <p:cNvPr id="452" name="Rectangle: Rounded Corners 158">
                  <a:extLst>
                    <a:ext uri="{FF2B5EF4-FFF2-40B4-BE49-F238E27FC236}">
                      <a16:creationId xmlns:a16="http://schemas.microsoft.com/office/drawing/2014/main" id="{63801ABC-B4B4-47B3-AADA-395553EB7554}"/>
                    </a:ext>
                  </a:extLst>
                </p:cNvPr>
                <p:cNvSpPr/>
                <p:nvPr/>
              </p:nvSpPr>
              <p:spPr>
                <a:xfrm>
                  <a:off x="3363713" y="2820583"/>
                  <a:ext cx="1212439" cy="434973"/>
                </a:xfrm>
                <a:prstGeom prst="roundRect">
                  <a:avLst/>
                </a:prstGeom>
                <a:noFill/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453" name="正方形/長方形 17">
                  <a:extLst>
                    <a:ext uri="{FF2B5EF4-FFF2-40B4-BE49-F238E27FC236}">
                      <a16:creationId xmlns:a16="http://schemas.microsoft.com/office/drawing/2014/main" id="{8B25FDA2-2F79-4397-B532-2631706E255B}"/>
                    </a:ext>
                  </a:extLst>
                </p:cNvPr>
                <p:cNvSpPr/>
                <p:nvPr/>
              </p:nvSpPr>
              <p:spPr>
                <a:xfrm>
                  <a:off x="3361658" y="2877590"/>
                  <a:ext cx="1101034" cy="33965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70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Fold box</a:t>
                  </a:r>
                  <a:endParaRPr lang="en-US" altLang="ja-JP" sz="7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439" name="Group 31">
                <a:extLst>
                  <a:ext uri="{FF2B5EF4-FFF2-40B4-BE49-F238E27FC236}">
                    <a16:creationId xmlns:a16="http://schemas.microsoft.com/office/drawing/2014/main" id="{0D1A8A41-A523-45AB-9FBB-A99BEC9825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9820978" y="2647219"/>
                <a:ext cx="475181" cy="627315"/>
                <a:chOff x="2111585" y="2978219"/>
                <a:chExt cx="893555" cy="797507"/>
              </a:xfrm>
            </p:grpSpPr>
            <p:grpSp>
              <p:nvGrpSpPr>
                <p:cNvPr id="440" name="Group 297">
                  <a:extLst>
                    <a:ext uri="{FF2B5EF4-FFF2-40B4-BE49-F238E27FC236}">
                      <a16:creationId xmlns:a16="http://schemas.microsoft.com/office/drawing/2014/main" id="{9B189375-1AA2-4FEC-AD68-C6807C48B8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442" name="Group 34">
                    <a:extLst>
                      <a:ext uri="{FF2B5EF4-FFF2-40B4-BE49-F238E27FC236}">
                        <a16:creationId xmlns:a16="http://schemas.microsoft.com/office/drawing/2014/main" id="{792071DA-9F7A-4926-95B5-C17B3EF8467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444" name="Flowchart: Stored Data 443">
                      <a:extLst>
                        <a:ext uri="{FF2B5EF4-FFF2-40B4-BE49-F238E27FC236}">
                          <a16:creationId xmlns:a16="http://schemas.microsoft.com/office/drawing/2014/main" id="{C4DDE2A7-F58F-401C-811D-31BDDC9766DF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5" name="Flowchart: Stored Data 444">
                      <a:extLst>
                        <a:ext uri="{FF2B5EF4-FFF2-40B4-BE49-F238E27FC236}">
                          <a16:creationId xmlns:a16="http://schemas.microsoft.com/office/drawing/2014/main" id="{CAF4C00B-3463-4AAD-A391-4CCA1126B069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6" name="Flowchart: Stored Data 445">
                      <a:extLst>
                        <a:ext uri="{FF2B5EF4-FFF2-40B4-BE49-F238E27FC236}">
                          <a16:creationId xmlns:a16="http://schemas.microsoft.com/office/drawing/2014/main" id="{F174F0CC-D4F2-4548-AE8B-48C3B09B87B7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7" name="Flowchart: Stored Data 446">
                      <a:extLst>
                        <a:ext uri="{FF2B5EF4-FFF2-40B4-BE49-F238E27FC236}">
                          <a16:creationId xmlns:a16="http://schemas.microsoft.com/office/drawing/2014/main" id="{8FCE8F3A-CDD6-4B81-8171-5D8DC278414A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8" name="Oval 447">
                      <a:extLst>
                        <a:ext uri="{FF2B5EF4-FFF2-40B4-BE49-F238E27FC236}">
                          <a16:creationId xmlns:a16="http://schemas.microsoft.com/office/drawing/2014/main" id="{37D3FDD6-35CD-4D8C-A956-BBF377547D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9" name="Oval 448">
                      <a:extLst>
                        <a:ext uri="{FF2B5EF4-FFF2-40B4-BE49-F238E27FC236}">
                          <a16:creationId xmlns:a16="http://schemas.microsoft.com/office/drawing/2014/main" id="{518E2789-9CCC-4F4A-B122-935BFE3566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450" name="Picture 2">
                      <a:extLst>
                        <a:ext uri="{FF2B5EF4-FFF2-40B4-BE49-F238E27FC236}">
                          <a16:creationId xmlns:a16="http://schemas.microsoft.com/office/drawing/2014/main" id="{60FFD558-2970-47FE-AD84-614C75B7C4D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51" name="Picture 3">
                      <a:extLst>
                        <a:ext uri="{FF2B5EF4-FFF2-40B4-BE49-F238E27FC236}">
                          <a16:creationId xmlns:a16="http://schemas.microsoft.com/office/drawing/2014/main" id="{AF9A2D89-E1AE-4D66-9F64-56515F70D0A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443" name="Moon 442">
                    <a:extLst>
                      <a:ext uri="{FF2B5EF4-FFF2-40B4-BE49-F238E27FC236}">
                        <a16:creationId xmlns:a16="http://schemas.microsoft.com/office/drawing/2014/main" id="{0E67B409-88C0-4442-86A0-5C0171419F99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41" name="Oval 440">
                  <a:extLst>
                    <a:ext uri="{FF2B5EF4-FFF2-40B4-BE49-F238E27FC236}">
                      <a16:creationId xmlns:a16="http://schemas.microsoft.com/office/drawing/2014/main" id="{9F4AC6A6-96A8-4FBD-A8BA-E8D72A20C1CC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33" name="正方形/長方形 17">
              <a:extLst>
                <a:ext uri="{FF2B5EF4-FFF2-40B4-BE49-F238E27FC236}">
                  <a16:creationId xmlns:a16="http://schemas.microsoft.com/office/drawing/2014/main" id="{20093C7E-97FB-4AA5-9F7A-4C696C4B0F78}"/>
                </a:ext>
              </a:extLst>
            </p:cNvPr>
            <p:cNvSpPr/>
            <p:nvPr/>
          </p:nvSpPr>
          <p:spPr>
            <a:xfrm>
              <a:off x="3794818" y="1532843"/>
              <a:ext cx="620628" cy="28493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Packing</a:t>
              </a:r>
              <a:endParaRPr lang="en-US" altLang="ja-JP" sz="7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779175" y="1814385"/>
            <a:ext cx="1217866" cy="1103159"/>
            <a:chOff x="9049743" y="1876228"/>
            <a:chExt cx="1217866" cy="1103159"/>
          </a:xfrm>
        </p:grpSpPr>
        <p:grpSp>
          <p:nvGrpSpPr>
            <p:cNvPr id="534" name="Group 3">
              <a:extLst>
                <a:ext uri="{FF2B5EF4-FFF2-40B4-BE49-F238E27FC236}">
                  <a16:creationId xmlns:a16="http://schemas.microsoft.com/office/drawing/2014/main" id="{CA4FD6F1-F8B7-47BA-8B9E-E26BFDC7F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28118" y="1974308"/>
              <a:ext cx="392784" cy="229201"/>
              <a:chOff x="201" y="528"/>
              <a:chExt cx="1068" cy="720"/>
            </a:xfrm>
          </p:grpSpPr>
          <p:sp>
            <p:nvSpPr>
              <p:cNvPr id="535" name="Line 4">
                <a:extLst>
                  <a:ext uri="{FF2B5EF4-FFF2-40B4-BE49-F238E27FC236}">
                    <a16:creationId xmlns:a16="http://schemas.microsoft.com/office/drawing/2014/main" id="{EF9F78CA-C3ED-49FE-82F4-3BBE0DBF0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9" y="1002"/>
                <a:ext cx="198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536" name="Group 5">
                <a:extLst>
                  <a:ext uri="{FF2B5EF4-FFF2-40B4-BE49-F238E27FC236}">
                    <a16:creationId xmlns:a16="http://schemas.microsoft.com/office/drawing/2014/main" id="{04DA22F3-8BB9-478B-A644-AFBCE2225D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" y="863"/>
                <a:ext cx="1068" cy="385"/>
                <a:chOff x="944" y="816"/>
                <a:chExt cx="4160" cy="1688"/>
              </a:xfrm>
            </p:grpSpPr>
            <p:sp>
              <p:nvSpPr>
                <p:cNvPr id="589" name="AutoShape 6" descr="50%">
                  <a:extLst>
                    <a:ext uri="{FF2B5EF4-FFF2-40B4-BE49-F238E27FC236}">
                      <a16:creationId xmlns:a16="http://schemas.microsoft.com/office/drawing/2014/main" id="{B0790ED8-7C7A-4704-BD68-23EA3A92B7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968"/>
                  <a:ext cx="4144" cy="1536"/>
                </a:xfrm>
                <a:prstGeom prst="parallelogram">
                  <a:avLst>
                    <a:gd name="adj" fmla="val 99473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590" name="AutoShape 7" descr="50%">
                  <a:extLst>
                    <a:ext uri="{FF2B5EF4-FFF2-40B4-BE49-F238E27FC236}">
                      <a16:creationId xmlns:a16="http://schemas.microsoft.com/office/drawing/2014/main" id="{948FFC98-59B7-4CE1-B24B-BF586D6900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4" y="2120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591" name="AutoShape 8" descr="50%">
                  <a:extLst>
                    <a:ext uri="{FF2B5EF4-FFF2-40B4-BE49-F238E27FC236}">
                      <a16:creationId xmlns:a16="http://schemas.microsoft.com/office/drawing/2014/main" id="{A84C6BC5-B008-49C4-A3BA-606FC1229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6" y="2120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592" name="AutoShape 9" descr="50%">
                  <a:extLst>
                    <a:ext uri="{FF2B5EF4-FFF2-40B4-BE49-F238E27FC236}">
                      <a16:creationId xmlns:a16="http://schemas.microsoft.com/office/drawing/2014/main" id="{E02F91D9-6042-425E-8AEE-0742A554C3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6" y="2120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593" name="AutoShape 10" descr="50%">
                  <a:extLst>
                    <a:ext uri="{FF2B5EF4-FFF2-40B4-BE49-F238E27FC236}">
                      <a16:creationId xmlns:a16="http://schemas.microsoft.com/office/drawing/2014/main" id="{C9E1FC4F-2C3A-417D-9CA7-8CE2C274B0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0" y="1440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594" name="AutoShape 11" descr="50%">
                  <a:extLst>
                    <a:ext uri="{FF2B5EF4-FFF2-40B4-BE49-F238E27FC236}">
                      <a16:creationId xmlns:a16="http://schemas.microsoft.com/office/drawing/2014/main" id="{A21E4CEE-A5CF-4E40-88A7-839278886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4" y="824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595" name="AutoShape 12" descr="50%">
                  <a:extLst>
                    <a:ext uri="{FF2B5EF4-FFF2-40B4-BE49-F238E27FC236}">
                      <a16:creationId xmlns:a16="http://schemas.microsoft.com/office/drawing/2014/main" id="{450F1B36-E1F7-41D8-A23A-124D9FD7CB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4" y="816"/>
                  <a:ext cx="4144" cy="1536"/>
                </a:xfrm>
                <a:prstGeom prst="parallelogram">
                  <a:avLst>
                    <a:gd name="adj" fmla="val 99473"/>
                  </a:avLst>
                </a:prstGeom>
                <a:pattFill prst="pct50">
                  <a:fgClr>
                    <a:srgbClr val="CC66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sp>
            <p:nvSpPr>
              <p:cNvPr id="537" name="AutoShape 13">
                <a:extLst>
                  <a:ext uri="{FF2B5EF4-FFF2-40B4-BE49-F238E27FC236}">
                    <a16:creationId xmlns:a16="http://schemas.microsoft.com/office/drawing/2014/main" id="{9CB7CE3A-D374-46F1-AD26-ED95CBBE7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" y="611"/>
                <a:ext cx="515" cy="422"/>
              </a:xfrm>
              <a:prstGeom prst="cube">
                <a:avLst>
                  <a:gd name="adj" fmla="val 39454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8" name="AutoShape 14">
                <a:extLst>
                  <a:ext uri="{FF2B5EF4-FFF2-40B4-BE49-F238E27FC236}">
                    <a16:creationId xmlns:a16="http://schemas.microsoft.com/office/drawing/2014/main" id="{C2D31742-0F96-4FA1-93AC-DFF1DC41B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" y="781"/>
                <a:ext cx="514" cy="422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9" name="Line 15">
                <a:extLst>
                  <a:ext uri="{FF2B5EF4-FFF2-40B4-BE49-F238E27FC236}">
                    <a16:creationId xmlns:a16="http://schemas.microsoft.com/office/drawing/2014/main" id="{6E5F76FA-EC94-4AAE-B251-2ACA7EC78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9" y="791"/>
                <a:ext cx="198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0" name="Line 16">
                <a:extLst>
                  <a:ext uri="{FF2B5EF4-FFF2-40B4-BE49-F238E27FC236}">
                    <a16:creationId xmlns:a16="http://schemas.microsoft.com/office/drawing/2014/main" id="{ADB74ABF-A105-4CED-B616-932D53BB6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7" y="616"/>
                <a:ext cx="198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1" name="AutoShape 17">
                <a:extLst>
                  <a:ext uri="{FF2B5EF4-FFF2-40B4-BE49-F238E27FC236}">
                    <a16:creationId xmlns:a16="http://schemas.microsoft.com/office/drawing/2014/main" id="{26D5113B-3031-4A0A-9FF3-116D989F3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" y="616"/>
                <a:ext cx="514" cy="421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2" name="Line 18">
                <a:extLst>
                  <a:ext uri="{FF2B5EF4-FFF2-40B4-BE49-F238E27FC236}">
                    <a16:creationId xmlns:a16="http://schemas.microsoft.com/office/drawing/2014/main" id="{B6486DF0-2EC1-4B1C-86A3-2A5861789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54" y="626"/>
                <a:ext cx="197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3" name="AutoShape 19">
                <a:extLst>
                  <a:ext uri="{FF2B5EF4-FFF2-40B4-BE49-F238E27FC236}">
                    <a16:creationId xmlns:a16="http://schemas.microsoft.com/office/drawing/2014/main" id="{28E22836-ED61-4A21-9B6E-C5E9B80ED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" y="781"/>
                <a:ext cx="514" cy="422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4" name="Line 20">
                <a:extLst>
                  <a:ext uri="{FF2B5EF4-FFF2-40B4-BE49-F238E27FC236}">
                    <a16:creationId xmlns:a16="http://schemas.microsoft.com/office/drawing/2014/main" id="{775DEC27-29E2-40C9-9441-2221E4F9E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6" y="791"/>
                <a:ext cx="197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5" name="AutoShape 21">
                <a:extLst>
                  <a:ext uri="{FF2B5EF4-FFF2-40B4-BE49-F238E27FC236}">
                    <a16:creationId xmlns:a16="http://schemas.microsoft.com/office/drawing/2014/main" id="{18A3C969-E626-41F5-9E4C-7E4579D6D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" y="528"/>
                <a:ext cx="514" cy="421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6" name="Line 22">
                <a:extLst>
                  <a:ext uri="{FF2B5EF4-FFF2-40B4-BE49-F238E27FC236}">
                    <a16:creationId xmlns:a16="http://schemas.microsoft.com/office/drawing/2014/main" id="{E38764F4-7864-47E1-B1F4-8C13A4FA4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9" y="538"/>
                <a:ext cx="198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7" name="AutoShape 23">
                <a:extLst>
                  <a:ext uri="{FF2B5EF4-FFF2-40B4-BE49-F238E27FC236}">
                    <a16:creationId xmlns:a16="http://schemas.microsoft.com/office/drawing/2014/main" id="{F828B4CA-C6F5-4576-AD33-B7D21FB79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" y="528"/>
                <a:ext cx="514" cy="421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8" name="Line 24">
                <a:extLst>
                  <a:ext uri="{FF2B5EF4-FFF2-40B4-BE49-F238E27FC236}">
                    <a16:creationId xmlns:a16="http://schemas.microsoft.com/office/drawing/2014/main" id="{E53F6B81-0A1F-4A99-94BA-152621050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6" y="538"/>
                <a:ext cx="197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549" name="Group 25">
                <a:extLst>
                  <a:ext uri="{FF2B5EF4-FFF2-40B4-BE49-F238E27FC236}">
                    <a16:creationId xmlns:a16="http://schemas.microsoft.com/office/drawing/2014/main" id="{3D47E3F8-9A82-4B6D-9738-71EAEE5D15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4" y="1072"/>
                <a:ext cx="198" cy="97"/>
                <a:chOff x="1248" y="816"/>
                <a:chExt cx="240" cy="132"/>
              </a:xfrm>
            </p:grpSpPr>
            <p:sp>
              <p:nvSpPr>
                <p:cNvPr id="582" name="AutoShape 26">
                  <a:extLst>
                    <a:ext uri="{FF2B5EF4-FFF2-40B4-BE49-F238E27FC236}">
                      <a16:creationId xmlns:a16="http://schemas.microsoft.com/office/drawing/2014/main" id="{78B89E5E-B076-4F8C-B389-C12F540B47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202243">
                  <a:off x="1248" y="816"/>
                  <a:ext cx="240" cy="96"/>
                </a:xfrm>
                <a:prstGeom prst="parallelogram">
                  <a:avLst>
                    <a:gd name="adj" fmla="val 62500"/>
                  </a:avLst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583" name="Group 27">
                  <a:extLst>
                    <a:ext uri="{FF2B5EF4-FFF2-40B4-BE49-F238E27FC236}">
                      <a16:creationId xmlns:a16="http://schemas.microsoft.com/office/drawing/2014/main" id="{4879B577-25D7-47B0-8423-5D7A304C0E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6" y="816"/>
                  <a:ext cx="120" cy="132"/>
                  <a:chOff x="1464" y="1164"/>
                  <a:chExt cx="144" cy="108"/>
                </a:xfrm>
              </p:grpSpPr>
              <p:sp>
                <p:nvSpPr>
                  <p:cNvPr id="584" name="Line 28">
                    <a:extLst>
                      <a:ext uri="{FF2B5EF4-FFF2-40B4-BE49-F238E27FC236}">
                        <a16:creationId xmlns:a16="http://schemas.microsoft.com/office/drawing/2014/main" id="{F1754BB2-FE8E-4582-852B-0B42DB5BD0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64" y="1224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85" name="Line 29">
                    <a:extLst>
                      <a:ext uri="{FF2B5EF4-FFF2-40B4-BE49-F238E27FC236}">
                        <a16:creationId xmlns:a16="http://schemas.microsoft.com/office/drawing/2014/main" id="{DCAD0D5F-3449-4A29-97A5-6AE38122AA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00" y="1212"/>
                    <a:ext cx="0" cy="4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86" name="Line 30">
                    <a:extLst>
                      <a:ext uri="{FF2B5EF4-FFF2-40B4-BE49-F238E27FC236}">
                        <a16:creationId xmlns:a16="http://schemas.microsoft.com/office/drawing/2014/main" id="{49409D30-17BD-4629-B4A5-85E9FA78EB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200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87" name="Line 31">
                    <a:extLst>
                      <a:ext uri="{FF2B5EF4-FFF2-40B4-BE49-F238E27FC236}">
                        <a16:creationId xmlns:a16="http://schemas.microsoft.com/office/drawing/2014/main" id="{9955ACAC-FE32-4A77-83FB-8B0E1288B4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72" y="1182"/>
                    <a:ext cx="0" cy="4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88" name="Line 32">
                    <a:extLst>
                      <a:ext uri="{FF2B5EF4-FFF2-40B4-BE49-F238E27FC236}">
                        <a16:creationId xmlns:a16="http://schemas.microsoft.com/office/drawing/2014/main" id="{8F1A1ED7-744B-4E4B-9EDF-6172F232B9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08" y="1164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550" name="Group 33">
                <a:extLst>
                  <a:ext uri="{FF2B5EF4-FFF2-40B4-BE49-F238E27FC236}">
                    <a16:creationId xmlns:a16="http://schemas.microsoft.com/office/drawing/2014/main" id="{F19AE3F0-91EB-4E39-B62A-F530D0F5A2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8" y="967"/>
                <a:ext cx="79" cy="35"/>
                <a:chOff x="3120" y="3600"/>
                <a:chExt cx="96" cy="48"/>
              </a:xfrm>
            </p:grpSpPr>
            <p:sp>
              <p:nvSpPr>
                <p:cNvPr id="575" name="Rectangle 34">
                  <a:extLst>
                    <a:ext uri="{FF2B5EF4-FFF2-40B4-BE49-F238E27FC236}">
                      <a16:creationId xmlns:a16="http://schemas.microsoft.com/office/drawing/2014/main" id="{33CA6C45-405B-4C1E-AF05-3E4052EA7D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600"/>
                  <a:ext cx="96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576" name="Group 35">
                  <a:extLst>
                    <a:ext uri="{FF2B5EF4-FFF2-40B4-BE49-F238E27FC236}">
                      <a16:creationId xmlns:a16="http://schemas.microsoft.com/office/drawing/2014/main" id="{BEA96BED-F1BC-4C2C-9485-E4E1D57DAC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9" y="3606"/>
                  <a:ext cx="74" cy="33"/>
                  <a:chOff x="3456" y="3648"/>
                  <a:chExt cx="74" cy="33"/>
                </a:xfrm>
              </p:grpSpPr>
              <p:sp>
                <p:nvSpPr>
                  <p:cNvPr id="577" name="Line 36">
                    <a:extLst>
                      <a:ext uri="{FF2B5EF4-FFF2-40B4-BE49-F238E27FC236}">
                        <a16:creationId xmlns:a16="http://schemas.microsoft.com/office/drawing/2014/main" id="{C7F36870-B7E7-4A9E-8D9D-82BCA0D97D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78" name="Line 37">
                    <a:extLst>
                      <a:ext uri="{FF2B5EF4-FFF2-40B4-BE49-F238E27FC236}">
                        <a16:creationId xmlns:a16="http://schemas.microsoft.com/office/drawing/2014/main" id="{4E4E1AED-ADB1-449D-A311-1FC22A0FFD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7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79" name="Line 38">
                    <a:extLst>
                      <a:ext uri="{FF2B5EF4-FFF2-40B4-BE49-F238E27FC236}">
                        <a16:creationId xmlns:a16="http://schemas.microsoft.com/office/drawing/2014/main" id="{00C1C393-9F3E-479D-BE0D-A7A6430BB4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98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80" name="Line 39">
                    <a:extLst>
                      <a:ext uri="{FF2B5EF4-FFF2-40B4-BE49-F238E27FC236}">
                        <a16:creationId xmlns:a16="http://schemas.microsoft.com/office/drawing/2014/main" id="{12651422-F794-4670-9095-B46F0C9A11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9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81" name="Line 40">
                    <a:extLst>
                      <a:ext uri="{FF2B5EF4-FFF2-40B4-BE49-F238E27FC236}">
                        <a16:creationId xmlns:a16="http://schemas.microsoft.com/office/drawing/2014/main" id="{A6A47C2A-58D9-41E9-800A-30736896F5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0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551" name="Group 41">
                <a:extLst>
                  <a:ext uri="{FF2B5EF4-FFF2-40B4-BE49-F238E27FC236}">
                    <a16:creationId xmlns:a16="http://schemas.microsoft.com/office/drawing/2014/main" id="{B54FF853-20A2-4A34-B070-76E6A3A75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8" y="721"/>
                <a:ext cx="79" cy="35"/>
                <a:chOff x="3120" y="3600"/>
                <a:chExt cx="96" cy="48"/>
              </a:xfrm>
            </p:grpSpPr>
            <p:sp>
              <p:nvSpPr>
                <p:cNvPr id="568" name="Rectangle 42">
                  <a:extLst>
                    <a:ext uri="{FF2B5EF4-FFF2-40B4-BE49-F238E27FC236}">
                      <a16:creationId xmlns:a16="http://schemas.microsoft.com/office/drawing/2014/main" id="{733FEEC8-BBCD-4E39-8827-9479058C0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600"/>
                  <a:ext cx="96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569" name="Group 43">
                  <a:extLst>
                    <a:ext uri="{FF2B5EF4-FFF2-40B4-BE49-F238E27FC236}">
                      <a16:creationId xmlns:a16="http://schemas.microsoft.com/office/drawing/2014/main" id="{6D765303-CBD2-4524-B09D-53556EFB31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9" y="3606"/>
                  <a:ext cx="74" cy="33"/>
                  <a:chOff x="3456" y="3648"/>
                  <a:chExt cx="74" cy="33"/>
                </a:xfrm>
              </p:grpSpPr>
              <p:sp>
                <p:nvSpPr>
                  <p:cNvPr id="570" name="Line 44">
                    <a:extLst>
                      <a:ext uri="{FF2B5EF4-FFF2-40B4-BE49-F238E27FC236}">
                        <a16:creationId xmlns:a16="http://schemas.microsoft.com/office/drawing/2014/main" id="{E47B1049-36EB-4AB4-A9E6-D2FCCA1363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71" name="Line 45">
                    <a:extLst>
                      <a:ext uri="{FF2B5EF4-FFF2-40B4-BE49-F238E27FC236}">
                        <a16:creationId xmlns:a16="http://schemas.microsoft.com/office/drawing/2014/main" id="{02CD0941-E736-405B-BF5C-F20C3366C3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7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72" name="Line 46">
                    <a:extLst>
                      <a:ext uri="{FF2B5EF4-FFF2-40B4-BE49-F238E27FC236}">
                        <a16:creationId xmlns:a16="http://schemas.microsoft.com/office/drawing/2014/main" id="{D90C585C-356E-467F-A5EC-7F93041036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98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73" name="Line 47">
                    <a:extLst>
                      <a:ext uri="{FF2B5EF4-FFF2-40B4-BE49-F238E27FC236}">
                        <a16:creationId xmlns:a16="http://schemas.microsoft.com/office/drawing/2014/main" id="{312FC0B9-C93D-4798-BDAC-045B4516B4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9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74" name="Line 48">
                    <a:extLst>
                      <a:ext uri="{FF2B5EF4-FFF2-40B4-BE49-F238E27FC236}">
                        <a16:creationId xmlns:a16="http://schemas.microsoft.com/office/drawing/2014/main" id="{EF0515E9-10A9-42B9-8104-17F4A45B91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0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552" name="Group 49">
                <a:extLst>
                  <a:ext uri="{FF2B5EF4-FFF2-40B4-BE49-F238E27FC236}">
                    <a16:creationId xmlns:a16="http://schemas.microsoft.com/office/drawing/2014/main" id="{D1DB505B-307A-402D-891F-5DE5AC0C9E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" y="967"/>
                <a:ext cx="79" cy="35"/>
                <a:chOff x="3120" y="3600"/>
                <a:chExt cx="96" cy="48"/>
              </a:xfrm>
            </p:grpSpPr>
            <p:sp>
              <p:nvSpPr>
                <p:cNvPr id="561" name="Rectangle 50">
                  <a:extLst>
                    <a:ext uri="{FF2B5EF4-FFF2-40B4-BE49-F238E27FC236}">
                      <a16:creationId xmlns:a16="http://schemas.microsoft.com/office/drawing/2014/main" id="{59355B32-24D0-4167-A322-F83426D28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600"/>
                  <a:ext cx="96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562" name="Group 51">
                  <a:extLst>
                    <a:ext uri="{FF2B5EF4-FFF2-40B4-BE49-F238E27FC236}">
                      <a16:creationId xmlns:a16="http://schemas.microsoft.com/office/drawing/2014/main" id="{0D74E9D4-23D3-4BEA-B110-6798656864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9" y="3606"/>
                  <a:ext cx="74" cy="33"/>
                  <a:chOff x="3456" y="3648"/>
                  <a:chExt cx="74" cy="33"/>
                </a:xfrm>
              </p:grpSpPr>
              <p:sp>
                <p:nvSpPr>
                  <p:cNvPr id="563" name="Line 52">
                    <a:extLst>
                      <a:ext uri="{FF2B5EF4-FFF2-40B4-BE49-F238E27FC236}">
                        <a16:creationId xmlns:a16="http://schemas.microsoft.com/office/drawing/2014/main" id="{0B9EB406-ECC8-414A-BE37-202DE466F2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64" name="Line 53">
                    <a:extLst>
                      <a:ext uri="{FF2B5EF4-FFF2-40B4-BE49-F238E27FC236}">
                        <a16:creationId xmlns:a16="http://schemas.microsoft.com/office/drawing/2014/main" id="{D8942C74-7078-4A8D-A8FB-30F771823A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7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65" name="Line 54">
                    <a:extLst>
                      <a:ext uri="{FF2B5EF4-FFF2-40B4-BE49-F238E27FC236}">
                        <a16:creationId xmlns:a16="http://schemas.microsoft.com/office/drawing/2014/main" id="{6445DCBA-62CB-4340-9C15-8B0504734C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98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66" name="Line 55">
                    <a:extLst>
                      <a:ext uri="{FF2B5EF4-FFF2-40B4-BE49-F238E27FC236}">
                        <a16:creationId xmlns:a16="http://schemas.microsoft.com/office/drawing/2014/main" id="{A194C636-5E42-46BA-B4C2-A9ECA83426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9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67" name="Line 56">
                    <a:extLst>
                      <a:ext uri="{FF2B5EF4-FFF2-40B4-BE49-F238E27FC236}">
                        <a16:creationId xmlns:a16="http://schemas.microsoft.com/office/drawing/2014/main" id="{A136A76B-5084-4592-87DE-BB5E092480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0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553" name="Group 57">
                <a:extLst>
                  <a:ext uri="{FF2B5EF4-FFF2-40B4-BE49-F238E27FC236}">
                    <a16:creationId xmlns:a16="http://schemas.microsoft.com/office/drawing/2014/main" id="{AD1F43F8-241F-4E53-B466-069A769C61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" y="721"/>
                <a:ext cx="79" cy="35"/>
                <a:chOff x="3120" y="3600"/>
                <a:chExt cx="96" cy="48"/>
              </a:xfrm>
            </p:grpSpPr>
            <p:sp>
              <p:nvSpPr>
                <p:cNvPr id="554" name="Rectangle 58">
                  <a:extLst>
                    <a:ext uri="{FF2B5EF4-FFF2-40B4-BE49-F238E27FC236}">
                      <a16:creationId xmlns:a16="http://schemas.microsoft.com/office/drawing/2014/main" id="{6C931D6B-E02B-43BC-8BF6-415A56F5E8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600"/>
                  <a:ext cx="96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555" name="Group 59">
                  <a:extLst>
                    <a:ext uri="{FF2B5EF4-FFF2-40B4-BE49-F238E27FC236}">
                      <a16:creationId xmlns:a16="http://schemas.microsoft.com/office/drawing/2014/main" id="{E83514B8-87A7-4C74-982E-CC98262D70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9" y="3606"/>
                  <a:ext cx="74" cy="33"/>
                  <a:chOff x="3456" y="3648"/>
                  <a:chExt cx="74" cy="33"/>
                </a:xfrm>
              </p:grpSpPr>
              <p:sp>
                <p:nvSpPr>
                  <p:cNvPr id="556" name="Line 60">
                    <a:extLst>
                      <a:ext uri="{FF2B5EF4-FFF2-40B4-BE49-F238E27FC236}">
                        <a16:creationId xmlns:a16="http://schemas.microsoft.com/office/drawing/2014/main" id="{926F0A98-2668-4683-9D25-1D1830FF32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57" name="Line 61">
                    <a:extLst>
                      <a:ext uri="{FF2B5EF4-FFF2-40B4-BE49-F238E27FC236}">
                        <a16:creationId xmlns:a16="http://schemas.microsoft.com/office/drawing/2014/main" id="{C721E22D-BF60-4DC3-A177-87DBD2DB20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7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58" name="Line 62">
                    <a:extLst>
                      <a:ext uri="{FF2B5EF4-FFF2-40B4-BE49-F238E27FC236}">
                        <a16:creationId xmlns:a16="http://schemas.microsoft.com/office/drawing/2014/main" id="{AFA2BF88-73DD-43AD-A277-4E230BC3E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98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59" name="Line 63">
                    <a:extLst>
                      <a:ext uri="{FF2B5EF4-FFF2-40B4-BE49-F238E27FC236}">
                        <a16:creationId xmlns:a16="http://schemas.microsoft.com/office/drawing/2014/main" id="{86D30380-CD3D-4D57-94CE-62194CDD85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9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60" name="Line 64">
                    <a:extLst>
                      <a:ext uri="{FF2B5EF4-FFF2-40B4-BE49-F238E27FC236}">
                        <a16:creationId xmlns:a16="http://schemas.microsoft.com/office/drawing/2014/main" id="{A1EDD6CA-30C2-4519-9443-25B1B8BC07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0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</p:grpSp>
        <p:pic>
          <p:nvPicPr>
            <p:cNvPr id="596" name="Picture 7">
              <a:extLst>
                <a:ext uri="{FF2B5EF4-FFF2-40B4-BE49-F238E27FC236}">
                  <a16:creationId xmlns:a16="http://schemas.microsoft.com/office/drawing/2014/main" id="{904B4591-D006-4A64-BD02-5933600435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2451" y="1876228"/>
              <a:ext cx="488348" cy="380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D42E932C-2D0B-4B64-9E96-24DB0FCD02FE}"/>
                </a:ext>
              </a:extLst>
            </p:cNvPr>
            <p:cNvSpPr/>
            <p:nvPr/>
          </p:nvSpPr>
          <p:spPr>
            <a:xfrm>
              <a:off x="9049743" y="2570568"/>
              <a:ext cx="1217866" cy="4088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1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 check</a:t>
              </a:r>
            </a:p>
          </p:txBody>
        </p:sp>
        <p:pic>
          <p:nvPicPr>
            <p:cNvPr id="604" name="Picture 603">
              <a:extLst>
                <a:ext uri="{FF2B5EF4-FFF2-40B4-BE49-F238E27FC236}">
                  <a16:creationId xmlns:a16="http://schemas.microsoft.com/office/drawing/2014/main" id="{B7DD0E2B-8232-4AA9-A253-452B8773FD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1709" t="54925" r="19538"/>
            <a:stretch/>
          </p:blipFill>
          <p:spPr>
            <a:xfrm>
              <a:off x="9425370" y="2199310"/>
              <a:ext cx="589109" cy="32929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08" name="Rectangular Callout 2">
            <a:extLst>
              <a:ext uri="{FF2B5EF4-FFF2-40B4-BE49-F238E27FC236}">
                <a16:creationId xmlns:a16="http://schemas.microsoft.com/office/drawing/2014/main" id="{A88824F2-8F91-4F51-BF1D-2D30580BFA43}"/>
              </a:ext>
            </a:extLst>
          </p:cNvPr>
          <p:cNvSpPr/>
          <p:nvPr/>
        </p:nvSpPr>
        <p:spPr>
          <a:xfrm>
            <a:off x="2097546" y="1524401"/>
            <a:ext cx="1093006" cy="269771"/>
          </a:xfrm>
          <a:prstGeom prst="wedgeRectCallout">
            <a:avLst>
              <a:gd name="adj1" fmla="val 1786"/>
              <a:gd name="adj2" fmla="val 96528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Stick serial no label in 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Base &amp; remote.</a:t>
            </a:r>
          </a:p>
        </p:txBody>
      </p: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201B0899-249C-41AD-A6DD-B33E43FAA85D}"/>
              </a:ext>
            </a:extLst>
          </p:cNvPr>
          <p:cNvGrpSpPr/>
          <p:nvPr/>
        </p:nvGrpSpPr>
        <p:grpSpPr>
          <a:xfrm>
            <a:off x="1263790" y="2682031"/>
            <a:ext cx="1078031" cy="1353621"/>
            <a:chOff x="2272608" y="1979481"/>
            <a:chExt cx="1078031" cy="1511383"/>
          </a:xfrm>
        </p:grpSpPr>
        <p:pic>
          <p:nvPicPr>
            <p:cNvPr id="610" name="Picture 2" descr="18f9eef5e53af1a9f221">
              <a:extLst>
                <a:ext uri="{FF2B5EF4-FFF2-40B4-BE49-F238E27FC236}">
                  <a16:creationId xmlns:a16="http://schemas.microsoft.com/office/drawing/2014/main" id="{1AB08B05-B2D7-48CD-BC35-B92ED786CA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5400000">
              <a:off x="2055932" y="2196157"/>
              <a:ext cx="1511383" cy="1078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D73C9787-5FC3-45E0-A243-9B38FBA88E20}"/>
                </a:ext>
              </a:extLst>
            </p:cNvPr>
            <p:cNvSpPr/>
            <p:nvPr/>
          </p:nvSpPr>
          <p:spPr>
            <a:xfrm>
              <a:off x="2272608" y="1989556"/>
              <a:ext cx="1078031" cy="10089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34C095C4-9BCD-4E73-87DC-2D79400FFF08}"/>
                </a:ext>
              </a:extLst>
            </p:cNvPr>
            <p:cNvSpPr/>
            <p:nvPr/>
          </p:nvSpPr>
          <p:spPr>
            <a:xfrm>
              <a:off x="2331735" y="3046233"/>
              <a:ext cx="609873" cy="3003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05A16D8E-D27C-47C3-94C6-9B0EBD17B9E7}"/>
                </a:ext>
              </a:extLst>
            </p:cNvPr>
            <p:cNvSpPr/>
            <p:nvPr/>
          </p:nvSpPr>
          <p:spPr>
            <a:xfrm>
              <a:off x="2970718" y="3046233"/>
              <a:ext cx="376232" cy="1267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14" name="Rectangular Callout 8">
            <a:extLst>
              <a:ext uri="{FF2B5EF4-FFF2-40B4-BE49-F238E27FC236}">
                <a16:creationId xmlns:a16="http://schemas.microsoft.com/office/drawing/2014/main" id="{527B543E-AEEE-4DC1-96EA-9EE3B31B06FC}"/>
              </a:ext>
            </a:extLst>
          </p:cNvPr>
          <p:cNvSpPr/>
          <p:nvPr/>
        </p:nvSpPr>
        <p:spPr>
          <a:xfrm>
            <a:off x="6002224" y="2711235"/>
            <a:ext cx="1781757" cy="842745"/>
          </a:xfrm>
          <a:prstGeom prst="wedgeRectCallout">
            <a:avLst>
              <a:gd name="adj1" fmla="val 17528"/>
              <a:gd name="adj2" fmla="val -9978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/>
                </a:solidFill>
              </a:rPr>
              <a:t>Compare serial carton </a:t>
            </a:r>
            <a:r>
              <a:rPr lang="en-US" sz="1200" b="1" dirty="0">
                <a:solidFill>
                  <a:schemeClr val="tx1"/>
                </a:solidFill>
              </a:rPr>
              <a:t>with</a:t>
            </a:r>
            <a:r>
              <a:rPr lang="en-GB" sz="1200" b="1" dirty="0">
                <a:solidFill>
                  <a:schemeClr val="tx1"/>
                </a:solidFill>
              </a:rPr>
              <a:t> Base &amp; remote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by manual. Because the serial </a:t>
            </a:r>
            <a:r>
              <a:rPr lang="en-GB" sz="1200" b="1">
                <a:solidFill>
                  <a:srgbClr val="FF0000"/>
                </a:solidFill>
              </a:rPr>
              <a:t>no have barcode 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615" name="Picture 3" descr="18f9f0ba30ebd8fc5292">
            <a:extLst>
              <a:ext uri="{FF2B5EF4-FFF2-40B4-BE49-F238E27FC236}">
                <a16:creationId xmlns:a16="http://schemas.microsoft.com/office/drawing/2014/main" id="{053D9A2B-B4A3-4EBF-8A90-BA869A2DE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backgroundMark x1="87308" y1="97510" x2="38462" y2="995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-27621" y="2463298"/>
            <a:ext cx="1081200" cy="10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6" name="Straight Arrow Connector 615">
            <a:extLst>
              <a:ext uri="{FF2B5EF4-FFF2-40B4-BE49-F238E27FC236}">
                <a16:creationId xmlns:a16="http://schemas.microsoft.com/office/drawing/2014/main" id="{E71FE81D-D97D-4830-9DDA-3D232EC37F09}"/>
              </a:ext>
            </a:extLst>
          </p:cNvPr>
          <p:cNvCxnSpPr>
            <a:cxnSpLocks/>
          </p:cNvCxnSpPr>
          <p:nvPr/>
        </p:nvCxnSpPr>
        <p:spPr>
          <a:xfrm flipH="1" flipV="1">
            <a:off x="570744" y="3214441"/>
            <a:ext cx="872271" cy="61310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7" name="Picture 2" descr="18f9eef5e53af1a9f221">
            <a:extLst>
              <a:ext uri="{FF2B5EF4-FFF2-40B4-BE49-F238E27FC236}">
                <a16:creationId xmlns:a16="http://schemas.microsoft.com/office/drawing/2014/main" id="{231FF717-0183-45C4-8934-643C85379D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499793" y="3414919"/>
            <a:ext cx="375176" cy="105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" name="Rectangle 617">
            <a:extLst>
              <a:ext uri="{FF2B5EF4-FFF2-40B4-BE49-F238E27FC236}">
                <a16:creationId xmlns:a16="http://schemas.microsoft.com/office/drawing/2014/main" id="{9DF82D33-5984-489A-B298-BB82B9C61079}"/>
              </a:ext>
            </a:extLst>
          </p:cNvPr>
          <p:cNvSpPr/>
          <p:nvPr/>
        </p:nvSpPr>
        <p:spPr>
          <a:xfrm>
            <a:off x="-21270" y="3424289"/>
            <a:ext cx="1159559" cy="300358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Serial Base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</a:rPr>
              <a:t>No barcode</a:t>
            </a:r>
          </a:p>
        </p:txBody>
      </p:sp>
      <p:pic>
        <p:nvPicPr>
          <p:cNvPr id="619" name="Picture 2" descr="18f9f0b7f17b0ba87201">
            <a:extLst>
              <a:ext uri="{FF2B5EF4-FFF2-40B4-BE49-F238E27FC236}">
                <a16:creationId xmlns:a16="http://schemas.microsoft.com/office/drawing/2014/main" id="{D376344E-2878-46B7-A988-FBCC2BCB1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81081" y1="90090" x2="80405" y2="9910"/>
                        <a14:backgroundMark x1="27703" y1="92793" x2="52027" y2="94595"/>
                        <a14:backgroundMark x1="45608" y1="0" x2="22635" y2="9009"/>
                        <a14:backgroundMark x1="47297" y1="8108" x2="76014" y2="8108"/>
                        <a14:backgroundMark x1="82770" y1="99099" x2="86824" y2="99099"/>
                        <a14:backgroundMark x1="55068" y1="99099" x2="82095" y2="990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2156708" y="3086090"/>
            <a:ext cx="1210786" cy="46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0" name="Straight Arrow Connector 619">
            <a:extLst>
              <a:ext uri="{FF2B5EF4-FFF2-40B4-BE49-F238E27FC236}">
                <a16:creationId xmlns:a16="http://schemas.microsoft.com/office/drawing/2014/main" id="{7BBF60E6-D5A6-428E-B97D-4BC65E74FBAC}"/>
              </a:ext>
            </a:extLst>
          </p:cNvPr>
          <p:cNvCxnSpPr>
            <a:cxnSpLocks/>
          </p:cNvCxnSpPr>
          <p:nvPr/>
        </p:nvCxnSpPr>
        <p:spPr>
          <a:xfrm flipV="1">
            <a:off x="2152794" y="3581473"/>
            <a:ext cx="655921" cy="19947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1" name="Picture 2" descr="18f9eef5e53af1a9f221">
            <a:extLst>
              <a:ext uri="{FF2B5EF4-FFF2-40B4-BE49-F238E27FC236}">
                <a16:creationId xmlns:a16="http://schemas.microsoft.com/office/drawing/2014/main" id="{5CCFAED5-FC3D-4448-90D0-BB89A7970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3231804" y="3498379"/>
            <a:ext cx="316671" cy="86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2" name="Rectangle 621">
            <a:extLst>
              <a:ext uri="{FF2B5EF4-FFF2-40B4-BE49-F238E27FC236}">
                <a16:creationId xmlns:a16="http://schemas.microsoft.com/office/drawing/2014/main" id="{FCE8700A-3778-45E1-8DA2-98505F8C7615}"/>
              </a:ext>
            </a:extLst>
          </p:cNvPr>
          <p:cNvSpPr/>
          <p:nvPr/>
        </p:nvSpPr>
        <p:spPr>
          <a:xfrm>
            <a:off x="2776770" y="3399496"/>
            <a:ext cx="1159559" cy="300358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Serial remote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</a:rPr>
              <a:t>no barcode</a:t>
            </a:r>
          </a:p>
        </p:txBody>
      </p: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D9CDBA2B-11CD-4709-82B2-4F5801BF0875}"/>
              </a:ext>
            </a:extLst>
          </p:cNvPr>
          <p:cNvGrpSpPr/>
          <p:nvPr/>
        </p:nvGrpSpPr>
        <p:grpSpPr>
          <a:xfrm>
            <a:off x="3930383" y="2626047"/>
            <a:ext cx="1960736" cy="1481193"/>
            <a:chOff x="120279" y="2045701"/>
            <a:chExt cx="1960736" cy="1691375"/>
          </a:xfrm>
        </p:grpSpPr>
        <p:pic>
          <p:nvPicPr>
            <p:cNvPr id="624" name="Picture 2" descr="18fa30af9aa4bb5c8282">
              <a:extLst>
                <a:ext uri="{FF2B5EF4-FFF2-40B4-BE49-F238E27FC236}">
                  <a16:creationId xmlns:a16="http://schemas.microsoft.com/office/drawing/2014/main" id="{A69A24D7-FD4A-40BF-88B1-2E4656847D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5400000">
              <a:off x="257344" y="1913406"/>
              <a:ext cx="1691375" cy="1955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" name="Rectangle 736">
              <a:extLst>
                <a:ext uri="{FF2B5EF4-FFF2-40B4-BE49-F238E27FC236}">
                  <a16:creationId xmlns:a16="http://schemas.microsoft.com/office/drawing/2014/main" id="{E612E81B-D5AC-4B84-99CB-BFF47F5511A0}"/>
                </a:ext>
              </a:extLst>
            </p:cNvPr>
            <p:cNvSpPr/>
            <p:nvPr/>
          </p:nvSpPr>
          <p:spPr>
            <a:xfrm>
              <a:off x="1097394" y="2828798"/>
              <a:ext cx="839271" cy="924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bg2">
                      <a:lumMod val="50000"/>
                    </a:schemeClr>
                  </a:solidFill>
                </a:rPr>
                <a:t>KX-TGC1611SPC</a:t>
              </a:r>
            </a:p>
          </p:txBody>
        </p:sp>
        <p:sp>
          <p:nvSpPr>
            <p:cNvPr id="741" name="Rectangle 740">
              <a:extLst>
                <a:ext uri="{FF2B5EF4-FFF2-40B4-BE49-F238E27FC236}">
                  <a16:creationId xmlns:a16="http://schemas.microsoft.com/office/drawing/2014/main" id="{F334FE4D-A101-4692-BE43-C4D0829AC1F6}"/>
                </a:ext>
              </a:extLst>
            </p:cNvPr>
            <p:cNvSpPr/>
            <p:nvPr/>
          </p:nvSpPr>
          <p:spPr>
            <a:xfrm>
              <a:off x="1092221" y="3017442"/>
              <a:ext cx="762974" cy="764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bg2">
                      <a:lumMod val="50000"/>
                    </a:schemeClr>
                  </a:solidFill>
                </a:rPr>
                <a:t>4ECCJ170833</a:t>
              </a:r>
            </a:p>
          </p:txBody>
        </p:sp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3B41B508-3C8B-4E76-9EBB-D25F47F29647}"/>
                </a:ext>
              </a:extLst>
            </p:cNvPr>
            <p:cNvSpPr/>
            <p:nvPr/>
          </p:nvSpPr>
          <p:spPr>
            <a:xfrm>
              <a:off x="120279" y="2260574"/>
              <a:ext cx="920256" cy="37587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Scan barcode in Weight</a:t>
              </a:r>
            </a:p>
          </p:txBody>
        </p:sp>
      </p:grpSp>
      <p:cxnSp>
        <p:nvCxnSpPr>
          <p:cNvPr id="743" name="Straight Arrow Connector 742">
            <a:extLst>
              <a:ext uri="{FF2B5EF4-FFF2-40B4-BE49-F238E27FC236}">
                <a16:creationId xmlns:a16="http://schemas.microsoft.com/office/drawing/2014/main" id="{FB1B6D34-60A2-46B4-A10A-85726C5C14BD}"/>
              </a:ext>
            </a:extLst>
          </p:cNvPr>
          <p:cNvCxnSpPr>
            <a:cxnSpLocks/>
          </p:cNvCxnSpPr>
          <p:nvPr/>
        </p:nvCxnSpPr>
        <p:spPr>
          <a:xfrm>
            <a:off x="2230949" y="3119997"/>
            <a:ext cx="2549090" cy="36649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40207" y="3436756"/>
            <a:ext cx="862355" cy="13771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4" name="Straight Arrow Connector 743"/>
          <p:cNvCxnSpPr/>
          <p:nvPr/>
        </p:nvCxnSpPr>
        <p:spPr>
          <a:xfrm flipV="1">
            <a:off x="8256057" y="2870527"/>
            <a:ext cx="13164" cy="1396113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/>
          <p:cNvCxnSpPr/>
          <p:nvPr/>
        </p:nvCxnSpPr>
        <p:spPr>
          <a:xfrm flipV="1">
            <a:off x="461478" y="4311631"/>
            <a:ext cx="7807743" cy="4316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61478" y="4067906"/>
            <a:ext cx="0" cy="269125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/>
          <p:cNvCxnSpPr/>
          <p:nvPr/>
        </p:nvCxnSpPr>
        <p:spPr>
          <a:xfrm>
            <a:off x="2753679" y="3907759"/>
            <a:ext cx="8422" cy="399975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0" name="Multiply 749"/>
          <p:cNvSpPr/>
          <p:nvPr/>
        </p:nvSpPr>
        <p:spPr>
          <a:xfrm>
            <a:off x="7800165" y="3773783"/>
            <a:ext cx="880610" cy="745893"/>
          </a:xfrm>
          <a:prstGeom prst="mathMultiply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7D622171-5B9E-46A9-868B-D12F72DA6E37}"/>
              </a:ext>
            </a:extLst>
          </p:cNvPr>
          <p:cNvGrpSpPr/>
          <p:nvPr/>
        </p:nvGrpSpPr>
        <p:grpSpPr>
          <a:xfrm>
            <a:off x="9453674" y="1622409"/>
            <a:ext cx="1435821" cy="1115652"/>
            <a:chOff x="4818997" y="1488745"/>
            <a:chExt cx="1410162" cy="998784"/>
          </a:xfrm>
        </p:grpSpPr>
        <p:pic>
          <p:nvPicPr>
            <p:cNvPr id="752" name="Picture 751">
              <a:extLst>
                <a:ext uri="{FF2B5EF4-FFF2-40B4-BE49-F238E27FC236}">
                  <a16:creationId xmlns:a16="http://schemas.microsoft.com/office/drawing/2014/main" id="{E5350DC7-4FCF-411C-9B04-2DA6EF9579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 flipH="1" flipV="1">
              <a:off x="4818997" y="1538761"/>
              <a:ext cx="619241" cy="889991"/>
            </a:xfrm>
            <a:prstGeom prst="rect">
              <a:avLst/>
            </a:prstGeom>
          </p:spPr>
        </p:pic>
        <p:sp>
          <p:nvSpPr>
            <p:cNvPr id="753" name="Rectangle 752">
              <a:extLst>
                <a:ext uri="{FF2B5EF4-FFF2-40B4-BE49-F238E27FC236}">
                  <a16:creationId xmlns:a16="http://schemas.microsoft.com/office/drawing/2014/main" id="{9E9C7B2C-80C0-428D-AA78-C984C85E0878}"/>
                </a:ext>
              </a:extLst>
            </p:cNvPr>
            <p:cNvSpPr/>
            <p:nvPr/>
          </p:nvSpPr>
          <p:spPr>
            <a:xfrm>
              <a:off x="5543136" y="1488745"/>
              <a:ext cx="686023" cy="99878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Only scan serial No on Carton box</a:t>
              </a:r>
            </a:p>
          </p:txBody>
        </p:sp>
      </p:grpSp>
      <p:pic>
        <p:nvPicPr>
          <p:cNvPr id="754" name="Picture 753">
            <a:extLst>
              <a:ext uri="{FF2B5EF4-FFF2-40B4-BE49-F238E27FC236}">
                <a16:creationId xmlns:a16="http://schemas.microsoft.com/office/drawing/2014/main" id="{BA7F94B4-06D7-4696-8265-E65EF7E75487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1434" y="1803273"/>
            <a:ext cx="1331936" cy="819615"/>
          </a:xfrm>
          <a:prstGeom prst="rect">
            <a:avLst/>
          </a:prstGeom>
        </p:spPr>
      </p:pic>
      <p:sp>
        <p:nvSpPr>
          <p:cNvPr id="756" name="Rectangle 755">
            <a:extLst>
              <a:ext uri="{FF2B5EF4-FFF2-40B4-BE49-F238E27FC236}">
                <a16:creationId xmlns:a16="http://schemas.microsoft.com/office/drawing/2014/main" id="{6C1C34CB-D421-431D-8AE8-1EDC892D9703}"/>
              </a:ext>
            </a:extLst>
          </p:cNvPr>
          <p:cNvSpPr/>
          <p:nvPr/>
        </p:nvSpPr>
        <p:spPr>
          <a:xfrm>
            <a:off x="546588" y="2824339"/>
            <a:ext cx="483513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Base</a:t>
            </a:r>
          </a:p>
        </p:txBody>
      </p:sp>
      <p:sp>
        <p:nvSpPr>
          <p:cNvPr id="757" name="Rectangle 756">
            <a:extLst>
              <a:ext uri="{FF2B5EF4-FFF2-40B4-BE49-F238E27FC236}">
                <a16:creationId xmlns:a16="http://schemas.microsoft.com/office/drawing/2014/main" id="{D71A5330-3E45-44AD-807A-2A8BB027F340}"/>
              </a:ext>
            </a:extLst>
          </p:cNvPr>
          <p:cNvSpPr/>
          <p:nvPr/>
        </p:nvSpPr>
        <p:spPr>
          <a:xfrm>
            <a:off x="2899706" y="2849436"/>
            <a:ext cx="601918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Remote</a:t>
            </a:r>
          </a:p>
        </p:txBody>
      </p:sp>
      <p:sp>
        <p:nvSpPr>
          <p:cNvPr id="758" name="Rectangle 757">
            <a:extLst>
              <a:ext uri="{FF2B5EF4-FFF2-40B4-BE49-F238E27FC236}">
                <a16:creationId xmlns:a16="http://schemas.microsoft.com/office/drawing/2014/main" id="{AB211E62-04A6-402A-8B5B-09A82A9826E1}"/>
              </a:ext>
            </a:extLst>
          </p:cNvPr>
          <p:cNvSpPr/>
          <p:nvPr/>
        </p:nvSpPr>
        <p:spPr>
          <a:xfrm>
            <a:off x="1246293" y="2520155"/>
            <a:ext cx="1133385" cy="1429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Serial Carton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1550" y="1488727"/>
            <a:ext cx="11965350" cy="3030949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角丸四角形 29">
            <a:extLst>
              <a:ext uri="{FF2B5EF4-FFF2-40B4-BE49-F238E27FC236}">
                <a16:creationId xmlns:a16="http://schemas.microsoft.com/office/drawing/2014/main" id="{DA2F4167-54C5-4C10-AE36-68F3CA123FDD}"/>
              </a:ext>
            </a:extLst>
          </p:cNvPr>
          <p:cNvSpPr/>
          <p:nvPr/>
        </p:nvSpPr>
        <p:spPr>
          <a:xfrm>
            <a:off x="87082" y="1451028"/>
            <a:ext cx="1676503" cy="239643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ja-JP" sz="15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Current Issued</a:t>
            </a:r>
            <a:endParaRPr kumimoji="1" lang="ja-JP" altLang="en-US" sz="15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88" name="Rounded Rectangle 887"/>
          <p:cNvSpPr/>
          <p:nvPr/>
        </p:nvSpPr>
        <p:spPr>
          <a:xfrm>
            <a:off x="61550" y="4722335"/>
            <a:ext cx="11965350" cy="208172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角丸四角形 29">
            <a:extLst>
              <a:ext uri="{FF2B5EF4-FFF2-40B4-BE49-F238E27FC236}">
                <a16:creationId xmlns:a16="http://schemas.microsoft.com/office/drawing/2014/main" id="{DA2F4167-54C5-4C10-AE36-68F3CA123FDD}"/>
              </a:ext>
            </a:extLst>
          </p:cNvPr>
          <p:cNvSpPr/>
          <p:nvPr/>
        </p:nvSpPr>
        <p:spPr>
          <a:xfrm>
            <a:off x="61550" y="4627897"/>
            <a:ext cx="1676503" cy="239643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ja-JP" sz="15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Improvement</a:t>
            </a:r>
            <a:endParaRPr kumimoji="1" lang="ja-JP" altLang="en-US" sz="15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899" name="Group 898">
            <a:extLst>
              <a:ext uri="{FF2B5EF4-FFF2-40B4-BE49-F238E27FC236}">
                <a16:creationId xmlns:a16="http://schemas.microsoft.com/office/drawing/2014/main" id="{93AA8D55-004C-4433-AE32-9BA9633174C6}"/>
              </a:ext>
            </a:extLst>
          </p:cNvPr>
          <p:cNvGrpSpPr/>
          <p:nvPr/>
        </p:nvGrpSpPr>
        <p:grpSpPr>
          <a:xfrm>
            <a:off x="349238" y="5886798"/>
            <a:ext cx="5583427" cy="727689"/>
            <a:chOff x="7569072" y="1480565"/>
            <a:chExt cx="4282907" cy="727689"/>
          </a:xfrm>
        </p:grpSpPr>
        <p:grpSp>
          <p:nvGrpSpPr>
            <p:cNvPr id="900" name="Group 899">
              <a:extLst>
                <a:ext uri="{FF2B5EF4-FFF2-40B4-BE49-F238E27FC236}">
                  <a16:creationId xmlns:a16="http://schemas.microsoft.com/office/drawing/2014/main" id="{8ED7A0F1-A770-4D8E-977F-36C7B3F7C91C}"/>
                </a:ext>
              </a:extLst>
            </p:cNvPr>
            <p:cNvGrpSpPr/>
            <p:nvPr/>
          </p:nvGrpSpPr>
          <p:grpSpPr>
            <a:xfrm>
              <a:off x="7569072" y="1480565"/>
              <a:ext cx="4282907" cy="727689"/>
              <a:chOff x="1333234" y="2213933"/>
              <a:chExt cx="9267493" cy="1021702"/>
            </a:xfrm>
          </p:grpSpPr>
          <p:sp>
            <p:nvSpPr>
              <p:cNvPr id="902" name="Rectangle: Rounded Corners 228">
                <a:extLst>
                  <a:ext uri="{FF2B5EF4-FFF2-40B4-BE49-F238E27FC236}">
                    <a16:creationId xmlns:a16="http://schemas.microsoft.com/office/drawing/2014/main" id="{12D22B10-DFA9-4B2E-B140-4A0E562B23C9}"/>
                  </a:ext>
                </a:extLst>
              </p:cNvPr>
              <p:cNvSpPr/>
              <p:nvPr/>
            </p:nvSpPr>
            <p:spPr>
              <a:xfrm>
                <a:off x="1333234" y="2213933"/>
                <a:ext cx="9267493" cy="1021702"/>
              </a:xfrm>
              <a:prstGeom prst="roundRect">
                <a:avLst>
                  <a:gd name="adj" fmla="val 9739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grpSp>
            <p:nvGrpSpPr>
              <p:cNvPr id="905" name="Group 904">
                <a:extLst>
                  <a:ext uri="{FF2B5EF4-FFF2-40B4-BE49-F238E27FC236}">
                    <a16:creationId xmlns:a16="http://schemas.microsoft.com/office/drawing/2014/main" id="{312E1692-55B0-4133-AAD5-5ABF72C7B571}"/>
                  </a:ext>
                </a:extLst>
              </p:cNvPr>
              <p:cNvGrpSpPr/>
              <p:nvPr/>
            </p:nvGrpSpPr>
            <p:grpSpPr>
              <a:xfrm>
                <a:off x="1425878" y="2320775"/>
                <a:ext cx="758871" cy="861851"/>
                <a:chOff x="1425877" y="2859746"/>
                <a:chExt cx="442894" cy="599590"/>
              </a:xfrm>
            </p:grpSpPr>
            <p:sp>
              <p:nvSpPr>
                <p:cNvPr id="1006" name="Rectangle: Rounded Corners 152">
                  <a:extLst>
                    <a:ext uri="{FF2B5EF4-FFF2-40B4-BE49-F238E27FC236}">
                      <a16:creationId xmlns:a16="http://schemas.microsoft.com/office/drawing/2014/main" id="{1C7D3F5B-89D8-484F-97EE-29069F64B5B5}"/>
                    </a:ext>
                  </a:extLst>
                </p:cNvPr>
                <p:cNvSpPr/>
                <p:nvPr/>
              </p:nvSpPr>
              <p:spPr>
                <a:xfrm>
                  <a:off x="1425877" y="2859746"/>
                  <a:ext cx="415171" cy="302611"/>
                </a:xfrm>
                <a:prstGeom prst="roundRect">
                  <a:avLst/>
                </a:prstGeom>
                <a:noFill/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grpSp>
              <p:nvGrpSpPr>
                <p:cNvPr id="1007" name="Group 31">
                  <a:extLst>
                    <a:ext uri="{FF2B5EF4-FFF2-40B4-BE49-F238E27FC236}">
                      <a16:creationId xmlns:a16="http://schemas.microsoft.com/office/drawing/2014/main" id="{23F4BCED-AA4C-40D9-8087-C394931026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1520422" y="3110986"/>
                  <a:ext cx="330584" cy="366115"/>
                  <a:chOff x="2111585" y="2978219"/>
                  <a:chExt cx="893555" cy="797507"/>
                </a:xfrm>
              </p:grpSpPr>
              <p:grpSp>
                <p:nvGrpSpPr>
                  <p:cNvPr id="1008" name="Group 297">
                    <a:extLst>
                      <a:ext uri="{FF2B5EF4-FFF2-40B4-BE49-F238E27FC236}">
                        <a16:creationId xmlns:a16="http://schemas.microsoft.com/office/drawing/2014/main" id="{9595C9E5-868A-471E-B2C1-2ED8637A738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1010" name="Group 34">
                      <a:extLst>
                        <a:ext uri="{FF2B5EF4-FFF2-40B4-BE49-F238E27FC236}">
                          <a16:creationId xmlns:a16="http://schemas.microsoft.com/office/drawing/2014/main" id="{EBA10A8C-081E-4B08-B8F5-43E256ADB9E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1012" name="Flowchart: Stored Data 1011">
                        <a:extLst>
                          <a:ext uri="{FF2B5EF4-FFF2-40B4-BE49-F238E27FC236}">
                            <a16:creationId xmlns:a16="http://schemas.microsoft.com/office/drawing/2014/main" id="{1E05E8E0-D62B-4F03-8FC8-79BC563343BA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13" name="Flowchart: Stored Data 1012">
                        <a:extLst>
                          <a:ext uri="{FF2B5EF4-FFF2-40B4-BE49-F238E27FC236}">
                            <a16:creationId xmlns:a16="http://schemas.microsoft.com/office/drawing/2014/main" id="{B1A1EF03-9512-4EF0-A0A7-525AAE9FA96C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14" name="Flowchart: Stored Data 1013">
                        <a:extLst>
                          <a:ext uri="{FF2B5EF4-FFF2-40B4-BE49-F238E27FC236}">
                            <a16:creationId xmlns:a16="http://schemas.microsoft.com/office/drawing/2014/main" id="{FAD62D8B-EC67-462F-9B75-8461896C11B5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15" name="Flowchart: Stored Data 1014">
                        <a:extLst>
                          <a:ext uri="{FF2B5EF4-FFF2-40B4-BE49-F238E27FC236}">
                            <a16:creationId xmlns:a16="http://schemas.microsoft.com/office/drawing/2014/main" id="{F6D6C969-9116-4CA0-B206-C474D032653D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16" name="Oval 1015">
                        <a:extLst>
                          <a:ext uri="{FF2B5EF4-FFF2-40B4-BE49-F238E27FC236}">
                            <a16:creationId xmlns:a16="http://schemas.microsoft.com/office/drawing/2014/main" id="{4F60E0EC-7C04-4A15-AC1B-E77DD68A08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17" name="Oval 1016">
                        <a:extLst>
                          <a:ext uri="{FF2B5EF4-FFF2-40B4-BE49-F238E27FC236}">
                            <a16:creationId xmlns:a16="http://schemas.microsoft.com/office/drawing/2014/main" id="{954D1933-06AA-4221-9B9F-9AEEC9ED99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1018" name="Picture 2">
                        <a:extLst>
                          <a:ext uri="{FF2B5EF4-FFF2-40B4-BE49-F238E27FC236}">
                            <a16:creationId xmlns:a16="http://schemas.microsoft.com/office/drawing/2014/main" id="{5AB0C5BD-75D3-45CE-90D7-7EDC580171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019" name="Picture 3">
                        <a:extLst>
                          <a:ext uri="{FF2B5EF4-FFF2-40B4-BE49-F238E27FC236}">
                            <a16:creationId xmlns:a16="http://schemas.microsoft.com/office/drawing/2014/main" id="{DBC811ED-47D8-4FE5-A50A-DC24D99053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1011" name="Moon 1010">
                      <a:extLst>
                        <a:ext uri="{FF2B5EF4-FFF2-40B4-BE49-F238E27FC236}">
                          <a16:creationId xmlns:a16="http://schemas.microsoft.com/office/drawing/2014/main" id="{AA8C475E-291F-46A6-81C3-1047B2212D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009" name="Oval 1008">
                    <a:extLst>
                      <a:ext uri="{FF2B5EF4-FFF2-40B4-BE49-F238E27FC236}">
                        <a16:creationId xmlns:a16="http://schemas.microsoft.com/office/drawing/2014/main" id="{6ED50EB3-2D0B-4F58-8F1C-A6087F6A266A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908" name="Group 907">
                <a:extLst>
                  <a:ext uri="{FF2B5EF4-FFF2-40B4-BE49-F238E27FC236}">
                    <a16:creationId xmlns:a16="http://schemas.microsoft.com/office/drawing/2014/main" id="{F7FAD1C5-61B4-489F-BBD0-8A180F20D983}"/>
                  </a:ext>
                </a:extLst>
              </p:cNvPr>
              <p:cNvGrpSpPr/>
              <p:nvPr/>
            </p:nvGrpSpPr>
            <p:grpSpPr>
              <a:xfrm>
                <a:off x="2184751" y="2320775"/>
                <a:ext cx="1093997" cy="861851"/>
                <a:chOff x="1868772" y="2859746"/>
                <a:chExt cx="638481" cy="599590"/>
              </a:xfrm>
            </p:grpSpPr>
            <p:sp>
              <p:nvSpPr>
                <p:cNvPr id="992" name="Rectangle: Rounded Corners 157">
                  <a:extLst>
                    <a:ext uri="{FF2B5EF4-FFF2-40B4-BE49-F238E27FC236}">
                      <a16:creationId xmlns:a16="http://schemas.microsoft.com/office/drawing/2014/main" id="{80D07F14-2370-4981-B8C7-E0673A26C5FA}"/>
                    </a:ext>
                  </a:extLst>
                </p:cNvPr>
                <p:cNvSpPr/>
                <p:nvPr/>
              </p:nvSpPr>
              <p:spPr>
                <a:xfrm>
                  <a:off x="1868772" y="2859746"/>
                  <a:ext cx="638481" cy="302611"/>
                </a:xfrm>
                <a:prstGeom prst="roundRect">
                  <a:avLst/>
                </a:prstGeom>
                <a:noFill/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grpSp>
              <p:nvGrpSpPr>
                <p:cNvPr id="993" name="Group 31">
                  <a:extLst>
                    <a:ext uri="{FF2B5EF4-FFF2-40B4-BE49-F238E27FC236}">
                      <a16:creationId xmlns:a16="http://schemas.microsoft.com/office/drawing/2014/main" id="{8CA99442-7E53-4F80-BA27-4C2163B6A7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2101556" y="3110986"/>
                  <a:ext cx="330584" cy="366115"/>
                  <a:chOff x="2111585" y="2978219"/>
                  <a:chExt cx="893555" cy="797507"/>
                </a:xfrm>
              </p:grpSpPr>
              <p:grpSp>
                <p:nvGrpSpPr>
                  <p:cNvPr id="994" name="Group 297">
                    <a:extLst>
                      <a:ext uri="{FF2B5EF4-FFF2-40B4-BE49-F238E27FC236}">
                        <a16:creationId xmlns:a16="http://schemas.microsoft.com/office/drawing/2014/main" id="{C8267CDA-1EBA-4196-BE33-8B56DAAE8CE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996" name="Group 34">
                      <a:extLst>
                        <a:ext uri="{FF2B5EF4-FFF2-40B4-BE49-F238E27FC236}">
                          <a16:creationId xmlns:a16="http://schemas.microsoft.com/office/drawing/2014/main" id="{A204203D-F757-41A2-912E-B5CBEC9D737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998" name="Flowchart: Stored Data 997">
                        <a:extLst>
                          <a:ext uri="{FF2B5EF4-FFF2-40B4-BE49-F238E27FC236}">
                            <a16:creationId xmlns:a16="http://schemas.microsoft.com/office/drawing/2014/main" id="{A398C25A-1E01-4EB9-8C23-5E8870589C49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99" name="Flowchart: Stored Data 998">
                        <a:extLst>
                          <a:ext uri="{FF2B5EF4-FFF2-40B4-BE49-F238E27FC236}">
                            <a16:creationId xmlns:a16="http://schemas.microsoft.com/office/drawing/2014/main" id="{9B1CAB24-7CAF-4BD0-91E2-100BAD42F082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00" name="Flowchart: Stored Data 999">
                        <a:extLst>
                          <a:ext uri="{FF2B5EF4-FFF2-40B4-BE49-F238E27FC236}">
                            <a16:creationId xmlns:a16="http://schemas.microsoft.com/office/drawing/2014/main" id="{9F5C8C59-ABC5-4432-AB07-14BB66BD4B3C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01" name="Flowchart: Stored Data 1000">
                        <a:extLst>
                          <a:ext uri="{FF2B5EF4-FFF2-40B4-BE49-F238E27FC236}">
                            <a16:creationId xmlns:a16="http://schemas.microsoft.com/office/drawing/2014/main" id="{3B89C93D-EBEF-4349-9CCE-560BCDBA5804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02" name="Oval 1001">
                        <a:extLst>
                          <a:ext uri="{FF2B5EF4-FFF2-40B4-BE49-F238E27FC236}">
                            <a16:creationId xmlns:a16="http://schemas.microsoft.com/office/drawing/2014/main" id="{4A205093-F287-419F-BC6A-970BE9450E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03" name="Oval 1002">
                        <a:extLst>
                          <a:ext uri="{FF2B5EF4-FFF2-40B4-BE49-F238E27FC236}">
                            <a16:creationId xmlns:a16="http://schemas.microsoft.com/office/drawing/2014/main" id="{48D593C5-F5BD-45CD-8FD8-D9CC83D36A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1004" name="Picture 2">
                        <a:extLst>
                          <a:ext uri="{FF2B5EF4-FFF2-40B4-BE49-F238E27FC236}">
                            <a16:creationId xmlns:a16="http://schemas.microsoft.com/office/drawing/2014/main" id="{C28149FD-5297-4206-9DDB-AE1DDC6E94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005" name="Picture 3">
                        <a:extLst>
                          <a:ext uri="{FF2B5EF4-FFF2-40B4-BE49-F238E27FC236}">
                            <a16:creationId xmlns:a16="http://schemas.microsoft.com/office/drawing/2014/main" id="{61C72F95-DF4F-469F-A1EB-DE66B0AD4A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997" name="Moon 996">
                      <a:extLst>
                        <a:ext uri="{FF2B5EF4-FFF2-40B4-BE49-F238E27FC236}">
                          <a16:creationId xmlns:a16="http://schemas.microsoft.com/office/drawing/2014/main" id="{A3F8415C-15C6-4CB8-B8F6-979507CD33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95" name="Oval 994">
                    <a:extLst>
                      <a:ext uri="{FF2B5EF4-FFF2-40B4-BE49-F238E27FC236}">
                        <a16:creationId xmlns:a16="http://schemas.microsoft.com/office/drawing/2014/main" id="{403B78FF-9DAB-45B2-8AE8-C1BF31598FCC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909" name="Group 31">
                <a:extLst>
                  <a:ext uri="{FF2B5EF4-FFF2-40B4-BE49-F238E27FC236}">
                    <a16:creationId xmlns:a16="http://schemas.microsoft.com/office/drawing/2014/main" id="{A78996AA-800B-4A64-B511-8907C697F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3741366" y="2631378"/>
                <a:ext cx="475181" cy="627315"/>
                <a:chOff x="2111585" y="2978219"/>
                <a:chExt cx="893555" cy="797507"/>
              </a:xfrm>
            </p:grpSpPr>
            <p:grpSp>
              <p:nvGrpSpPr>
                <p:cNvPr id="980" name="Group 297">
                  <a:extLst>
                    <a:ext uri="{FF2B5EF4-FFF2-40B4-BE49-F238E27FC236}">
                      <a16:creationId xmlns:a16="http://schemas.microsoft.com/office/drawing/2014/main" id="{044B6C44-E9F1-436A-81B2-A248187E91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982" name="Group 34">
                    <a:extLst>
                      <a:ext uri="{FF2B5EF4-FFF2-40B4-BE49-F238E27FC236}">
                        <a16:creationId xmlns:a16="http://schemas.microsoft.com/office/drawing/2014/main" id="{1FDD41A0-6F4C-4D4B-B1AD-6628DA112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984" name="Flowchart: Stored Data 983">
                      <a:extLst>
                        <a:ext uri="{FF2B5EF4-FFF2-40B4-BE49-F238E27FC236}">
                          <a16:creationId xmlns:a16="http://schemas.microsoft.com/office/drawing/2014/main" id="{2CFD1230-C588-4346-AE37-63E38A002377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85" name="Flowchart: Stored Data 984">
                      <a:extLst>
                        <a:ext uri="{FF2B5EF4-FFF2-40B4-BE49-F238E27FC236}">
                          <a16:creationId xmlns:a16="http://schemas.microsoft.com/office/drawing/2014/main" id="{70296536-0133-4F12-BD07-8E7D88F1E9CE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86" name="Flowchart: Stored Data 985">
                      <a:extLst>
                        <a:ext uri="{FF2B5EF4-FFF2-40B4-BE49-F238E27FC236}">
                          <a16:creationId xmlns:a16="http://schemas.microsoft.com/office/drawing/2014/main" id="{0A72A150-1B61-4AB4-AF65-0C3393FA9F59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87" name="Flowchart: Stored Data 986">
                      <a:extLst>
                        <a:ext uri="{FF2B5EF4-FFF2-40B4-BE49-F238E27FC236}">
                          <a16:creationId xmlns:a16="http://schemas.microsoft.com/office/drawing/2014/main" id="{49D8A6BA-E6C0-4319-B511-57FB673FA91E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88" name="Oval 987">
                      <a:extLst>
                        <a:ext uri="{FF2B5EF4-FFF2-40B4-BE49-F238E27FC236}">
                          <a16:creationId xmlns:a16="http://schemas.microsoft.com/office/drawing/2014/main" id="{6F03064B-AB39-4F7B-9D36-12B091C464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89" name="Oval 988">
                      <a:extLst>
                        <a:ext uri="{FF2B5EF4-FFF2-40B4-BE49-F238E27FC236}">
                          <a16:creationId xmlns:a16="http://schemas.microsoft.com/office/drawing/2014/main" id="{0A3024B5-EA9C-42E3-A71B-E5252551F1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990" name="Picture 2">
                      <a:extLst>
                        <a:ext uri="{FF2B5EF4-FFF2-40B4-BE49-F238E27FC236}">
                          <a16:creationId xmlns:a16="http://schemas.microsoft.com/office/drawing/2014/main" id="{19FF78DC-ED7D-444B-A475-E2B88738FDE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9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991" name="Picture 3">
                      <a:extLst>
                        <a:ext uri="{FF2B5EF4-FFF2-40B4-BE49-F238E27FC236}">
                          <a16:creationId xmlns:a16="http://schemas.microsoft.com/office/drawing/2014/main" id="{D5D9B97A-D0AE-4FA5-8390-55D0AE5572B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0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983" name="Moon 982">
                    <a:extLst>
                      <a:ext uri="{FF2B5EF4-FFF2-40B4-BE49-F238E27FC236}">
                        <a16:creationId xmlns:a16="http://schemas.microsoft.com/office/drawing/2014/main" id="{59E35F4E-78BE-49A1-91B5-CDBEE6F60466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81" name="Oval 980">
                  <a:extLst>
                    <a:ext uri="{FF2B5EF4-FFF2-40B4-BE49-F238E27FC236}">
                      <a16:creationId xmlns:a16="http://schemas.microsoft.com/office/drawing/2014/main" id="{48F42BD2-F080-46B0-9DE8-EAEFE91F6FE5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10" name="正方形/長方形 17">
                <a:extLst>
                  <a:ext uri="{FF2B5EF4-FFF2-40B4-BE49-F238E27FC236}">
                    <a16:creationId xmlns:a16="http://schemas.microsoft.com/office/drawing/2014/main" id="{E1F1F81B-DCF4-453A-8DDE-684F43AA19DF}"/>
                  </a:ext>
                </a:extLst>
              </p:cNvPr>
              <p:cNvSpPr/>
              <p:nvPr/>
            </p:nvSpPr>
            <p:spPr>
              <a:xfrm>
                <a:off x="1426866" y="2382640"/>
                <a:ext cx="864515" cy="309737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FCT</a:t>
                </a:r>
              </a:p>
            </p:txBody>
          </p:sp>
          <p:sp>
            <p:nvSpPr>
              <p:cNvPr id="911" name="正方形/長方形 17">
                <a:extLst>
                  <a:ext uri="{FF2B5EF4-FFF2-40B4-BE49-F238E27FC236}">
                    <a16:creationId xmlns:a16="http://schemas.microsoft.com/office/drawing/2014/main" id="{5DAE5139-EA6E-4028-A674-5235D2C27A4B}"/>
                  </a:ext>
                </a:extLst>
              </p:cNvPr>
              <p:cNvSpPr/>
              <p:nvPr/>
            </p:nvSpPr>
            <p:spPr>
              <a:xfrm>
                <a:off x="2244924" y="2382639"/>
                <a:ext cx="1017161" cy="309737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Assemble</a:t>
                </a:r>
              </a:p>
            </p:txBody>
          </p:sp>
          <p:grpSp>
            <p:nvGrpSpPr>
              <p:cNvPr id="912" name="Group 911">
                <a:extLst>
                  <a:ext uri="{FF2B5EF4-FFF2-40B4-BE49-F238E27FC236}">
                    <a16:creationId xmlns:a16="http://schemas.microsoft.com/office/drawing/2014/main" id="{7EBEE6E7-4B61-4AA2-92EE-FD2FDD763555}"/>
                  </a:ext>
                </a:extLst>
              </p:cNvPr>
              <p:cNvGrpSpPr/>
              <p:nvPr/>
            </p:nvGrpSpPr>
            <p:grpSpPr>
              <a:xfrm>
                <a:off x="3359567" y="2320775"/>
                <a:ext cx="1212432" cy="434973"/>
                <a:chOff x="3359567" y="2806738"/>
                <a:chExt cx="1212432" cy="434973"/>
              </a:xfrm>
            </p:grpSpPr>
            <p:sp>
              <p:nvSpPr>
                <p:cNvPr id="978" name="Rectangle: Rounded Corners 158">
                  <a:extLst>
                    <a:ext uri="{FF2B5EF4-FFF2-40B4-BE49-F238E27FC236}">
                      <a16:creationId xmlns:a16="http://schemas.microsoft.com/office/drawing/2014/main" id="{79178C03-139E-4BBB-8342-0BC99CD1C062}"/>
                    </a:ext>
                  </a:extLst>
                </p:cNvPr>
                <p:cNvSpPr/>
                <p:nvPr/>
              </p:nvSpPr>
              <p:spPr>
                <a:xfrm>
                  <a:off x="3359567" y="2806738"/>
                  <a:ext cx="1212432" cy="434973"/>
                </a:xfrm>
                <a:prstGeom prst="roundRect">
                  <a:avLst/>
                </a:prstGeom>
                <a:noFill/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979" name="正方形/長方形 17">
                  <a:extLst>
                    <a:ext uri="{FF2B5EF4-FFF2-40B4-BE49-F238E27FC236}">
                      <a16:creationId xmlns:a16="http://schemas.microsoft.com/office/drawing/2014/main" id="{BF08986C-8ADC-4933-B146-1B3993B25795}"/>
                    </a:ext>
                  </a:extLst>
                </p:cNvPr>
                <p:cNvSpPr/>
                <p:nvPr/>
              </p:nvSpPr>
              <p:spPr>
                <a:xfrm>
                  <a:off x="3415268" y="2854396"/>
                  <a:ext cx="1101031" cy="33965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70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Auto Inspection</a:t>
                  </a:r>
                </a:p>
              </p:txBody>
            </p:sp>
          </p:grpSp>
          <p:grpSp>
            <p:nvGrpSpPr>
              <p:cNvPr id="913" name="Group 912">
                <a:extLst>
                  <a:ext uri="{FF2B5EF4-FFF2-40B4-BE49-F238E27FC236}">
                    <a16:creationId xmlns:a16="http://schemas.microsoft.com/office/drawing/2014/main" id="{CCDF1C1A-C1E3-4200-9BB0-1498D498DE30}"/>
                  </a:ext>
                </a:extLst>
              </p:cNvPr>
              <p:cNvGrpSpPr/>
              <p:nvPr/>
            </p:nvGrpSpPr>
            <p:grpSpPr>
              <a:xfrm>
                <a:off x="4666017" y="2320775"/>
                <a:ext cx="1509496" cy="434973"/>
                <a:chOff x="3359567" y="2806738"/>
                <a:chExt cx="1212432" cy="434973"/>
              </a:xfrm>
            </p:grpSpPr>
            <p:sp>
              <p:nvSpPr>
                <p:cNvPr id="976" name="Rectangle: Rounded Corners 158">
                  <a:extLst>
                    <a:ext uri="{FF2B5EF4-FFF2-40B4-BE49-F238E27FC236}">
                      <a16:creationId xmlns:a16="http://schemas.microsoft.com/office/drawing/2014/main" id="{14A6CCEA-D895-467B-BAE2-3A0F0A2FCD60}"/>
                    </a:ext>
                  </a:extLst>
                </p:cNvPr>
                <p:cNvSpPr/>
                <p:nvPr/>
              </p:nvSpPr>
              <p:spPr>
                <a:xfrm>
                  <a:off x="3359567" y="2806738"/>
                  <a:ext cx="1212432" cy="434973"/>
                </a:xfrm>
                <a:prstGeom prst="roundRect">
                  <a:avLst/>
                </a:prstGeom>
                <a:noFill/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977" name="正方形/長方形 17">
                  <a:extLst>
                    <a:ext uri="{FF2B5EF4-FFF2-40B4-BE49-F238E27FC236}">
                      <a16:creationId xmlns:a16="http://schemas.microsoft.com/office/drawing/2014/main" id="{FF50DA3F-FC80-4154-AEFA-00571AECFACA}"/>
                    </a:ext>
                  </a:extLst>
                </p:cNvPr>
                <p:cNvSpPr/>
                <p:nvPr/>
              </p:nvSpPr>
              <p:spPr>
                <a:xfrm>
                  <a:off x="3415268" y="2841144"/>
                  <a:ext cx="1101031" cy="33965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70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Auto </a:t>
                  </a:r>
                </a:p>
                <a:p>
                  <a:pPr algn="ctr"/>
                  <a:r>
                    <a:rPr lang="en-US" altLang="ja-JP" sz="70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Shipping</a:t>
                  </a:r>
                </a:p>
              </p:txBody>
            </p:sp>
          </p:grpSp>
          <p:grpSp>
            <p:nvGrpSpPr>
              <p:cNvPr id="914" name="Group 31">
                <a:extLst>
                  <a:ext uri="{FF2B5EF4-FFF2-40B4-BE49-F238E27FC236}">
                    <a16:creationId xmlns:a16="http://schemas.microsoft.com/office/drawing/2014/main" id="{9A541121-2F06-48AC-94A3-5636605E54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5157601" y="2631376"/>
                <a:ext cx="475181" cy="627315"/>
                <a:chOff x="2111585" y="2978219"/>
                <a:chExt cx="893555" cy="797507"/>
              </a:xfrm>
            </p:grpSpPr>
            <p:grpSp>
              <p:nvGrpSpPr>
                <p:cNvPr id="964" name="Group 297">
                  <a:extLst>
                    <a:ext uri="{FF2B5EF4-FFF2-40B4-BE49-F238E27FC236}">
                      <a16:creationId xmlns:a16="http://schemas.microsoft.com/office/drawing/2014/main" id="{7F62C149-9513-4093-AB8C-216A3CEEA5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966" name="Group 34">
                    <a:extLst>
                      <a:ext uri="{FF2B5EF4-FFF2-40B4-BE49-F238E27FC236}">
                        <a16:creationId xmlns:a16="http://schemas.microsoft.com/office/drawing/2014/main" id="{0B9DC0D9-F06F-4008-BCF0-5445BD79A1E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968" name="Flowchart: Stored Data 967">
                      <a:extLst>
                        <a:ext uri="{FF2B5EF4-FFF2-40B4-BE49-F238E27FC236}">
                          <a16:creationId xmlns:a16="http://schemas.microsoft.com/office/drawing/2014/main" id="{98DFEA12-260D-4FB0-AA52-39AC708C1B6E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9" name="Flowchart: Stored Data 968">
                      <a:extLst>
                        <a:ext uri="{FF2B5EF4-FFF2-40B4-BE49-F238E27FC236}">
                          <a16:creationId xmlns:a16="http://schemas.microsoft.com/office/drawing/2014/main" id="{2FE03E4F-828D-4DE4-A889-A1FD9CDD1372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70" name="Flowchart: Stored Data 969">
                      <a:extLst>
                        <a:ext uri="{FF2B5EF4-FFF2-40B4-BE49-F238E27FC236}">
                          <a16:creationId xmlns:a16="http://schemas.microsoft.com/office/drawing/2014/main" id="{313C2C91-C834-4FD2-8FED-947A4306AFA5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71" name="Flowchart: Stored Data 970">
                      <a:extLst>
                        <a:ext uri="{FF2B5EF4-FFF2-40B4-BE49-F238E27FC236}">
                          <a16:creationId xmlns:a16="http://schemas.microsoft.com/office/drawing/2014/main" id="{A0001F8C-7D64-4E98-9137-BC17518C847B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72" name="Oval 971">
                      <a:extLst>
                        <a:ext uri="{FF2B5EF4-FFF2-40B4-BE49-F238E27FC236}">
                          <a16:creationId xmlns:a16="http://schemas.microsoft.com/office/drawing/2014/main" id="{87197FDD-DDD6-4687-8C69-FB9F302658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73" name="Oval 972">
                      <a:extLst>
                        <a:ext uri="{FF2B5EF4-FFF2-40B4-BE49-F238E27FC236}">
                          <a16:creationId xmlns:a16="http://schemas.microsoft.com/office/drawing/2014/main" id="{751B452B-9574-4CC0-8240-14DD7DE79F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974" name="Picture 2">
                      <a:extLst>
                        <a:ext uri="{FF2B5EF4-FFF2-40B4-BE49-F238E27FC236}">
                          <a16:creationId xmlns:a16="http://schemas.microsoft.com/office/drawing/2014/main" id="{AE916277-C8D1-4801-91D7-7E6FEDC67BB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9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975" name="Picture 3">
                      <a:extLst>
                        <a:ext uri="{FF2B5EF4-FFF2-40B4-BE49-F238E27FC236}">
                          <a16:creationId xmlns:a16="http://schemas.microsoft.com/office/drawing/2014/main" id="{3AE2B222-3216-46D1-B38F-AA053E87C4F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0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967" name="Moon 966">
                    <a:extLst>
                      <a:ext uri="{FF2B5EF4-FFF2-40B4-BE49-F238E27FC236}">
                        <a16:creationId xmlns:a16="http://schemas.microsoft.com/office/drawing/2014/main" id="{15AE7629-31E6-479E-B392-09ED829E5E86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9E33F071-B3E5-44B8-BF6D-1DE5DCF8CACC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15" name="Group 914">
                <a:extLst>
                  <a:ext uri="{FF2B5EF4-FFF2-40B4-BE49-F238E27FC236}">
                    <a16:creationId xmlns:a16="http://schemas.microsoft.com/office/drawing/2014/main" id="{4F601D5F-D97D-4588-B082-2D0BA104B50F}"/>
                  </a:ext>
                </a:extLst>
              </p:cNvPr>
              <p:cNvGrpSpPr/>
              <p:nvPr/>
            </p:nvGrpSpPr>
            <p:grpSpPr>
              <a:xfrm>
                <a:off x="6241564" y="2312798"/>
                <a:ext cx="4305849" cy="910550"/>
                <a:chOff x="7924398" y="2296978"/>
                <a:chExt cx="4305849" cy="910550"/>
              </a:xfrm>
            </p:grpSpPr>
            <p:grpSp>
              <p:nvGrpSpPr>
                <p:cNvPr id="916" name="Group 915">
                  <a:extLst>
                    <a:ext uri="{FF2B5EF4-FFF2-40B4-BE49-F238E27FC236}">
                      <a16:creationId xmlns:a16="http://schemas.microsoft.com/office/drawing/2014/main" id="{387CC9EA-ECBF-4E12-AADC-BC0223BEAD7B}"/>
                    </a:ext>
                  </a:extLst>
                </p:cNvPr>
                <p:cNvGrpSpPr/>
                <p:nvPr/>
              </p:nvGrpSpPr>
              <p:grpSpPr>
                <a:xfrm>
                  <a:off x="7924398" y="2312817"/>
                  <a:ext cx="1226881" cy="434973"/>
                  <a:chOff x="3359567" y="2806738"/>
                  <a:chExt cx="1212432" cy="434973"/>
                </a:xfrm>
              </p:grpSpPr>
              <p:sp>
                <p:nvSpPr>
                  <p:cNvPr id="962" name="Rectangle: Rounded Corners 158">
                    <a:extLst>
                      <a:ext uri="{FF2B5EF4-FFF2-40B4-BE49-F238E27FC236}">
                        <a16:creationId xmlns:a16="http://schemas.microsoft.com/office/drawing/2014/main" id="{C5A4D8E2-3C6E-4227-A746-67584DE7E54D}"/>
                      </a:ext>
                    </a:extLst>
                  </p:cNvPr>
                  <p:cNvSpPr/>
                  <p:nvPr/>
                </p:nvSpPr>
                <p:spPr>
                  <a:xfrm>
                    <a:off x="3359567" y="2806738"/>
                    <a:ext cx="1212432" cy="434973"/>
                  </a:xfrm>
                  <a:prstGeom prst="roundRect">
                    <a:avLst/>
                  </a:prstGeom>
                  <a:noFill/>
                  <a:ln w="222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/>
                  </a:p>
                </p:txBody>
              </p:sp>
              <p:sp>
                <p:nvSpPr>
                  <p:cNvPr id="963" name="正方形/長方形 17">
                    <a:extLst>
                      <a:ext uri="{FF2B5EF4-FFF2-40B4-BE49-F238E27FC236}">
                        <a16:creationId xmlns:a16="http://schemas.microsoft.com/office/drawing/2014/main" id="{DCE8EE50-FF0E-4036-B493-F9450431BD3B}"/>
                      </a:ext>
                    </a:extLst>
                  </p:cNvPr>
                  <p:cNvSpPr/>
                  <p:nvPr/>
                </p:nvSpPr>
                <p:spPr>
                  <a:xfrm>
                    <a:off x="3415268" y="2854396"/>
                    <a:ext cx="1101031" cy="33965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rPr>
                      <a:t>PL check</a:t>
                    </a:r>
                  </a:p>
                </p:txBody>
              </p:sp>
            </p:grpSp>
            <p:grpSp>
              <p:nvGrpSpPr>
                <p:cNvPr id="917" name="Group 31">
                  <a:extLst>
                    <a:ext uri="{FF2B5EF4-FFF2-40B4-BE49-F238E27FC236}">
                      <a16:creationId xmlns:a16="http://schemas.microsoft.com/office/drawing/2014/main" id="{C83F7B6A-A4FB-4307-8672-8C40D5C9D6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365167" y="2682176"/>
                  <a:ext cx="475181" cy="575523"/>
                  <a:chOff x="2111585" y="2978219"/>
                  <a:chExt cx="893555" cy="797507"/>
                </a:xfrm>
              </p:grpSpPr>
              <p:grpSp>
                <p:nvGrpSpPr>
                  <p:cNvPr id="950" name="Group 297">
                    <a:extLst>
                      <a:ext uri="{FF2B5EF4-FFF2-40B4-BE49-F238E27FC236}">
                        <a16:creationId xmlns:a16="http://schemas.microsoft.com/office/drawing/2014/main" id="{32C85FCB-A020-4B67-99D9-2300E154CA0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952" name="Group 34">
                      <a:extLst>
                        <a:ext uri="{FF2B5EF4-FFF2-40B4-BE49-F238E27FC236}">
                          <a16:creationId xmlns:a16="http://schemas.microsoft.com/office/drawing/2014/main" id="{8F7BEC2B-2915-4CFD-A96E-C7956B13E18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954" name="Flowchart: Stored Data 953">
                        <a:extLst>
                          <a:ext uri="{FF2B5EF4-FFF2-40B4-BE49-F238E27FC236}">
                            <a16:creationId xmlns:a16="http://schemas.microsoft.com/office/drawing/2014/main" id="{EDD8AC64-F9F2-4D2D-A224-37F54F9FE2BA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55" name="Flowchart: Stored Data 954">
                        <a:extLst>
                          <a:ext uri="{FF2B5EF4-FFF2-40B4-BE49-F238E27FC236}">
                            <a16:creationId xmlns:a16="http://schemas.microsoft.com/office/drawing/2014/main" id="{538B192A-E4A1-4CE6-AA50-401FE87C82BD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56" name="Flowchart: Stored Data 955">
                        <a:extLst>
                          <a:ext uri="{FF2B5EF4-FFF2-40B4-BE49-F238E27FC236}">
                            <a16:creationId xmlns:a16="http://schemas.microsoft.com/office/drawing/2014/main" id="{706F6743-0FB9-4F25-AE49-59262F3405EB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57" name="Flowchart: Stored Data 956">
                        <a:extLst>
                          <a:ext uri="{FF2B5EF4-FFF2-40B4-BE49-F238E27FC236}">
                            <a16:creationId xmlns:a16="http://schemas.microsoft.com/office/drawing/2014/main" id="{284D0D5A-D8BB-4968-9129-7CEE121BB702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58" name="Oval 957">
                        <a:extLst>
                          <a:ext uri="{FF2B5EF4-FFF2-40B4-BE49-F238E27FC236}">
                            <a16:creationId xmlns:a16="http://schemas.microsoft.com/office/drawing/2014/main" id="{7323F81C-884A-4596-985B-2D31229FE4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59" name="Oval 958">
                        <a:extLst>
                          <a:ext uri="{FF2B5EF4-FFF2-40B4-BE49-F238E27FC236}">
                            <a16:creationId xmlns:a16="http://schemas.microsoft.com/office/drawing/2014/main" id="{97271BFC-1554-47F2-B052-7F27582BBA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960" name="Picture 2">
                        <a:extLst>
                          <a:ext uri="{FF2B5EF4-FFF2-40B4-BE49-F238E27FC236}">
                            <a16:creationId xmlns:a16="http://schemas.microsoft.com/office/drawing/2014/main" id="{EE7A5028-C703-4A46-AE6F-7E7164270E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961" name="Picture 3">
                        <a:extLst>
                          <a:ext uri="{FF2B5EF4-FFF2-40B4-BE49-F238E27FC236}">
                            <a16:creationId xmlns:a16="http://schemas.microsoft.com/office/drawing/2014/main" id="{0F073DB3-BD16-4D89-98A2-84154D57D5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953" name="Moon 952">
                      <a:extLst>
                        <a:ext uri="{FF2B5EF4-FFF2-40B4-BE49-F238E27FC236}">
                          <a16:creationId xmlns:a16="http://schemas.microsoft.com/office/drawing/2014/main" id="{FB5E4711-B7CD-40C8-AC73-F3D3223D3E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51" name="Oval 950">
                    <a:extLst>
                      <a:ext uri="{FF2B5EF4-FFF2-40B4-BE49-F238E27FC236}">
                        <a16:creationId xmlns:a16="http://schemas.microsoft.com/office/drawing/2014/main" id="{1E46B95B-055D-4EE8-8F54-656A650BEC5E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18" name="Group 917">
                  <a:extLst>
                    <a:ext uri="{FF2B5EF4-FFF2-40B4-BE49-F238E27FC236}">
                      <a16:creationId xmlns:a16="http://schemas.microsoft.com/office/drawing/2014/main" id="{5BF22315-43D4-42F5-8369-42453F71B1C4}"/>
                    </a:ext>
                  </a:extLst>
                </p:cNvPr>
                <p:cNvGrpSpPr/>
                <p:nvPr/>
              </p:nvGrpSpPr>
              <p:grpSpPr>
                <a:xfrm>
                  <a:off x="10832113" y="2296978"/>
                  <a:ext cx="1398134" cy="434973"/>
                  <a:chOff x="3281765" y="2806738"/>
                  <a:chExt cx="1754585" cy="434973"/>
                </a:xfrm>
              </p:grpSpPr>
              <p:sp>
                <p:nvSpPr>
                  <p:cNvPr id="948" name="Rectangle: Rounded Corners 158">
                    <a:extLst>
                      <a:ext uri="{FF2B5EF4-FFF2-40B4-BE49-F238E27FC236}">
                        <a16:creationId xmlns:a16="http://schemas.microsoft.com/office/drawing/2014/main" id="{AA5E9CED-9BCE-403F-9C20-E48C8A494EB3}"/>
                      </a:ext>
                    </a:extLst>
                  </p:cNvPr>
                  <p:cNvSpPr/>
                  <p:nvPr/>
                </p:nvSpPr>
                <p:spPr>
                  <a:xfrm>
                    <a:off x="3359567" y="2806738"/>
                    <a:ext cx="1598981" cy="434973"/>
                  </a:xfrm>
                  <a:prstGeom prst="roundRect">
                    <a:avLst/>
                  </a:prstGeom>
                  <a:noFill/>
                  <a:ln w="22225">
                    <a:solidFill>
                      <a:srgbClr val="0000FF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/>
                  </a:p>
                </p:txBody>
              </p:sp>
              <p:sp>
                <p:nvSpPr>
                  <p:cNvPr id="949" name="正方形/長方形 17">
                    <a:extLst>
                      <a:ext uri="{FF2B5EF4-FFF2-40B4-BE49-F238E27FC236}">
                        <a16:creationId xmlns:a16="http://schemas.microsoft.com/office/drawing/2014/main" id="{8CB08F47-5665-4A72-98B6-48A0651D4889}"/>
                      </a:ext>
                    </a:extLst>
                  </p:cNvPr>
                  <p:cNvSpPr/>
                  <p:nvPr/>
                </p:nvSpPr>
                <p:spPr>
                  <a:xfrm>
                    <a:off x="3281765" y="2844542"/>
                    <a:ext cx="1754585" cy="33965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rPr>
                      <a:t>Packing</a:t>
                    </a:r>
                  </a:p>
                </p:txBody>
              </p:sp>
            </p:grpSp>
            <p:grpSp>
              <p:nvGrpSpPr>
                <p:cNvPr id="919" name="Group 31">
                  <a:extLst>
                    <a:ext uri="{FF2B5EF4-FFF2-40B4-BE49-F238E27FC236}">
                      <a16:creationId xmlns:a16="http://schemas.microsoft.com/office/drawing/2014/main" id="{8BB67D38-C2A0-48FE-844E-CF5A096095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11243117" y="2666337"/>
                  <a:ext cx="475181" cy="575523"/>
                  <a:chOff x="2111585" y="2978219"/>
                  <a:chExt cx="893555" cy="797507"/>
                </a:xfrm>
              </p:grpSpPr>
              <p:grpSp>
                <p:nvGrpSpPr>
                  <p:cNvPr id="936" name="Group 297">
                    <a:extLst>
                      <a:ext uri="{FF2B5EF4-FFF2-40B4-BE49-F238E27FC236}">
                        <a16:creationId xmlns:a16="http://schemas.microsoft.com/office/drawing/2014/main" id="{3C71FFA9-87B8-49BA-8D17-579C81C0308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938" name="Group 34">
                      <a:extLst>
                        <a:ext uri="{FF2B5EF4-FFF2-40B4-BE49-F238E27FC236}">
                          <a16:creationId xmlns:a16="http://schemas.microsoft.com/office/drawing/2014/main" id="{55350EB6-AC27-4C5C-AF53-70B85E45982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940" name="Flowchart: Stored Data 939">
                        <a:extLst>
                          <a:ext uri="{FF2B5EF4-FFF2-40B4-BE49-F238E27FC236}">
                            <a16:creationId xmlns:a16="http://schemas.microsoft.com/office/drawing/2014/main" id="{C6624BA8-BEAE-434A-9167-344565786191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41" name="Flowchart: Stored Data 940">
                        <a:extLst>
                          <a:ext uri="{FF2B5EF4-FFF2-40B4-BE49-F238E27FC236}">
                            <a16:creationId xmlns:a16="http://schemas.microsoft.com/office/drawing/2014/main" id="{C7C3ED9B-B81F-484D-A281-45D66DE3A32E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42" name="Flowchart: Stored Data 941">
                        <a:extLst>
                          <a:ext uri="{FF2B5EF4-FFF2-40B4-BE49-F238E27FC236}">
                            <a16:creationId xmlns:a16="http://schemas.microsoft.com/office/drawing/2014/main" id="{F8E2431D-CAD9-4843-B6EF-97FD315C757B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43" name="Flowchart: Stored Data 942">
                        <a:extLst>
                          <a:ext uri="{FF2B5EF4-FFF2-40B4-BE49-F238E27FC236}">
                            <a16:creationId xmlns:a16="http://schemas.microsoft.com/office/drawing/2014/main" id="{3B9ABB65-5AEB-443C-9845-F58D136D46FB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44" name="Oval 943">
                        <a:extLst>
                          <a:ext uri="{FF2B5EF4-FFF2-40B4-BE49-F238E27FC236}">
                            <a16:creationId xmlns:a16="http://schemas.microsoft.com/office/drawing/2014/main" id="{ED6EDCF3-D1D6-4B14-8B5B-3B4F443D58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45" name="Oval 944">
                        <a:extLst>
                          <a:ext uri="{FF2B5EF4-FFF2-40B4-BE49-F238E27FC236}">
                            <a16:creationId xmlns:a16="http://schemas.microsoft.com/office/drawing/2014/main" id="{AAB40AFD-7ABF-4EBB-94B9-FE08EF2F77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946" name="Picture 2">
                        <a:extLst>
                          <a:ext uri="{FF2B5EF4-FFF2-40B4-BE49-F238E27FC236}">
                            <a16:creationId xmlns:a16="http://schemas.microsoft.com/office/drawing/2014/main" id="{0062DAE1-69C5-483C-B037-B7B9D6B4CA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947" name="Picture 3">
                        <a:extLst>
                          <a:ext uri="{FF2B5EF4-FFF2-40B4-BE49-F238E27FC236}">
                            <a16:creationId xmlns:a16="http://schemas.microsoft.com/office/drawing/2014/main" id="{2D900642-D49B-4CAD-ACD8-8169EF09B8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939" name="Moon 938">
                      <a:extLst>
                        <a:ext uri="{FF2B5EF4-FFF2-40B4-BE49-F238E27FC236}">
                          <a16:creationId xmlns:a16="http://schemas.microsoft.com/office/drawing/2014/main" id="{A7C2BBC1-339A-4B57-A8BB-7142952F67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37" name="Oval 936">
                    <a:extLst>
                      <a:ext uri="{FF2B5EF4-FFF2-40B4-BE49-F238E27FC236}">
                        <a16:creationId xmlns:a16="http://schemas.microsoft.com/office/drawing/2014/main" id="{8656F013-DA13-4D35-85CE-6774FEE0EA81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20" name="Group 919">
                  <a:extLst>
                    <a:ext uri="{FF2B5EF4-FFF2-40B4-BE49-F238E27FC236}">
                      <a16:creationId xmlns:a16="http://schemas.microsoft.com/office/drawing/2014/main" id="{57A10E31-2879-4F4F-9142-B21E320617C5}"/>
                    </a:ext>
                  </a:extLst>
                </p:cNvPr>
                <p:cNvGrpSpPr/>
                <p:nvPr/>
              </p:nvGrpSpPr>
              <p:grpSpPr>
                <a:xfrm>
                  <a:off x="9175826" y="2317601"/>
                  <a:ext cx="1478812" cy="434973"/>
                  <a:chOff x="3242050" y="2820583"/>
                  <a:chExt cx="1212432" cy="434973"/>
                </a:xfrm>
              </p:grpSpPr>
              <p:sp>
                <p:nvSpPr>
                  <p:cNvPr id="934" name="Rectangle: Rounded Corners 158">
                    <a:extLst>
                      <a:ext uri="{FF2B5EF4-FFF2-40B4-BE49-F238E27FC236}">
                        <a16:creationId xmlns:a16="http://schemas.microsoft.com/office/drawing/2014/main" id="{09148D8E-ADE8-449F-86B7-27F5D71E531B}"/>
                      </a:ext>
                    </a:extLst>
                  </p:cNvPr>
                  <p:cNvSpPr/>
                  <p:nvPr/>
                </p:nvSpPr>
                <p:spPr>
                  <a:xfrm>
                    <a:off x="3242050" y="2820583"/>
                    <a:ext cx="1212432" cy="434973"/>
                  </a:xfrm>
                  <a:prstGeom prst="roundRect">
                    <a:avLst/>
                  </a:prstGeom>
                  <a:noFill/>
                  <a:ln w="222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/>
                  </a:p>
                </p:txBody>
              </p:sp>
              <p:sp>
                <p:nvSpPr>
                  <p:cNvPr id="935" name="正方形/長方形 17">
                    <a:extLst>
                      <a:ext uri="{FF2B5EF4-FFF2-40B4-BE49-F238E27FC236}">
                        <a16:creationId xmlns:a16="http://schemas.microsoft.com/office/drawing/2014/main" id="{12A80498-CC53-41A1-8519-FFED32D5A238}"/>
                      </a:ext>
                    </a:extLst>
                  </p:cNvPr>
                  <p:cNvSpPr/>
                  <p:nvPr/>
                </p:nvSpPr>
                <p:spPr>
                  <a:xfrm>
                    <a:off x="3253514" y="2877590"/>
                    <a:ext cx="1101032" cy="33965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rPr>
                      <a:t>Fold box</a:t>
                    </a:r>
                    <a:endParaRPr lang="en-US" altLang="ja-JP" sz="700" b="1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endParaRPr>
                  </a:p>
                </p:txBody>
              </p:sp>
            </p:grpSp>
            <p:grpSp>
              <p:nvGrpSpPr>
                <p:cNvPr id="921" name="Group 31">
                  <a:extLst>
                    <a:ext uri="{FF2B5EF4-FFF2-40B4-BE49-F238E27FC236}">
                      <a16:creationId xmlns:a16="http://schemas.microsoft.com/office/drawing/2014/main" id="{9DFA7635-57F7-49B8-80D6-3288A8D568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9820978" y="2647219"/>
                  <a:ext cx="475181" cy="627315"/>
                  <a:chOff x="2111585" y="2978219"/>
                  <a:chExt cx="893555" cy="797507"/>
                </a:xfrm>
              </p:grpSpPr>
              <p:grpSp>
                <p:nvGrpSpPr>
                  <p:cNvPr id="922" name="Group 297">
                    <a:extLst>
                      <a:ext uri="{FF2B5EF4-FFF2-40B4-BE49-F238E27FC236}">
                        <a16:creationId xmlns:a16="http://schemas.microsoft.com/office/drawing/2014/main" id="{1C467BE4-AA65-40E7-89FA-192D0AC0A6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924" name="Group 34">
                      <a:extLst>
                        <a:ext uri="{FF2B5EF4-FFF2-40B4-BE49-F238E27FC236}">
                          <a16:creationId xmlns:a16="http://schemas.microsoft.com/office/drawing/2014/main" id="{95E1299B-3617-4E71-9A3E-DCF4D67CB80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926" name="Flowchart: Stored Data 925">
                        <a:extLst>
                          <a:ext uri="{FF2B5EF4-FFF2-40B4-BE49-F238E27FC236}">
                            <a16:creationId xmlns:a16="http://schemas.microsoft.com/office/drawing/2014/main" id="{8419E9FA-3A97-4528-80EE-CFA4AC7BBA97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27" name="Flowchart: Stored Data 926">
                        <a:extLst>
                          <a:ext uri="{FF2B5EF4-FFF2-40B4-BE49-F238E27FC236}">
                            <a16:creationId xmlns:a16="http://schemas.microsoft.com/office/drawing/2014/main" id="{9BFDAA5D-326F-404A-B5B1-EDA6C816670C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28" name="Flowchart: Stored Data 927">
                        <a:extLst>
                          <a:ext uri="{FF2B5EF4-FFF2-40B4-BE49-F238E27FC236}">
                            <a16:creationId xmlns:a16="http://schemas.microsoft.com/office/drawing/2014/main" id="{7E89F4C6-7B65-4240-917D-D4A72A06E985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29" name="Flowchart: Stored Data 928">
                        <a:extLst>
                          <a:ext uri="{FF2B5EF4-FFF2-40B4-BE49-F238E27FC236}">
                            <a16:creationId xmlns:a16="http://schemas.microsoft.com/office/drawing/2014/main" id="{BBFCF68C-B99D-4B97-A351-D4C85D2816FC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30" name="Oval 929">
                        <a:extLst>
                          <a:ext uri="{FF2B5EF4-FFF2-40B4-BE49-F238E27FC236}">
                            <a16:creationId xmlns:a16="http://schemas.microsoft.com/office/drawing/2014/main" id="{5E2B080E-8FF4-4A90-91F4-E5A1F62B16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31" name="Oval 930">
                        <a:extLst>
                          <a:ext uri="{FF2B5EF4-FFF2-40B4-BE49-F238E27FC236}">
                            <a16:creationId xmlns:a16="http://schemas.microsoft.com/office/drawing/2014/main" id="{1A219CEE-F8E1-4621-8BB1-18B6B9BC2B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932" name="Picture 2">
                        <a:extLst>
                          <a:ext uri="{FF2B5EF4-FFF2-40B4-BE49-F238E27FC236}">
                            <a16:creationId xmlns:a16="http://schemas.microsoft.com/office/drawing/2014/main" id="{60AFD43E-896B-4D9F-9C02-1456B80CF2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933" name="Picture 3">
                        <a:extLst>
                          <a:ext uri="{FF2B5EF4-FFF2-40B4-BE49-F238E27FC236}">
                            <a16:creationId xmlns:a16="http://schemas.microsoft.com/office/drawing/2014/main" id="{1377A518-3D86-442D-AAE3-77B3A49CBC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925" name="Moon 924">
                      <a:extLst>
                        <a:ext uri="{FF2B5EF4-FFF2-40B4-BE49-F238E27FC236}">
                          <a16:creationId xmlns:a16="http://schemas.microsoft.com/office/drawing/2014/main" id="{341DBD76-7310-40D7-AF4B-3E64C36FF0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23" name="Oval 922">
                    <a:extLst>
                      <a:ext uri="{FF2B5EF4-FFF2-40B4-BE49-F238E27FC236}">
                        <a16:creationId xmlns:a16="http://schemas.microsoft.com/office/drawing/2014/main" id="{97EE7661-ED44-4CD8-A3ED-19BBF3F08EAF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901" name="Rectangle: Rounded Corners 158">
              <a:extLst>
                <a:ext uri="{FF2B5EF4-FFF2-40B4-BE49-F238E27FC236}">
                  <a16:creationId xmlns:a16="http://schemas.microsoft.com/office/drawing/2014/main" id="{6E00C982-365C-4064-BEDF-DB1548C14652}"/>
                </a:ext>
              </a:extLst>
            </p:cNvPr>
            <p:cNvSpPr/>
            <p:nvPr/>
          </p:nvSpPr>
          <p:spPr>
            <a:xfrm>
              <a:off x="8495886" y="1548996"/>
              <a:ext cx="560317" cy="333287"/>
            </a:xfrm>
            <a:prstGeom prst="roundRect">
              <a:avLst/>
            </a:prstGeom>
            <a:noFill/>
            <a:ln w="2222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77528" y="5313591"/>
            <a:ext cx="1966681" cy="333638"/>
            <a:chOff x="278431" y="5336920"/>
            <a:chExt cx="1966681" cy="333638"/>
          </a:xfrm>
        </p:grpSpPr>
        <p:sp>
          <p:nvSpPr>
            <p:cNvPr id="1021" name="Rectangle 1020">
              <a:extLst>
                <a:ext uri="{FF2B5EF4-FFF2-40B4-BE49-F238E27FC236}">
                  <a16:creationId xmlns:a16="http://schemas.microsoft.com/office/drawing/2014/main" id="{C7687565-9609-49F1-BDD8-8B41E2EC4980}"/>
                </a:ext>
              </a:extLst>
            </p:cNvPr>
            <p:cNvSpPr/>
            <p:nvPr/>
          </p:nvSpPr>
          <p:spPr>
            <a:xfrm>
              <a:off x="278431" y="5351886"/>
              <a:ext cx="1966681" cy="318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Stick serial label in </a:t>
              </a:r>
            </a:p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Base &amp; remote.</a:t>
              </a:r>
            </a:p>
          </p:txBody>
        </p:sp>
        <p:sp>
          <p:nvSpPr>
            <p:cNvPr id="1022" name="Rectangular Callout 364">
              <a:extLst>
                <a:ext uri="{FF2B5EF4-FFF2-40B4-BE49-F238E27FC236}">
                  <a16:creationId xmlns:a16="http://schemas.microsoft.com/office/drawing/2014/main" id="{182A011D-5C6C-49B2-925A-FBB381C56E84}"/>
                </a:ext>
              </a:extLst>
            </p:cNvPr>
            <p:cNvSpPr/>
            <p:nvPr/>
          </p:nvSpPr>
          <p:spPr>
            <a:xfrm rot="10800000">
              <a:off x="492701" y="5336920"/>
              <a:ext cx="1480036" cy="310349"/>
            </a:xfrm>
            <a:prstGeom prst="wedgeRectCallout">
              <a:avLst>
                <a:gd name="adj1" fmla="val -50697"/>
                <a:gd name="adj2" fmla="val -128577"/>
              </a:avLst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Explosion 1 48"/>
          <p:cNvSpPr/>
          <p:nvPr/>
        </p:nvSpPr>
        <p:spPr>
          <a:xfrm>
            <a:off x="8787178" y="2824049"/>
            <a:ext cx="2643061" cy="149421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Rick: Wrong mixing serial product &amp; carton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215714" y="4100059"/>
            <a:ext cx="1381492" cy="385363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Ricky process: mixing serial base an remote</a:t>
            </a:r>
          </a:p>
        </p:txBody>
      </p:sp>
      <p:pic>
        <p:nvPicPr>
          <p:cNvPr id="1024" name="Picture 1023"/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9469" y="4776489"/>
            <a:ext cx="1934409" cy="1837998"/>
          </a:xfrm>
          <a:prstGeom prst="rect">
            <a:avLst/>
          </a:prstGeom>
        </p:spPr>
      </p:pic>
      <p:sp>
        <p:nvSpPr>
          <p:cNvPr id="1025" name="TextBox 1024"/>
          <p:cNvSpPr txBox="1"/>
          <p:nvPr/>
        </p:nvSpPr>
        <p:spPr>
          <a:xfrm>
            <a:off x="6131540" y="5328557"/>
            <a:ext cx="93983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3ABCB001005</a:t>
            </a:r>
          </a:p>
          <a:p>
            <a:pPr marL="228600" indent="-228600">
              <a:buAutoNum type="arabicPeriod"/>
            </a:pPr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3ABCB001005</a:t>
            </a:r>
          </a:p>
          <a:p>
            <a:pPr marL="228600" indent="-228600">
              <a:buAutoNum type="arabicPeriod"/>
            </a:pPr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3ABCB001005</a:t>
            </a:r>
          </a:p>
        </p:txBody>
      </p:sp>
      <p:sp>
        <p:nvSpPr>
          <p:cNvPr id="1027" name="TextBox 1026"/>
          <p:cNvSpPr txBox="1"/>
          <p:nvPr/>
        </p:nvSpPr>
        <p:spPr>
          <a:xfrm>
            <a:off x="6131540" y="6105095"/>
            <a:ext cx="900650" cy="323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3ABCB001005</a:t>
            </a:r>
          </a:p>
          <a:p>
            <a:pPr marL="228600" indent="-228600">
              <a:buAutoNum type="arabicPeriod"/>
            </a:pPr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3ABCB001005</a:t>
            </a:r>
          </a:p>
          <a:p>
            <a:pPr marL="228600" indent="-228600">
              <a:buAutoNum type="arabicPeriod"/>
            </a:pPr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3ABCB001005</a:t>
            </a:r>
          </a:p>
        </p:txBody>
      </p:sp>
      <p:grpSp>
        <p:nvGrpSpPr>
          <p:cNvPr id="1028" name="Group 1027"/>
          <p:cNvGrpSpPr/>
          <p:nvPr/>
        </p:nvGrpSpPr>
        <p:grpSpPr>
          <a:xfrm>
            <a:off x="8312253" y="5772634"/>
            <a:ext cx="938451" cy="569824"/>
            <a:chOff x="9282451" y="1876228"/>
            <a:chExt cx="938451" cy="652374"/>
          </a:xfrm>
        </p:grpSpPr>
        <p:grpSp>
          <p:nvGrpSpPr>
            <p:cNvPr id="1029" name="Group 3">
              <a:extLst>
                <a:ext uri="{FF2B5EF4-FFF2-40B4-BE49-F238E27FC236}">
                  <a16:creationId xmlns:a16="http://schemas.microsoft.com/office/drawing/2014/main" id="{CA4FD6F1-F8B7-47BA-8B9E-E26BFDC7F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28118" y="1974308"/>
              <a:ext cx="392784" cy="229201"/>
              <a:chOff x="201" y="528"/>
              <a:chExt cx="1068" cy="720"/>
            </a:xfrm>
          </p:grpSpPr>
          <p:sp>
            <p:nvSpPr>
              <p:cNvPr id="1033" name="Line 4">
                <a:extLst>
                  <a:ext uri="{FF2B5EF4-FFF2-40B4-BE49-F238E27FC236}">
                    <a16:creationId xmlns:a16="http://schemas.microsoft.com/office/drawing/2014/main" id="{EF9F78CA-C3ED-49FE-82F4-3BBE0DBF0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9" y="1002"/>
                <a:ext cx="198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1034" name="Group 5">
                <a:extLst>
                  <a:ext uri="{FF2B5EF4-FFF2-40B4-BE49-F238E27FC236}">
                    <a16:creationId xmlns:a16="http://schemas.microsoft.com/office/drawing/2014/main" id="{04DA22F3-8BB9-478B-A644-AFBCE2225D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" y="863"/>
                <a:ext cx="1068" cy="385"/>
                <a:chOff x="944" y="816"/>
                <a:chExt cx="4160" cy="1688"/>
              </a:xfrm>
            </p:grpSpPr>
            <p:sp>
              <p:nvSpPr>
                <p:cNvPr id="1087" name="AutoShape 6" descr="50%">
                  <a:extLst>
                    <a:ext uri="{FF2B5EF4-FFF2-40B4-BE49-F238E27FC236}">
                      <a16:creationId xmlns:a16="http://schemas.microsoft.com/office/drawing/2014/main" id="{B0790ED8-7C7A-4704-BD68-23EA3A92B7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968"/>
                  <a:ext cx="4144" cy="1536"/>
                </a:xfrm>
                <a:prstGeom prst="parallelogram">
                  <a:avLst>
                    <a:gd name="adj" fmla="val 99473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1088" name="AutoShape 7" descr="50%">
                  <a:extLst>
                    <a:ext uri="{FF2B5EF4-FFF2-40B4-BE49-F238E27FC236}">
                      <a16:creationId xmlns:a16="http://schemas.microsoft.com/office/drawing/2014/main" id="{948FFC98-59B7-4CE1-B24B-BF586D6900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4" y="2120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1089" name="AutoShape 8" descr="50%">
                  <a:extLst>
                    <a:ext uri="{FF2B5EF4-FFF2-40B4-BE49-F238E27FC236}">
                      <a16:creationId xmlns:a16="http://schemas.microsoft.com/office/drawing/2014/main" id="{A84C6BC5-B008-49C4-A3BA-606FC1229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6" y="2120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1090" name="AutoShape 9" descr="50%">
                  <a:extLst>
                    <a:ext uri="{FF2B5EF4-FFF2-40B4-BE49-F238E27FC236}">
                      <a16:creationId xmlns:a16="http://schemas.microsoft.com/office/drawing/2014/main" id="{E02F91D9-6042-425E-8AEE-0742A554C3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6" y="2120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1091" name="AutoShape 10" descr="50%">
                  <a:extLst>
                    <a:ext uri="{FF2B5EF4-FFF2-40B4-BE49-F238E27FC236}">
                      <a16:creationId xmlns:a16="http://schemas.microsoft.com/office/drawing/2014/main" id="{C9E1FC4F-2C3A-417D-9CA7-8CE2C274B0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0" y="1440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1092" name="AutoShape 11" descr="50%">
                  <a:extLst>
                    <a:ext uri="{FF2B5EF4-FFF2-40B4-BE49-F238E27FC236}">
                      <a16:creationId xmlns:a16="http://schemas.microsoft.com/office/drawing/2014/main" id="{A21E4CEE-A5CF-4E40-88A7-839278886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4" y="824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1093" name="AutoShape 12" descr="50%">
                  <a:extLst>
                    <a:ext uri="{FF2B5EF4-FFF2-40B4-BE49-F238E27FC236}">
                      <a16:creationId xmlns:a16="http://schemas.microsoft.com/office/drawing/2014/main" id="{450F1B36-E1F7-41D8-A23A-124D9FD7CB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4" y="816"/>
                  <a:ext cx="4144" cy="1536"/>
                </a:xfrm>
                <a:prstGeom prst="parallelogram">
                  <a:avLst>
                    <a:gd name="adj" fmla="val 99473"/>
                  </a:avLst>
                </a:prstGeom>
                <a:pattFill prst="pct50">
                  <a:fgClr>
                    <a:srgbClr val="CC66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sp>
            <p:nvSpPr>
              <p:cNvPr id="1035" name="AutoShape 13">
                <a:extLst>
                  <a:ext uri="{FF2B5EF4-FFF2-40B4-BE49-F238E27FC236}">
                    <a16:creationId xmlns:a16="http://schemas.microsoft.com/office/drawing/2014/main" id="{9CB7CE3A-D374-46F1-AD26-ED95CBBE7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" y="611"/>
                <a:ext cx="515" cy="422"/>
              </a:xfrm>
              <a:prstGeom prst="cube">
                <a:avLst>
                  <a:gd name="adj" fmla="val 39454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36" name="AutoShape 14">
                <a:extLst>
                  <a:ext uri="{FF2B5EF4-FFF2-40B4-BE49-F238E27FC236}">
                    <a16:creationId xmlns:a16="http://schemas.microsoft.com/office/drawing/2014/main" id="{C2D31742-0F96-4FA1-93AC-DFF1DC41B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" y="781"/>
                <a:ext cx="514" cy="422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37" name="Line 15">
                <a:extLst>
                  <a:ext uri="{FF2B5EF4-FFF2-40B4-BE49-F238E27FC236}">
                    <a16:creationId xmlns:a16="http://schemas.microsoft.com/office/drawing/2014/main" id="{6E5F76FA-EC94-4AAE-B251-2ACA7EC78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9" y="791"/>
                <a:ext cx="198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38" name="Line 16">
                <a:extLst>
                  <a:ext uri="{FF2B5EF4-FFF2-40B4-BE49-F238E27FC236}">
                    <a16:creationId xmlns:a16="http://schemas.microsoft.com/office/drawing/2014/main" id="{ADB74ABF-A105-4CED-B616-932D53BB6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7" y="616"/>
                <a:ext cx="198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39" name="AutoShape 17">
                <a:extLst>
                  <a:ext uri="{FF2B5EF4-FFF2-40B4-BE49-F238E27FC236}">
                    <a16:creationId xmlns:a16="http://schemas.microsoft.com/office/drawing/2014/main" id="{26D5113B-3031-4A0A-9FF3-116D989F3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" y="616"/>
                <a:ext cx="514" cy="421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40" name="Line 18">
                <a:extLst>
                  <a:ext uri="{FF2B5EF4-FFF2-40B4-BE49-F238E27FC236}">
                    <a16:creationId xmlns:a16="http://schemas.microsoft.com/office/drawing/2014/main" id="{B6486DF0-2EC1-4B1C-86A3-2A5861789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54" y="626"/>
                <a:ext cx="197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41" name="AutoShape 19">
                <a:extLst>
                  <a:ext uri="{FF2B5EF4-FFF2-40B4-BE49-F238E27FC236}">
                    <a16:creationId xmlns:a16="http://schemas.microsoft.com/office/drawing/2014/main" id="{28E22836-ED61-4A21-9B6E-C5E9B80ED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" y="781"/>
                <a:ext cx="514" cy="422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42" name="Line 20">
                <a:extLst>
                  <a:ext uri="{FF2B5EF4-FFF2-40B4-BE49-F238E27FC236}">
                    <a16:creationId xmlns:a16="http://schemas.microsoft.com/office/drawing/2014/main" id="{775DEC27-29E2-40C9-9441-2221E4F9E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6" y="791"/>
                <a:ext cx="197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43" name="AutoShape 21">
                <a:extLst>
                  <a:ext uri="{FF2B5EF4-FFF2-40B4-BE49-F238E27FC236}">
                    <a16:creationId xmlns:a16="http://schemas.microsoft.com/office/drawing/2014/main" id="{18A3C969-E626-41F5-9E4C-7E4579D6D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" y="528"/>
                <a:ext cx="514" cy="421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44" name="Line 22">
                <a:extLst>
                  <a:ext uri="{FF2B5EF4-FFF2-40B4-BE49-F238E27FC236}">
                    <a16:creationId xmlns:a16="http://schemas.microsoft.com/office/drawing/2014/main" id="{E38764F4-7864-47E1-B1F4-8C13A4FA4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9" y="538"/>
                <a:ext cx="198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45" name="AutoShape 23">
                <a:extLst>
                  <a:ext uri="{FF2B5EF4-FFF2-40B4-BE49-F238E27FC236}">
                    <a16:creationId xmlns:a16="http://schemas.microsoft.com/office/drawing/2014/main" id="{F828B4CA-C6F5-4576-AD33-B7D21FB79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" y="528"/>
                <a:ext cx="514" cy="421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46" name="Line 24">
                <a:extLst>
                  <a:ext uri="{FF2B5EF4-FFF2-40B4-BE49-F238E27FC236}">
                    <a16:creationId xmlns:a16="http://schemas.microsoft.com/office/drawing/2014/main" id="{E53F6B81-0A1F-4A99-94BA-152621050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6" y="538"/>
                <a:ext cx="197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1047" name="Group 25">
                <a:extLst>
                  <a:ext uri="{FF2B5EF4-FFF2-40B4-BE49-F238E27FC236}">
                    <a16:creationId xmlns:a16="http://schemas.microsoft.com/office/drawing/2014/main" id="{3D47E3F8-9A82-4B6D-9738-71EAEE5D15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4" y="1072"/>
                <a:ext cx="198" cy="97"/>
                <a:chOff x="1248" y="816"/>
                <a:chExt cx="240" cy="132"/>
              </a:xfrm>
            </p:grpSpPr>
            <p:sp>
              <p:nvSpPr>
                <p:cNvPr id="1080" name="AutoShape 26">
                  <a:extLst>
                    <a:ext uri="{FF2B5EF4-FFF2-40B4-BE49-F238E27FC236}">
                      <a16:creationId xmlns:a16="http://schemas.microsoft.com/office/drawing/2014/main" id="{78B89E5E-B076-4F8C-B389-C12F540B47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202243">
                  <a:off x="1248" y="816"/>
                  <a:ext cx="240" cy="96"/>
                </a:xfrm>
                <a:prstGeom prst="parallelogram">
                  <a:avLst>
                    <a:gd name="adj" fmla="val 62500"/>
                  </a:avLst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1081" name="Group 27">
                  <a:extLst>
                    <a:ext uri="{FF2B5EF4-FFF2-40B4-BE49-F238E27FC236}">
                      <a16:creationId xmlns:a16="http://schemas.microsoft.com/office/drawing/2014/main" id="{4879B577-25D7-47B0-8423-5D7A304C0E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6" y="816"/>
                  <a:ext cx="120" cy="132"/>
                  <a:chOff x="1464" y="1164"/>
                  <a:chExt cx="144" cy="108"/>
                </a:xfrm>
              </p:grpSpPr>
              <p:sp>
                <p:nvSpPr>
                  <p:cNvPr id="1082" name="Line 28">
                    <a:extLst>
                      <a:ext uri="{FF2B5EF4-FFF2-40B4-BE49-F238E27FC236}">
                        <a16:creationId xmlns:a16="http://schemas.microsoft.com/office/drawing/2014/main" id="{F1754BB2-FE8E-4582-852B-0B42DB5BD0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64" y="1224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83" name="Line 29">
                    <a:extLst>
                      <a:ext uri="{FF2B5EF4-FFF2-40B4-BE49-F238E27FC236}">
                        <a16:creationId xmlns:a16="http://schemas.microsoft.com/office/drawing/2014/main" id="{DCAD0D5F-3449-4A29-97A5-6AE38122AA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00" y="1212"/>
                    <a:ext cx="0" cy="4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84" name="Line 30">
                    <a:extLst>
                      <a:ext uri="{FF2B5EF4-FFF2-40B4-BE49-F238E27FC236}">
                        <a16:creationId xmlns:a16="http://schemas.microsoft.com/office/drawing/2014/main" id="{49409D30-17BD-4629-B4A5-85E9FA78EB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200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85" name="Line 31">
                    <a:extLst>
                      <a:ext uri="{FF2B5EF4-FFF2-40B4-BE49-F238E27FC236}">
                        <a16:creationId xmlns:a16="http://schemas.microsoft.com/office/drawing/2014/main" id="{9955ACAC-FE32-4A77-83FB-8B0E1288B4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72" y="1182"/>
                    <a:ext cx="0" cy="4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86" name="Line 32">
                    <a:extLst>
                      <a:ext uri="{FF2B5EF4-FFF2-40B4-BE49-F238E27FC236}">
                        <a16:creationId xmlns:a16="http://schemas.microsoft.com/office/drawing/2014/main" id="{8F1A1ED7-744B-4E4B-9EDF-6172F232B9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08" y="1164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1048" name="Group 33">
                <a:extLst>
                  <a:ext uri="{FF2B5EF4-FFF2-40B4-BE49-F238E27FC236}">
                    <a16:creationId xmlns:a16="http://schemas.microsoft.com/office/drawing/2014/main" id="{F19AE3F0-91EB-4E39-B62A-F530D0F5A2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8" y="967"/>
                <a:ext cx="79" cy="35"/>
                <a:chOff x="3120" y="3600"/>
                <a:chExt cx="96" cy="48"/>
              </a:xfrm>
            </p:grpSpPr>
            <p:sp>
              <p:nvSpPr>
                <p:cNvPr id="1073" name="Rectangle 34">
                  <a:extLst>
                    <a:ext uri="{FF2B5EF4-FFF2-40B4-BE49-F238E27FC236}">
                      <a16:creationId xmlns:a16="http://schemas.microsoft.com/office/drawing/2014/main" id="{33CA6C45-405B-4C1E-AF05-3E4052EA7D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600"/>
                  <a:ext cx="96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1074" name="Group 35">
                  <a:extLst>
                    <a:ext uri="{FF2B5EF4-FFF2-40B4-BE49-F238E27FC236}">
                      <a16:creationId xmlns:a16="http://schemas.microsoft.com/office/drawing/2014/main" id="{BEA96BED-F1BC-4C2C-9485-E4E1D57DAC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9" y="3606"/>
                  <a:ext cx="74" cy="33"/>
                  <a:chOff x="3456" y="3648"/>
                  <a:chExt cx="74" cy="33"/>
                </a:xfrm>
              </p:grpSpPr>
              <p:sp>
                <p:nvSpPr>
                  <p:cNvPr id="1075" name="Line 36">
                    <a:extLst>
                      <a:ext uri="{FF2B5EF4-FFF2-40B4-BE49-F238E27FC236}">
                        <a16:creationId xmlns:a16="http://schemas.microsoft.com/office/drawing/2014/main" id="{C7F36870-B7E7-4A9E-8D9D-82BCA0D97D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76" name="Line 37">
                    <a:extLst>
                      <a:ext uri="{FF2B5EF4-FFF2-40B4-BE49-F238E27FC236}">
                        <a16:creationId xmlns:a16="http://schemas.microsoft.com/office/drawing/2014/main" id="{4E4E1AED-ADB1-449D-A311-1FC22A0FFD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7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77" name="Line 38">
                    <a:extLst>
                      <a:ext uri="{FF2B5EF4-FFF2-40B4-BE49-F238E27FC236}">
                        <a16:creationId xmlns:a16="http://schemas.microsoft.com/office/drawing/2014/main" id="{00C1C393-9F3E-479D-BE0D-A7A6430BB4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98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78" name="Line 39">
                    <a:extLst>
                      <a:ext uri="{FF2B5EF4-FFF2-40B4-BE49-F238E27FC236}">
                        <a16:creationId xmlns:a16="http://schemas.microsoft.com/office/drawing/2014/main" id="{12651422-F794-4670-9095-B46F0C9A11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9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79" name="Line 40">
                    <a:extLst>
                      <a:ext uri="{FF2B5EF4-FFF2-40B4-BE49-F238E27FC236}">
                        <a16:creationId xmlns:a16="http://schemas.microsoft.com/office/drawing/2014/main" id="{A6A47C2A-58D9-41E9-800A-30736896F5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0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1049" name="Group 41">
                <a:extLst>
                  <a:ext uri="{FF2B5EF4-FFF2-40B4-BE49-F238E27FC236}">
                    <a16:creationId xmlns:a16="http://schemas.microsoft.com/office/drawing/2014/main" id="{B54FF853-20A2-4A34-B070-76E6A3A75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8" y="721"/>
                <a:ext cx="79" cy="35"/>
                <a:chOff x="3120" y="3600"/>
                <a:chExt cx="96" cy="48"/>
              </a:xfrm>
            </p:grpSpPr>
            <p:sp>
              <p:nvSpPr>
                <p:cNvPr id="1066" name="Rectangle 42">
                  <a:extLst>
                    <a:ext uri="{FF2B5EF4-FFF2-40B4-BE49-F238E27FC236}">
                      <a16:creationId xmlns:a16="http://schemas.microsoft.com/office/drawing/2014/main" id="{733FEEC8-BBCD-4E39-8827-9479058C0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600"/>
                  <a:ext cx="96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1067" name="Group 43">
                  <a:extLst>
                    <a:ext uri="{FF2B5EF4-FFF2-40B4-BE49-F238E27FC236}">
                      <a16:creationId xmlns:a16="http://schemas.microsoft.com/office/drawing/2014/main" id="{6D765303-CBD2-4524-B09D-53556EFB31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9" y="3606"/>
                  <a:ext cx="74" cy="33"/>
                  <a:chOff x="3456" y="3648"/>
                  <a:chExt cx="74" cy="33"/>
                </a:xfrm>
              </p:grpSpPr>
              <p:sp>
                <p:nvSpPr>
                  <p:cNvPr id="1068" name="Line 44">
                    <a:extLst>
                      <a:ext uri="{FF2B5EF4-FFF2-40B4-BE49-F238E27FC236}">
                        <a16:creationId xmlns:a16="http://schemas.microsoft.com/office/drawing/2014/main" id="{E47B1049-36EB-4AB4-A9E6-D2FCCA1363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69" name="Line 45">
                    <a:extLst>
                      <a:ext uri="{FF2B5EF4-FFF2-40B4-BE49-F238E27FC236}">
                        <a16:creationId xmlns:a16="http://schemas.microsoft.com/office/drawing/2014/main" id="{02CD0941-E736-405B-BF5C-F20C3366C3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7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70" name="Line 46">
                    <a:extLst>
                      <a:ext uri="{FF2B5EF4-FFF2-40B4-BE49-F238E27FC236}">
                        <a16:creationId xmlns:a16="http://schemas.microsoft.com/office/drawing/2014/main" id="{D90C585C-356E-467F-A5EC-7F93041036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98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71" name="Line 47">
                    <a:extLst>
                      <a:ext uri="{FF2B5EF4-FFF2-40B4-BE49-F238E27FC236}">
                        <a16:creationId xmlns:a16="http://schemas.microsoft.com/office/drawing/2014/main" id="{312FC0B9-C93D-4798-BDAC-045B4516B4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9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72" name="Line 48">
                    <a:extLst>
                      <a:ext uri="{FF2B5EF4-FFF2-40B4-BE49-F238E27FC236}">
                        <a16:creationId xmlns:a16="http://schemas.microsoft.com/office/drawing/2014/main" id="{EF0515E9-10A9-42B9-8104-17F4A45B91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0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1050" name="Group 49">
                <a:extLst>
                  <a:ext uri="{FF2B5EF4-FFF2-40B4-BE49-F238E27FC236}">
                    <a16:creationId xmlns:a16="http://schemas.microsoft.com/office/drawing/2014/main" id="{D1DB505B-307A-402D-891F-5DE5AC0C9E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" y="967"/>
                <a:ext cx="79" cy="35"/>
                <a:chOff x="3120" y="3600"/>
                <a:chExt cx="96" cy="48"/>
              </a:xfrm>
            </p:grpSpPr>
            <p:sp>
              <p:nvSpPr>
                <p:cNvPr id="1059" name="Rectangle 50">
                  <a:extLst>
                    <a:ext uri="{FF2B5EF4-FFF2-40B4-BE49-F238E27FC236}">
                      <a16:creationId xmlns:a16="http://schemas.microsoft.com/office/drawing/2014/main" id="{59355B32-24D0-4167-A322-F83426D28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600"/>
                  <a:ext cx="96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1060" name="Group 51">
                  <a:extLst>
                    <a:ext uri="{FF2B5EF4-FFF2-40B4-BE49-F238E27FC236}">
                      <a16:creationId xmlns:a16="http://schemas.microsoft.com/office/drawing/2014/main" id="{0D74E9D4-23D3-4BEA-B110-6798656864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9" y="3606"/>
                  <a:ext cx="74" cy="33"/>
                  <a:chOff x="3456" y="3648"/>
                  <a:chExt cx="74" cy="33"/>
                </a:xfrm>
              </p:grpSpPr>
              <p:sp>
                <p:nvSpPr>
                  <p:cNvPr id="1061" name="Line 52">
                    <a:extLst>
                      <a:ext uri="{FF2B5EF4-FFF2-40B4-BE49-F238E27FC236}">
                        <a16:creationId xmlns:a16="http://schemas.microsoft.com/office/drawing/2014/main" id="{0B9EB406-ECC8-414A-BE37-202DE466F2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62" name="Line 53">
                    <a:extLst>
                      <a:ext uri="{FF2B5EF4-FFF2-40B4-BE49-F238E27FC236}">
                        <a16:creationId xmlns:a16="http://schemas.microsoft.com/office/drawing/2014/main" id="{D8942C74-7078-4A8D-A8FB-30F771823A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7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63" name="Line 54">
                    <a:extLst>
                      <a:ext uri="{FF2B5EF4-FFF2-40B4-BE49-F238E27FC236}">
                        <a16:creationId xmlns:a16="http://schemas.microsoft.com/office/drawing/2014/main" id="{6445DCBA-62CB-4340-9C15-8B0504734C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98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64" name="Line 55">
                    <a:extLst>
                      <a:ext uri="{FF2B5EF4-FFF2-40B4-BE49-F238E27FC236}">
                        <a16:creationId xmlns:a16="http://schemas.microsoft.com/office/drawing/2014/main" id="{A194C636-5E42-46BA-B4C2-A9ECA83426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9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65" name="Line 56">
                    <a:extLst>
                      <a:ext uri="{FF2B5EF4-FFF2-40B4-BE49-F238E27FC236}">
                        <a16:creationId xmlns:a16="http://schemas.microsoft.com/office/drawing/2014/main" id="{A136A76B-5084-4592-87DE-BB5E092480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0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1051" name="Group 57">
                <a:extLst>
                  <a:ext uri="{FF2B5EF4-FFF2-40B4-BE49-F238E27FC236}">
                    <a16:creationId xmlns:a16="http://schemas.microsoft.com/office/drawing/2014/main" id="{AD1F43F8-241F-4E53-B466-069A769C61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" y="721"/>
                <a:ext cx="79" cy="35"/>
                <a:chOff x="3120" y="3600"/>
                <a:chExt cx="96" cy="48"/>
              </a:xfrm>
            </p:grpSpPr>
            <p:sp>
              <p:nvSpPr>
                <p:cNvPr id="1052" name="Rectangle 58">
                  <a:extLst>
                    <a:ext uri="{FF2B5EF4-FFF2-40B4-BE49-F238E27FC236}">
                      <a16:creationId xmlns:a16="http://schemas.microsoft.com/office/drawing/2014/main" id="{6C931D6B-E02B-43BC-8BF6-415A56F5E8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600"/>
                  <a:ext cx="96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1053" name="Group 59">
                  <a:extLst>
                    <a:ext uri="{FF2B5EF4-FFF2-40B4-BE49-F238E27FC236}">
                      <a16:creationId xmlns:a16="http://schemas.microsoft.com/office/drawing/2014/main" id="{E83514B8-87A7-4C74-982E-CC98262D70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9" y="3606"/>
                  <a:ext cx="74" cy="33"/>
                  <a:chOff x="3456" y="3648"/>
                  <a:chExt cx="74" cy="33"/>
                </a:xfrm>
              </p:grpSpPr>
              <p:sp>
                <p:nvSpPr>
                  <p:cNvPr id="1054" name="Line 60">
                    <a:extLst>
                      <a:ext uri="{FF2B5EF4-FFF2-40B4-BE49-F238E27FC236}">
                        <a16:creationId xmlns:a16="http://schemas.microsoft.com/office/drawing/2014/main" id="{926F0A98-2668-4683-9D25-1D1830FF32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55" name="Line 61">
                    <a:extLst>
                      <a:ext uri="{FF2B5EF4-FFF2-40B4-BE49-F238E27FC236}">
                        <a16:creationId xmlns:a16="http://schemas.microsoft.com/office/drawing/2014/main" id="{C721E22D-BF60-4DC3-A177-87DBD2DB20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7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56" name="Line 62">
                    <a:extLst>
                      <a:ext uri="{FF2B5EF4-FFF2-40B4-BE49-F238E27FC236}">
                        <a16:creationId xmlns:a16="http://schemas.microsoft.com/office/drawing/2014/main" id="{AFA2BF88-73DD-43AD-A277-4E230BC3E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98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57" name="Line 63">
                    <a:extLst>
                      <a:ext uri="{FF2B5EF4-FFF2-40B4-BE49-F238E27FC236}">
                        <a16:creationId xmlns:a16="http://schemas.microsoft.com/office/drawing/2014/main" id="{86D30380-CD3D-4D57-94CE-62194CDD85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9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58" name="Line 64">
                    <a:extLst>
                      <a:ext uri="{FF2B5EF4-FFF2-40B4-BE49-F238E27FC236}">
                        <a16:creationId xmlns:a16="http://schemas.microsoft.com/office/drawing/2014/main" id="{A1EDD6CA-30C2-4519-9443-25B1B8BC07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0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</p:grpSp>
        <p:pic>
          <p:nvPicPr>
            <p:cNvPr id="1030" name="Picture 7">
              <a:extLst>
                <a:ext uri="{FF2B5EF4-FFF2-40B4-BE49-F238E27FC236}">
                  <a16:creationId xmlns:a16="http://schemas.microsoft.com/office/drawing/2014/main" id="{904B4591-D006-4A64-BD02-5933600435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2451" y="1876228"/>
              <a:ext cx="488348" cy="380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1031">
              <a:extLst>
                <a:ext uri="{FF2B5EF4-FFF2-40B4-BE49-F238E27FC236}">
                  <a16:creationId xmlns:a16="http://schemas.microsoft.com/office/drawing/2014/main" id="{B7DD0E2B-8232-4AA9-A253-452B8773FD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1709" t="54925" r="19538"/>
            <a:stretch/>
          </p:blipFill>
          <p:spPr>
            <a:xfrm>
              <a:off x="9425370" y="2199310"/>
              <a:ext cx="589109" cy="329292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94" name="Picture 2" descr="18f9f0b7f17b0ba87201">
            <a:extLst>
              <a:ext uri="{FF2B5EF4-FFF2-40B4-BE49-F238E27FC236}">
                <a16:creationId xmlns:a16="http://schemas.microsoft.com/office/drawing/2014/main" id="{3E2FD26A-08DF-4EFA-BA37-FC12A56E4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 cstate="screen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0" b="100000" l="0" r="100000">
                        <a14:foregroundMark x1="80970" y1="90000" x2="80224" y2="9000"/>
                        <a14:backgroundMark x1="27612" y1="93000" x2="51866" y2="94000"/>
                        <a14:backgroundMark x1="43657" y1="0" x2="22388" y2="8000"/>
                        <a14:backgroundMark x1="47015" y1="7000" x2="75746" y2="7000"/>
                        <a14:backgroundMark x1="82463" y1="99000" x2="86567" y2="99000"/>
                        <a14:backgroundMark x1="54851" y1="99000" x2="82090" y2="9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2735451" y="4934450"/>
            <a:ext cx="855401" cy="41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" name="Picture 3" descr="18f9f0ba30ebd8fc5292">
            <a:extLst>
              <a:ext uri="{FF2B5EF4-FFF2-40B4-BE49-F238E27FC236}">
                <a16:creationId xmlns:a16="http://schemas.microsoft.com/office/drawing/2014/main" id="{C7228BA6-9A8D-4261-A572-66687BB9A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 cstate="screen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0" b="100000" l="0" r="100000">
                        <a14:backgroundMark x1="86765" y1="97537" x2="40196" y2="995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4059491" y="5351038"/>
            <a:ext cx="627716" cy="62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0DD38CF9-328B-40B4-9834-1CBA0C77508F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269422" y="4899471"/>
            <a:ext cx="812196" cy="499790"/>
          </a:xfrm>
          <a:prstGeom prst="rect">
            <a:avLst/>
          </a:prstGeom>
        </p:spPr>
      </p:pic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FCD331D6-3082-4BAC-9546-8D3DF1B99C94}"/>
              </a:ext>
            </a:extLst>
          </p:cNvPr>
          <p:cNvGrpSpPr/>
          <p:nvPr/>
        </p:nvGrpSpPr>
        <p:grpSpPr>
          <a:xfrm>
            <a:off x="3394914" y="4792726"/>
            <a:ext cx="2119330" cy="1059677"/>
            <a:chOff x="10097792" y="3118987"/>
            <a:chExt cx="1684128" cy="1714417"/>
          </a:xfrm>
        </p:grpSpPr>
        <p:grpSp>
          <p:nvGrpSpPr>
            <p:cNvPr id="1098" name="Group 1097">
              <a:extLst>
                <a:ext uri="{FF2B5EF4-FFF2-40B4-BE49-F238E27FC236}">
                  <a16:creationId xmlns:a16="http://schemas.microsoft.com/office/drawing/2014/main" id="{102015E1-C007-49D0-9B50-9FE7AB7BDCC7}"/>
                </a:ext>
              </a:extLst>
            </p:cNvPr>
            <p:cNvGrpSpPr/>
            <p:nvPr/>
          </p:nvGrpSpPr>
          <p:grpSpPr>
            <a:xfrm>
              <a:off x="10097792" y="3118987"/>
              <a:ext cx="1684128" cy="1714417"/>
              <a:chOff x="4751523" y="3443921"/>
              <a:chExt cx="1440367" cy="1590185"/>
            </a:xfrm>
          </p:grpSpPr>
          <p:grpSp>
            <p:nvGrpSpPr>
              <p:cNvPr id="1101" name="Group 1100">
                <a:extLst>
                  <a:ext uri="{FF2B5EF4-FFF2-40B4-BE49-F238E27FC236}">
                    <a16:creationId xmlns:a16="http://schemas.microsoft.com/office/drawing/2014/main" id="{C2125AE8-B61B-449A-B618-FF30924154FA}"/>
                  </a:ext>
                </a:extLst>
              </p:cNvPr>
              <p:cNvGrpSpPr/>
              <p:nvPr/>
            </p:nvGrpSpPr>
            <p:grpSpPr>
              <a:xfrm>
                <a:off x="4751523" y="3443921"/>
                <a:ext cx="1431905" cy="1590185"/>
                <a:chOff x="4751523" y="3477173"/>
                <a:chExt cx="1431905" cy="1590185"/>
              </a:xfrm>
            </p:grpSpPr>
            <p:grpSp>
              <p:nvGrpSpPr>
                <p:cNvPr id="1103" name="Group 1102">
                  <a:extLst>
                    <a:ext uri="{FF2B5EF4-FFF2-40B4-BE49-F238E27FC236}">
                      <a16:creationId xmlns:a16="http://schemas.microsoft.com/office/drawing/2014/main" id="{B6E12321-6887-48F4-BAD7-B76FD0252CE4}"/>
                    </a:ext>
                  </a:extLst>
                </p:cNvPr>
                <p:cNvGrpSpPr/>
                <p:nvPr/>
              </p:nvGrpSpPr>
              <p:grpSpPr>
                <a:xfrm>
                  <a:off x="4753203" y="3477173"/>
                  <a:ext cx="678360" cy="944529"/>
                  <a:chOff x="9450481" y="1142735"/>
                  <a:chExt cx="2262151" cy="2713341"/>
                </a:xfrm>
              </p:grpSpPr>
              <p:pic>
                <p:nvPicPr>
                  <p:cNvPr id="1112" name="Picture 1111">
                    <a:extLst>
                      <a:ext uri="{FF2B5EF4-FFF2-40B4-BE49-F238E27FC236}">
                        <a16:creationId xmlns:a16="http://schemas.microsoft.com/office/drawing/2014/main" id="{C36AC88F-C8EF-4CDB-846A-B470D80CD0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8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450481" y="1142735"/>
                    <a:ext cx="2262151" cy="2713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13" name="Picture 1112">
                    <a:extLst>
                      <a:ext uri="{FF2B5EF4-FFF2-40B4-BE49-F238E27FC236}">
                        <a16:creationId xmlns:a16="http://schemas.microsoft.com/office/drawing/2014/main" id="{16B9D340-542B-4800-912C-ED9B2AE255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455363" y="2628769"/>
                    <a:ext cx="1414343" cy="5101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cxnSp>
              <p:nvCxnSpPr>
                <p:cNvPr id="1104" name="Elbow Connector 459">
                  <a:extLst>
                    <a:ext uri="{FF2B5EF4-FFF2-40B4-BE49-F238E27FC236}">
                      <a16:creationId xmlns:a16="http://schemas.microsoft.com/office/drawing/2014/main" id="{5FF68F4C-7A60-4545-BF87-8ED6DEFA62DA}"/>
                    </a:ext>
                  </a:extLst>
                </p:cNvPr>
                <p:cNvCxnSpPr/>
                <p:nvPr/>
              </p:nvCxnSpPr>
              <p:spPr>
                <a:xfrm rot="16200000" flipH="1">
                  <a:off x="5028615" y="4263769"/>
                  <a:ext cx="612008" cy="512275"/>
                </a:xfrm>
                <a:prstGeom prst="bentConnector3">
                  <a:avLst>
                    <a:gd name="adj1" fmla="val 100174"/>
                  </a:avLst>
                </a:prstGeom>
                <a:ln w="12700">
                  <a:solidFill>
                    <a:srgbClr val="0000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05" name="Group 1104">
                  <a:extLst>
                    <a:ext uri="{FF2B5EF4-FFF2-40B4-BE49-F238E27FC236}">
                      <a16:creationId xmlns:a16="http://schemas.microsoft.com/office/drawing/2014/main" id="{5489DC45-EF65-46BE-B92A-669ECF3D63FC}"/>
                    </a:ext>
                  </a:extLst>
                </p:cNvPr>
                <p:cNvGrpSpPr/>
                <p:nvPr/>
              </p:nvGrpSpPr>
              <p:grpSpPr>
                <a:xfrm>
                  <a:off x="5593900" y="4716721"/>
                  <a:ext cx="589528" cy="350637"/>
                  <a:chOff x="5647876" y="4424590"/>
                  <a:chExt cx="589528" cy="350637"/>
                </a:xfrm>
              </p:grpSpPr>
              <p:pic>
                <p:nvPicPr>
                  <p:cNvPr id="1110" name="Picture 1109">
                    <a:extLst>
                      <a:ext uri="{FF2B5EF4-FFF2-40B4-BE49-F238E27FC236}">
                        <a16:creationId xmlns:a16="http://schemas.microsoft.com/office/drawing/2014/main" id="{CE45C2AF-E1FE-4A3D-9292-701D1B4587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47876" y="4439827"/>
                    <a:ext cx="575123" cy="335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111" name="Rectangle 1110">
                    <a:extLst>
                      <a:ext uri="{FF2B5EF4-FFF2-40B4-BE49-F238E27FC236}">
                        <a16:creationId xmlns:a16="http://schemas.microsoft.com/office/drawing/2014/main" id="{151BE231-BF7C-4E34-9CF2-DD0649277D6C}"/>
                      </a:ext>
                    </a:extLst>
                  </p:cNvPr>
                  <p:cNvSpPr/>
                  <p:nvPr/>
                </p:nvSpPr>
                <p:spPr>
                  <a:xfrm>
                    <a:off x="6071752" y="4424590"/>
                    <a:ext cx="165652" cy="187187"/>
                  </a:xfrm>
                  <a:prstGeom prst="rect">
                    <a:avLst/>
                  </a:prstGeom>
                  <a:noFill/>
                  <a:ln w="12700">
                    <a:solidFill>
                      <a:srgbClr val="0000FF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1106" name="Straight Arrow Connector 1105">
                  <a:extLst>
                    <a:ext uri="{FF2B5EF4-FFF2-40B4-BE49-F238E27FC236}">
                      <a16:creationId xmlns:a16="http://schemas.microsoft.com/office/drawing/2014/main" id="{23A18FA8-E1DB-414F-AF36-E8C3401976DB}"/>
                    </a:ext>
                  </a:extLst>
                </p:cNvPr>
                <p:cNvCxnSpPr/>
                <p:nvPr/>
              </p:nvCxnSpPr>
              <p:spPr>
                <a:xfrm>
                  <a:off x="5423980" y="4000995"/>
                  <a:ext cx="174360" cy="6350"/>
                </a:xfrm>
                <a:prstGeom prst="straightConnector1">
                  <a:avLst/>
                </a:prstGeom>
                <a:ln w="1270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7" name="Rectangle 1106">
                  <a:extLst>
                    <a:ext uri="{FF2B5EF4-FFF2-40B4-BE49-F238E27FC236}">
                      <a16:creationId xmlns:a16="http://schemas.microsoft.com/office/drawing/2014/main" id="{6CD7A500-9BD4-4E91-B265-99C166221DEF}"/>
                    </a:ext>
                  </a:extLst>
                </p:cNvPr>
                <p:cNvSpPr/>
                <p:nvPr/>
              </p:nvSpPr>
              <p:spPr>
                <a:xfrm>
                  <a:off x="5216365" y="3975825"/>
                  <a:ext cx="210069" cy="80368"/>
                </a:xfrm>
                <a:prstGeom prst="rect">
                  <a:avLst/>
                </a:prstGeom>
                <a:noFill/>
                <a:ln w="19050">
                  <a:solidFill>
                    <a:srgbClr val="0000C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08" name="Rectangle 1107">
                  <a:extLst>
                    <a:ext uri="{FF2B5EF4-FFF2-40B4-BE49-F238E27FC236}">
                      <a16:creationId xmlns:a16="http://schemas.microsoft.com/office/drawing/2014/main" id="{5BE13DE6-7A59-4981-AA96-6559084C601F}"/>
                    </a:ext>
                  </a:extLst>
                </p:cNvPr>
                <p:cNvSpPr/>
                <p:nvPr/>
              </p:nvSpPr>
              <p:spPr>
                <a:xfrm>
                  <a:off x="4751523" y="3967509"/>
                  <a:ext cx="418232" cy="264465"/>
                </a:xfrm>
                <a:prstGeom prst="rect">
                  <a:avLst/>
                </a:prstGeom>
                <a:noFill/>
                <a:ln w="19050">
                  <a:solidFill>
                    <a:srgbClr val="0000C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09" name="Rectangle 1108">
                  <a:extLst>
                    <a:ext uri="{FF2B5EF4-FFF2-40B4-BE49-F238E27FC236}">
                      <a16:creationId xmlns:a16="http://schemas.microsoft.com/office/drawing/2014/main" id="{33308110-5546-4764-AB96-D3670B627358}"/>
                    </a:ext>
                  </a:extLst>
                </p:cNvPr>
                <p:cNvSpPr/>
                <p:nvPr/>
              </p:nvSpPr>
              <p:spPr>
                <a:xfrm>
                  <a:off x="5598340" y="4444989"/>
                  <a:ext cx="585088" cy="26181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b="1" dirty="0"/>
                </a:p>
              </p:txBody>
            </p:sp>
          </p:grpSp>
          <p:sp>
            <p:nvSpPr>
              <p:cNvPr id="1102" name="Rectangle 1101">
                <a:extLst>
                  <a:ext uri="{FF2B5EF4-FFF2-40B4-BE49-F238E27FC236}">
                    <a16:creationId xmlns:a16="http://schemas.microsoft.com/office/drawing/2014/main" id="{7CC6F72A-B361-459D-8236-1C7C37762673}"/>
                  </a:ext>
                </a:extLst>
              </p:cNvPr>
              <p:cNvSpPr/>
              <p:nvPr/>
            </p:nvSpPr>
            <p:spPr>
              <a:xfrm>
                <a:off x="5570557" y="4434008"/>
                <a:ext cx="621333" cy="2141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Add QR Base </a:t>
                </a:r>
              </a:p>
            </p:txBody>
          </p:sp>
        </p:grp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FC27507-1D1F-4082-B5D1-EAB32A8C1C72}"/>
                </a:ext>
              </a:extLst>
            </p:cNvPr>
            <p:cNvSpPr/>
            <p:nvPr/>
          </p:nvSpPr>
          <p:spPr>
            <a:xfrm>
              <a:off x="11083117" y="3121569"/>
              <a:ext cx="681093" cy="448834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/>
                <a:t>Add barcode remote</a:t>
              </a:r>
            </a:p>
          </p:txBody>
        </p:sp>
        <p:pic>
          <p:nvPicPr>
            <p:cNvPr id="1100" name="Picture 1099">
              <a:extLst>
                <a:ext uri="{FF2B5EF4-FFF2-40B4-BE49-F238E27FC236}">
                  <a16:creationId xmlns:a16="http://schemas.microsoft.com/office/drawing/2014/main" id="{7692665E-2A3A-4E39-A958-13847E66C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2715" y="3595370"/>
              <a:ext cx="691693" cy="196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4" name="TextBox 1113"/>
          <p:cNvSpPr txBox="1"/>
          <p:nvPr/>
        </p:nvSpPr>
        <p:spPr>
          <a:xfrm>
            <a:off x="7023296" y="5374042"/>
            <a:ext cx="912147" cy="215444"/>
          </a:xfrm>
          <a:prstGeom prst="rect">
            <a:avLst/>
          </a:prstGeom>
          <a:solidFill>
            <a:srgbClr val="C00000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Wrong serial</a:t>
            </a:r>
            <a:endParaRPr 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5" name="TextBox 1114"/>
          <p:cNvSpPr txBox="1"/>
          <p:nvPr/>
        </p:nvSpPr>
        <p:spPr>
          <a:xfrm>
            <a:off x="8076118" y="6413223"/>
            <a:ext cx="2043918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link to data base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6" name="Straight Arrow Connector 1115"/>
          <p:cNvCxnSpPr/>
          <p:nvPr/>
        </p:nvCxnSpPr>
        <p:spPr>
          <a:xfrm>
            <a:off x="8443975" y="5267139"/>
            <a:ext cx="10762" cy="457577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Connector 1116"/>
          <p:cNvCxnSpPr/>
          <p:nvPr/>
        </p:nvCxnSpPr>
        <p:spPr>
          <a:xfrm>
            <a:off x="7950301" y="5255791"/>
            <a:ext cx="493674" cy="11348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Arrow Connector 1117"/>
          <p:cNvCxnSpPr/>
          <p:nvPr/>
        </p:nvCxnSpPr>
        <p:spPr>
          <a:xfrm>
            <a:off x="5533801" y="4886691"/>
            <a:ext cx="484509" cy="2608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Arrow Connector 1118"/>
          <p:cNvCxnSpPr/>
          <p:nvPr/>
        </p:nvCxnSpPr>
        <p:spPr>
          <a:xfrm flipV="1">
            <a:off x="5690246" y="5157983"/>
            <a:ext cx="508989" cy="413312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0" name="Picture 1119">
            <a:extLst>
              <a:ext uri="{FF2B5EF4-FFF2-40B4-BE49-F238E27FC236}">
                <a16:creationId xmlns:a16="http://schemas.microsoft.com/office/drawing/2014/main" id="{0DD38CF9-328B-40B4-9834-1CBA0C77508F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230517" y="5484263"/>
            <a:ext cx="812196" cy="499790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9017999" y="4910803"/>
            <a:ext cx="2595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911225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ja-JP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Scan serial of base &amp; handset</a:t>
            </a:r>
            <a:endParaRPr lang="en-US" sz="1400" kern="0" dirty="0">
              <a:solidFill>
                <a:srgbClr val="0000FF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21" name="Rectangle 1120"/>
          <p:cNvSpPr/>
          <p:nvPr/>
        </p:nvSpPr>
        <p:spPr>
          <a:xfrm>
            <a:off x="9015032" y="5212122"/>
            <a:ext cx="2879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1225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Ensure quality ( Prevent mixing inner &amp; outer serial )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2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94D7929-5687-45D3-BC14-AE89869E04CF}"/>
              </a:ext>
            </a:extLst>
          </p:cNvPr>
          <p:cNvSpPr/>
          <p:nvPr/>
        </p:nvSpPr>
        <p:spPr>
          <a:xfrm>
            <a:off x="0" y="0"/>
            <a:ext cx="12192000" cy="398000"/>
          </a:xfrm>
          <a:prstGeom prst="rect">
            <a:avLst/>
          </a:prstGeom>
          <a:solidFill>
            <a:srgbClr val="0033CC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endParaRPr kumimoji="1" lang="ja-JP" altLang="en-US" b="1" dirty="0">
              <a:solidFill>
                <a:schemeClr val="bg1"/>
              </a:solidFill>
              <a:latin typeface="Arial" panose="020B0604020202020204" pitchFamily="34" charset="0"/>
              <a:ea typeface="MS UI Gothic" pitchFamily="50" charset="-128"/>
              <a:cs typeface="Arial" panose="020B0604020202020204" pitchFamily="34" charset="0"/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391DBF55-8E75-42B1-DA19-30E387F93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71" y="29343"/>
            <a:ext cx="11013596" cy="374571"/>
          </a:xfrm>
          <a:prstGeom prst="roundRect">
            <a:avLst>
              <a:gd name="adj" fmla="val 16667"/>
            </a:avLst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Activity 2  : </a:t>
            </a:r>
            <a:r>
              <a:rPr kumimoji="1" lang="en-US" altLang="ja-JP" sz="1600" b="1" dirty="0">
                <a:solidFill>
                  <a:schemeClr val="bg1"/>
                </a:solidFill>
                <a:latin typeface="Times New Roman" panose="02020603050405020304" pitchFamily="18" charset="0"/>
                <a:ea typeface="MS UI Gothic" pitchFamily="50" charset="-128"/>
                <a:cs typeface="Times New Roman" panose="02020603050405020304" pitchFamily="18" charset="0"/>
              </a:rPr>
              <a:t>Compare carton serial &amp; product leaflet, book by Weight check for category DP, DECT, SOUND BIZ </a:t>
            </a:r>
            <a:endParaRPr kumimoji="1" lang="ja-JP" altLang="en-US" sz="1600" b="1" dirty="0">
              <a:solidFill>
                <a:schemeClr val="bg1"/>
              </a:solidFill>
              <a:latin typeface="Times New Roman" panose="02020603050405020304" pitchFamily="18" charset="0"/>
              <a:ea typeface="MS UI Gothic" pitchFamily="50" charset="-128"/>
              <a:cs typeface="Times New Roman" panose="02020603050405020304" pitchFamily="18" charset="0"/>
            </a:endParaRPr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B150BD98-3579-4A0F-9588-AC9BDA791136}"/>
              </a:ext>
            </a:extLst>
          </p:cNvPr>
          <p:cNvSpPr/>
          <p:nvPr/>
        </p:nvSpPr>
        <p:spPr>
          <a:xfrm>
            <a:off x="-1344544" y="3197909"/>
            <a:ext cx="1469594" cy="416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99" name="角丸四角形 26">
            <a:extLst>
              <a:ext uri="{FF2B5EF4-FFF2-40B4-BE49-F238E27FC236}">
                <a16:creationId xmlns:a16="http://schemas.microsoft.com/office/drawing/2014/main" id="{2F8B5A4B-B4CC-48BB-AEC2-AAC318606E72}"/>
              </a:ext>
            </a:extLst>
          </p:cNvPr>
          <p:cNvSpPr/>
          <p:nvPr/>
        </p:nvSpPr>
        <p:spPr>
          <a:xfrm>
            <a:off x="8526" y="439154"/>
            <a:ext cx="12081874" cy="46193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ja-JP" sz="15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【 </a:t>
            </a:r>
            <a:r>
              <a:rPr lang="en-US" altLang="ja-JP" sz="1500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Current Situation</a:t>
            </a:r>
            <a:r>
              <a:rPr lang="ja-JP" altLang="en-US" sz="1500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　</a:t>
            </a:r>
            <a:r>
              <a:rPr kumimoji="1" lang="en-US" altLang="ja-JP" sz="15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】</a:t>
            </a:r>
            <a:endParaRPr lang="en-US" altLang="ja-JP" sz="1500" b="1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fontAlgn="base">
              <a:defRPr/>
            </a:pPr>
            <a:r>
              <a:rPr lang="en-US" altLang="ja-JP" sz="15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Manual confirm leaflet, book by excel file -&gt; can not traceability</a:t>
            </a:r>
          </a:p>
        </p:txBody>
      </p:sp>
      <p:sp>
        <p:nvSpPr>
          <p:cNvPr id="300" name="角丸四角形 26">
            <a:extLst>
              <a:ext uri="{FF2B5EF4-FFF2-40B4-BE49-F238E27FC236}">
                <a16:creationId xmlns:a16="http://schemas.microsoft.com/office/drawing/2014/main" id="{2F8B5A4B-B4CC-48BB-AEC2-AAC318606E72}"/>
              </a:ext>
            </a:extLst>
          </p:cNvPr>
          <p:cNvSpPr/>
          <p:nvPr/>
        </p:nvSpPr>
        <p:spPr>
          <a:xfrm>
            <a:off x="8526" y="936324"/>
            <a:ext cx="12081874" cy="461930"/>
          </a:xfrm>
          <a:prstGeom prst="roundRect">
            <a:avLst>
              <a:gd name="adj" fmla="val 0"/>
            </a:avLst>
          </a:prstGeom>
          <a:solidFill>
            <a:srgbClr val="99FFCC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ja-JP" sz="1500" u="sng" dirty="0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【Improvement</a:t>
            </a:r>
            <a:r>
              <a:rPr lang="ja-JP" altLang="en-US" sz="1500" b="1" u="sng" dirty="0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　</a:t>
            </a:r>
            <a:r>
              <a:rPr kumimoji="1" lang="en-US" altLang="ja-JP" sz="1500" u="sng" dirty="0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】</a:t>
            </a:r>
            <a:endParaRPr lang="en-US" altLang="ja-JP" sz="1500" b="1" u="sng" dirty="0">
              <a:solidFill>
                <a:srgbClr val="000099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4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 software confirm – link to weight check 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1550" y="1488728"/>
            <a:ext cx="11965350" cy="224110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角丸四角形 29">
            <a:extLst>
              <a:ext uri="{FF2B5EF4-FFF2-40B4-BE49-F238E27FC236}">
                <a16:creationId xmlns:a16="http://schemas.microsoft.com/office/drawing/2014/main" id="{DA2F4167-54C5-4C10-AE36-68F3CA123FDD}"/>
              </a:ext>
            </a:extLst>
          </p:cNvPr>
          <p:cNvSpPr/>
          <p:nvPr/>
        </p:nvSpPr>
        <p:spPr>
          <a:xfrm>
            <a:off x="87082" y="1451028"/>
            <a:ext cx="1676503" cy="239643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ja-JP" sz="15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Current Issued</a:t>
            </a:r>
            <a:endParaRPr kumimoji="1" lang="ja-JP" altLang="en-US" sz="1500" b="1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88" name="Rounded Rectangle 887"/>
          <p:cNvSpPr/>
          <p:nvPr/>
        </p:nvSpPr>
        <p:spPr>
          <a:xfrm>
            <a:off x="87082" y="3834273"/>
            <a:ext cx="11965350" cy="219238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角丸四角形 29">
            <a:extLst>
              <a:ext uri="{FF2B5EF4-FFF2-40B4-BE49-F238E27FC236}">
                <a16:creationId xmlns:a16="http://schemas.microsoft.com/office/drawing/2014/main" id="{DA2F4167-54C5-4C10-AE36-68F3CA123FDD}"/>
              </a:ext>
            </a:extLst>
          </p:cNvPr>
          <p:cNvSpPr/>
          <p:nvPr/>
        </p:nvSpPr>
        <p:spPr>
          <a:xfrm>
            <a:off x="116020" y="3797701"/>
            <a:ext cx="1676503" cy="239643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ja-JP" sz="15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Improvement</a:t>
            </a:r>
            <a:endParaRPr kumimoji="1" lang="ja-JP" altLang="en-US" sz="15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98" name="Picture 597">
            <a:extLst>
              <a:ext uri="{FF2B5EF4-FFF2-40B4-BE49-F238E27FC236}">
                <a16:creationId xmlns:a16="http://schemas.microsoft.com/office/drawing/2014/main" id="{09E35A11-D41E-4382-86FD-EEDABF362F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2475" y="1860384"/>
            <a:ext cx="1648886" cy="1203141"/>
          </a:xfrm>
          <a:prstGeom prst="rect">
            <a:avLst/>
          </a:prstGeom>
        </p:spPr>
      </p:pic>
      <p:pic>
        <p:nvPicPr>
          <p:cNvPr id="599" name="Picture 598">
            <a:extLst>
              <a:ext uri="{FF2B5EF4-FFF2-40B4-BE49-F238E27FC236}">
                <a16:creationId xmlns:a16="http://schemas.microsoft.com/office/drawing/2014/main" id="{221A81DE-744A-4034-8D43-79E02858202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193" y="1857726"/>
            <a:ext cx="1477367" cy="1205799"/>
          </a:xfrm>
          <a:prstGeom prst="rect">
            <a:avLst/>
          </a:prstGeom>
        </p:spPr>
      </p:pic>
      <p:pic>
        <p:nvPicPr>
          <p:cNvPr id="600" name="Picture 5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357" y="1807562"/>
            <a:ext cx="2121099" cy="1282054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3907657" y="2323820"/>
            <a:ext cx="735771" cy="306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Multiply 600"/>
          <p:cNvSpPr/>
          <p:nvPr/>
        </p:nvSpPr>
        <p:spPr>
          <a:xfrm>
            <a:off x="3737311" y="2102620"/>
            <a:ext cx="742682" cy="772865"/>
          </a:xfrm>
          <a:prstGeom prst="mathMultiply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82169" y="1874409"/>
            <a:ext cx="1691380" cy="369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Link</a:t>
            </a:r>
          </a:p>
        </p:txBody>
      </p:sp>
      <p:sp>
        <p:nvSpPr>
          <p:cNvPr id="4" name="Rectangle 3"/>
          <p:cNvSpPr/>
          <p:nvPr/>
        </p:nvSpPr>
        <p:spPr>
          <a:xfrm>
            <a:off x="1817066" y="3141341"/>
            <a:ext cx="2119121" cy="47347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Only confirm by excel file</a:t>
            </a:r>
          </a:p>
        </p:txBody>
      </p:sp>
      <p:sp>
        <p:nvSpPr>
          <p:cNvPr id="602" name="Rectangle 601"/>
          <p:cNvSpPr/>
          <p:nvPr/>
        </p:nvSpPr>
        <p:spPr>
          <a:xfrm>
            <a:off x="6533961" y="5286697"/>
            <a:ext cx="2119121" cy="373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Weight check</a:t>
            </a:r>
          </a:p>
        </p:txBody>
      </p:sp>
      <p:sp>
        <p:nvSpPr>
          <p:cNvPr id="605" name="Rectangle 604"/>
          <p:cNvSpPr/>
          <p:nvPr/>
        </p:nvSpPr>
        <p:spPr>
          <a:xfrm>
            <a:off x="228103" y="3124404"/>
            <a:ext cx="1477367" cy="4904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Scan serial  leaflet , book</a:t>
            </a:r>
          </a:p>
        </p:txBody>
      </p:sp>
      <p:sp>
        <p:nvSpPr>
          <p:cNvPr id="607" name="Explosion 1 606"/>
          <p:cNvSpPr/>
          <p:nvPr/>
        </p:nvSpPr>
        <p:spPr>
          <a:xfrm>
            <a:off x="7401962" y="1505173"/>
            <a:ext cx="2941464" cy="210963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Risk: loss record file, can not traceability, mixing serial.</a:t>
            </a:r>
          </a:p>
        </p:txBody>
      </p:sp>
      <p:pic>
        <p:nvPicPr>
          <p:cNvPr id="625" name="Picture 624">
            <a:extLst>
              <a:ext uri="{FF2B5EF4-FFF2-40B4-BE49-F238E27FC236}">
                <a16:creationId xmlns:a16="http://schemas.microsoft.com/office/drawing/2014/main" id="{E83AC3C6-AA63-40EE-85C2-06F9DF209A0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7387" y="4164423"/>
            <a:ext cx="1735782" cy="1054157"/>
          </a:xfrm>
          <a:prstGeom prst="rect">
            <a:avLst/>
          </a:prstGeom>
        </p:spPr>
      </p:pic>
      <p:pic>
        <p:nvPicPr>
          <p:cNvPr id="626" name="Picture 625">
            <a:extLst>
              <a:ext uri="{FF2B5EF4-FFF2-40B4-BE49-F238E27FC236}">
                <a16:creationId xmlns:a16="http://schemas.microsoft.com/office/drawing/2014/main" id="{754F8599-E21D-4374-BB5E-79F85C6D3D6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304" y="4152236"/>
            <a:ext cx="1477367" cy="1064186"/>
          </a:xfrm>
          <a:prstGeom prst="rect">
            <a:avLst/>
          </a:prstGeom>
        </p:spPr>
      </p:pic>
      <p:pic>
        <p:nvPicPr>
          <p:cNvPr id="627" name="Picture 62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938" y="4101492"/>
            <a:ext cx="808045" cy="933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8" name="TextBox 33"/>
          <p:cNvSpPr txBox="1">
            <a:spLocks noChangeArrowheads="1"/>
          </p:cNvSpPr>
          <p:nvPr/>
        </p:nvSpPr>
        <p:spPr bwMode="auto">
          <a:xfrm>
            <a:off x="4479993" y="5034795"/>
            <a:ext cx="16989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server</a:t>
            </a:r>
          </a:p>
        </p:txBody>
      </p:sp>
      <p:pic>
        <p:nvPicPr>
          <p:cNvPr id="629" name="Picture 6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379" y="3954148"/>
            <a:ext cx="2121099" cy="1262274"/>
          </a:xfrm>
          <a:prstGeom prst="rect">
            <a:avLst/>
          </a:prstGeom>
        </p:spPr>
      </p:pic>
      <p:sp>
        <p:nvSpPr>
          <p:cNvPr id="630" name="Rectangle 629"/>
          <p:cNvSpPr/>
          <p:nvPr/>
        </p:nvSpPr>
        <p:spPr>
          <a:xfrm>
            <a:off x="4766335" y="3134429"/>
            <a:ext cx="2119121" cy="5198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Weight check</a:t>
            </a:r>
          </a:p>
        </p:txBody>
      </p:sp>
      <p:sp>
        <p:nvSpPr>
          <p:cNvPr id="631" name="Right Arrow 630"/>
          <p:cNvSpPr/>
          <p:nvPr/>
        </p:nvSpPr>
        <p:spPr>
          <a:xfrm>
            <a:off x="4028586" y="4457179"/>
            <a:ext cx="735771" cy="306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Right Arrow 631"/>
          <p:cNvSpPr/>
          <p:nvPr/>
        </p:nvSpPr>
        <p:spPr>
          <a:xfrm>
            <a:off x="5798190" y="4407039"/>
            <a:ext cx="735771" cy="306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Rectangle 632"/>
          <p:cNvSpPr/>
          <p:nvPr/>
        </p:nvSpPr>
        <p:spPr>
          <a:xfrm>
            <a:off x="1989531" y="5311504"/>
            <a:ext cx="2119121" cy="3759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Software</a:t>
            </a:r>
          </a:p>
        </p:txBody>
      </p:sp>
      <p:sp>
        <p:nvSpPr>
          <p:cNvPr id="634" name="Rectangle 633"/>
          <p:cNvSpPr/>
          <p:nvPr/>
        </p:nvSpPr>
        <p:spPr>
          <a:xfrm>
            <a:off x="315156" y="5298553"/>
            <a:ext cx="1477367" cy="3889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Scan serial  leaflet , book</a:t>
            </a:r>
          </a:p>
        </p:txBody>
      </p:sp>
      <p:sp>
        <p:nvSpPr>
          <p:cNvPr id="635" name="Rectangle 634"/>
          <p:cNvSpPr/>
          <p:nvPr/>
        </p:nvSpPr>
        <p:spPr>
          <a:xfrm>
            <a:off x="8931821" y="4098730"/>
            <a:ext cx="2868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911225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ja-JP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Detect wrong serial leaflet, book.</a:t>
            </a:r>
            <a:endParaRPr lang="en-US" sz="1400" kern="0" dirty="0">
              <a:solidFill>
                <a:srgbClr val="0000FF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36" name="Rectangle 635"/>
          <p:cNvSpPr/>
          <p:nvPr/>
        </p:nvSpPr>
        <p:spPr>
          <a:xfrm>
            <a:off x="8931821" y="4456294"/>
            <a:ext cx="2206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Can traceability system.</a:t>
            </a:r>
          </a:p>
        </p:txBody>
      </p:sp>
    </p:spTree>
    <p:extLst>
      <p:ext uri="{BB962C8B-B14F-4D97-AF65-F5344CB8AC3E}">
        <p14:creationId xmlns:p14="http://schemas.microsoft.com/office/powerpoint/2010/main" val="369816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03395"/>
          </a:xfrm>
          <a:solidFill>
            <a:srgbClr val="0033CC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Activity 3  : </a:t>
            </a:r>
            <a:r>
              <a:rPr kumimoji="1"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MS UI Gothic" pitchFamily="50" charset="-128"/>
                <a:cs typeface="Times New Roman" panose="02020603050405020304" pitchFamily="18" charset="0"/>
              </a:rPr>
              <a:t>Add step verify to check serials all of products for cate DP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9631A1-6F05-4BE3-A422-8AC08B784F99}"/>
              </a:ext>
            </a:extLst>
          </p:cNvPr>
          <p:cNvGrpSpPr/>
          <p:nvPr/>
        </p:nvGrpSpPr>
        <p:grpSpPr>
          <a:xfrm>
            <a:off x="152400" y="504975"/>
            <a:ext cx="11887200" cy="6181586"/>
            <a:chOff x="1524000" y="606575"/>
            <a:chExt cx="9144000" cy="6181586"/>
          </a:xfrm>
        </p:grpSpPr>
        <p:sp>
          <p:nvSpPr>
            <p:cNvPr id="23" name="テキスト ボックス 112"/>
            <p:cNvSpPr txBox="1">
              <a:spLocks noChangeAspect="1" noChangeArrowheads="1"/>
            </p:cNvSpPr>
            <p:nvPr/>
          </p:nvSpPr>
          <p:spPr bwMode="gray">
            <a:xfrm>
              <a:off x="1524000" y="606575"/>
              <a:ext cx="9144000" cy="284389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Improvement Activity </a:t>
              </a:r>
              <a:r>
                <a:rPr lang="en-US" sz="1600" b="1" dirty="0">
                  <a:solidFill>
                    <a:srgbClr val="FFFF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[Prevent Human mistake]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646160" y="2433736"/>
              <a:ext cx="912087" cy="36991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</a:t>
              </a:r>
              <a:endParaRPr 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1646205" y="2856967"/>
              <a:ext cx="4330792" cy="3931194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2591261" y="2438400"/>
              <a:ext cx="3394529" cy="36525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Don’t have item to check serial number all of products</a:t>
              </a:r>
              <a:endParaRPr 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6096001" y="2850606"/>
              <a:ext cx="4496632" cy="3931194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6096001" y="2440580"/>
              <a:ext cx="723863" cy="36307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Action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6771494" y="2445247"/>
              <a:ext cx="3821140" cy="36087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Make verify link with excel file to detect if wrong S/N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712684" y="2906758"/>
              <a:ext cx="1487753" cy="301309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Scan S/N on product by manual</a:t>
              </a:r>
              <a:endPara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600054" y="4033797"/>
              <a:ext cx="3332114" cy="2259435"/>
              <a:chOff x="182396" y="4354088"/>
              <a:chExt cx="2782528" cy="2259435"/>
            </a:xfrm>
          </p:grpSpPr>
          <p:pic>
            <p:nvPicPr>
              <p:cNvPr id="192" name="Picture 191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82396" y="4354088"/>
                <a:ext cx="2782528" cy="2259435"/>
              </a:xfrm>
              <a:prstGeom prst="rect">
                <a:avLst/>
              </a:prstGeom>
            </p:spPr>
          </p:pic>
          <p:sp>
            <p:nvSpPr>
              <p:cNvPr id="193" name="Rectangle 192"/>
              <p:cNvSpPr/>
              <p:nvPr/>
            </p:nvSpPr>
            <p:spPr bwMode="auto">
              <a:xfrm>
                <a:off x="1516111" y="5910886"/>
                <a:ext cx="1277579" cy="446088"/>
              </a:xfrm>
              <a:prstGeom prst="rect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1509418" y="5423379"/>
                <a:ext cx="1253122" cy="4154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05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Weight check </a:t>
                </a:r>
                <a:r>
                  <a:rPr lang="en-GB" sz="1050" b="1" u="sng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did not detected</a:t>
                </a:r>
                <a:endParaRPr lang="en-US" sz="1050" b="1" u="sng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" name="Right Arrow 2"/>
            <p:cNvSpPr/>
            <p:nvPr/>
          </p:nvSpPr>
          <p:spPr>
            <a:xfrm>
              <a:off x="3912793" y="3685082"/>
              <a:ext cx="607202" cy="329776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5018878" y="3766607"/>
              <a:ext cx="546814" cy="1357132"/>
              <a:chOff x="2128898" y="2300209"/>
              <a:chExt cx="2470717" cy="873815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 flipH="1">
                <a:off x="4588799" y="2300209"/>
                <a:ext cx="786" cy="48071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H="1">
                <a:off x="2128898" y="2780928"/>
                <a:ext cx="247071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>
                <a:off x="2138545" y="2780928"/>
                <a:ext cx="0" cy="393096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/>
            <p:cNvSpPr txBox="1"/>
            <p:nvPr/>
          </p:nvSpPr>
          <p:spPr>
            <a:xfrm>
              <a:off x="4563092" y="3700046"/>
              <a:ext cx="1389237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Wrong serial camera, wireless, warranty card</a:t>
              </a:r>
              <a:endPara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646206" y="838201"/>
              <a:ext cx="8564595" cy="1639421"/>
              <a:chOff x="305602" y="1112920"/>
              <a:chExt cx="8004418" cy="1639421"/>
            </a:xfrm>
          </p:grpSpPr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DDFD45D2-9277-40B2-9A82-3656DC8F3953}"/>
                  </a:ext>
                </a:extLst>
              </p:cNvPr>
              <p:cNvSpPr/>
              <p:nvPr/>
            </p:nvSpPr>
            <p:spPr>
              <a:xfrm rot="10800000">
                <a:off x="377073" y="1554563"/>
                <a:ext cx="584831" cy="43108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94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DFD45D2-9277-40B2-9A82-3656DC8F3953}"/>
                  </a:ext>
                </a:extLst>
              </p:cNvPr>
              <p:cNvSpPr/>
              <p:nvPr/>
            </p:nvSpPr>
            <p:spPr>
              <a:xfrm rot="10800000">
                <a:off x="341642" y="1581093"/>
                <a:ext cx="584831" cy="431082"/>
              </a:xfrm>
              <a:prstGeom prst="rect">
                <a:avLst/>
              </a:prstGeom>
              <a:solidFill>
                <a:srgbClr val="003300"/>
              </a:solidFill>
              <a:ln w="31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94"/>
              </a:p>
            </p:txBody>
          </p:sp>
          <p:grpSp>
            <p:nvGrpSpPr>
              <p:cNvPr id="234" name="Group 233"/>
              <p:cNvGrpSpPr>
                <a:grpSpLocks/>
              </p:cNvGrpSpPr>
              <p:nvPr/>
            </p:nvGrpSpPr>
            <p:grpSpPr bwMode="auto">
              <a:xfrm rot="10800000">
                <a:off x="757666" y="1615453"/>
                <a:ext cx="122802" cy="114272"/>
                <a:chOff x="708332" y="730734"/>
                <a:chExt cx="127" cy="140"/>
              </a:xfrm>
            </p:grpSpPr>
            <p:sp>
              <p:nvSpPr>
                <p:cNvPr id="235" name="Rectangle 234"/>
                <p:cNvSpPr>
                  <a:spLocks noChangeArrowheads="1"/>
                </p:cNvSpPr>
                <p:nvPr/>
              </p:nvSpPr>
              <p:spPr bwMode="auto">
                <a:xfrm>
                  <a:off x="708332" y="730734"/>
                  <a:ext cx="127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6" name="Rectangle 235"/>
                <p:cNvSpPr>
                  <a:spLocks noChangeArrowheads="1"/>
                </p:cNvSpPr>
                <p:nvPr/>
              </p:nvSpPr>
              <p:spPr bwMode="auto">
                <a:xfrm>
                  <a:off x="708355" y="730738"/>
                  <a:ext cx="91" cy="13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37" name="Group 236"/>
              <p:cNvGrpSpPr>
                <a:grpSpLocks/>
              </p:cNvGrpSpPr>
              <p:nvPr/>
            </p:nvGrpSpPr>
            <p:grpSpPr bwMode="auto">
              <a:xfrm rot="10800000">
                <a:off x="612605" y="1615453"/>
                <a:ext cx="113133" cy="114272"/>
                <a:chOff x="481038" y="730734"/>
                <a:chExt cx="117" cy="140"/>
              </a:xfrm>
            </p:grpSpPr>
            <p:sp>
              <p:nvSpPr>
                <p:cNvPr id="238" name="Rectangle 237"/>
                <p:cNvSpPr>
                  <a:spLocks noChangeArrowheads="1"/>
                </p:cNvSpPr>
                <p:nvPr/>
              </p:nvSpPr>
              <p:spPr bwMode="auto">
                <a:xfrm>
                  <a:off x="481050" y="730734"/>
                  <a:ext cx="105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9" name="Rectangle 238"/>
                <p:cNvSpPr>
                  <a:spLocks noChangeArrowheads="1"/>
                </p:cNvSpPr>
                <p:nvPr/>
              </p:nvSpPr>
              <p:spPr bwMode="auto">
                <a:xfrm>
                  <a:off x="481038" y="730738"/>
                  <a:ext cx="91" cy="13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40" name="Group 239"/>
              <p:cNvGrpSpPr>
                <a:grpSpLocks/>
              </p:cNvGrpSpPr>
              <p:nvPr/>
            </p:nvGrpSpPr>
            <p:grpSpPr bwMode="auto">
              <a:xfrm rot="10800000">
                <a:off x="503490" y="1615453"/>
                <a:ext cx="126149" cy="114272"/>
                <a:chOff x="310067" y="730734"/>
                <a:chExt cx="128" cy="140"/>
              </a:xfrm>
            </p:grpSpPr>
            <p:sp>
              <p:nvSpPr>
                <p:cNvPr id="241" name="Rectangle 240"/>
                <p:cNvSpPr>
                  <a:spLocks noChangeArrowheads="1"/>
                </p:cNvSpPr>
                <p:nvPr/>
              </p:nvSpPr>
              <p:spPr bwMode="auto">
                <a:xfrm>
                  <a:off x="310067" y="730734"/>
                  <a:ext cx="101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2" name="Rectangle 241"/>
                <p:cNvSpPr>
                  <a:spLocks noChangeArrowheads="1"/>
                </p:cNvSpPr>
                <p:nvPr/>
              </p:nvSpPr>
              <p:spPr bwMode="auto">
                <a:xfrm>
                  <a:off x="310104" y="730738"/>
                  <a:ext cx="91" cy="13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43" name="Group 242"/>
              <p:cNvGrpSpPr>
                <a:grpSpLocks/>
              </p:cNvGrpSpPr>
              <p:nvPr/>
            </p:nvGrpSpPr>
            <p:grpSpPr bwMode="auto">
              <a:xfrm rot="10800000">
                <a:off x="370999" y="1615453"/>
                <a:ext cx="91860" cy="114272"/>
                <a:chOff x="102470" y="730734"/>
                <a:chExt cx="95" cy="140"/>
              </a:xfrm>
            </p:grpSpPr>
            <p:sp>
              <p:nvSpPr>
                <p:cNvPr id="244" name="Rectangle 243"/>
                <p:cNvSpPr>
                  <a:spLocks noChangeArrowheads="1"/>
                </p:cNvSpPr>
                <p:nvPr/>
              </p:nvSpPr>
              <p:spPr bwMode="auto">
                <a:xfrm>
                  <a:off x="102470" y="730734"/>
                  <a:ext cx="91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5" name="Rectangle 244"/>
                <p:cNvSpPr>
                  <a:spLocks noChangeArrowheads="1"/>
                </p:cNvSpPr>
                <p:nvPr/>
              </p:nvSpPr>
              <p:spPr bwMode="auto">
                <a:xfrm>
                  <a:off x="102474" y="730738"/>
                  <a:ext cx="91" cy="13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6" name="Line 1384"/>
              <p:cNvSpPr>
                <a:spLocks noChangeShapeType="1"/>
              </p:cNvSpPr>
              <p:nvPr/>
            </p:nvSpPr>
            <p:spPr bwMode="auto">
              <a:xfrm>
                <a:off x="340368" y="1562413"/>
                <a:ext cx="606172" cy="0"/>
              </a:xfrm>
              <a:prstGeom prst="line">
                <a:avLst/>
              </a:prstGeom>
              <a:noFill/>
              <a:ln w="3810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Oval 246"/>
              <p:cNvSpPr>
                <a:spLocks noChangeArrowheads="1"/>
              </p:cNvSpPr>
              <p:nvPr/>
            </p:nvSpPr>
            <p:spPr bwMode="auto">
              <a:xfrm>
                <a:off x="305602" y="1513101"/>
                <a:ext cx="40114" cy="9203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" name="Oval 247"/>
              <p:cNvSpPr>
                <a:spLocks noChangeArrowheads="1"/>
              </p:cNvSpPr>
              <p:nvPr/>
            </p:nvSpPr>
            <p:spPr bwMode="auto">
              <a:xfrm>
                <a:off x="937626" y="1514393"/>
                <a:ext cx="40114" cy="9203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49" name="Group 248"/>
              <p:cNvGrpSpPr/>
              <p:nvPr/>
            </p:nvGrpSpPr>
            <p:grpSpPr>
              <a:xfrm>
                <a:off x="457403" y="1927498"/>
                <a:ext cx="353307" cy="325956"/>
                <a:chOff x="237855" y="1173190"/>
                <a:chExt cx="553591" cy="462180"/>
              </a:xfrm>
            </p:grpSpPr>
            <p:sp>
              <p:nvSpPr>
                <p:cNvPr id="250" name="Oval 249"/>
                <p:cNvSpPr>
                  <a:spLocks noChangeArrowheads="1"/>
                </p:cNvSpPr>
                <p:nvPr/>
              </p:nvSpPr>
              <p:spPr bwMode="auto">
                <a:xfrm rot="11535886">
                  <a:off x="283606" y="1173190"/>
                  <a:ext cx="70152" cy="79686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1" name="Rectangle 250"/>
                <p:cNvSpPr>
                  <a:spLocks noChangeArrowheads="1"/>
                </p:cNvSpPr>
                <p:nvPr/>
              </p:nvSpPr>
              <p:spPr bwMode="auto">
                <a:xfrm rot="10800000">
                  <a:off x="239380" y="1367979"/>
                  <a:ext cx="67102" cy="161143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2" name="Rectangle 251"/>
                <p:cNvSpPr>
                  <a:spLocks noChangeArrowheads="1"/>
                </p:cNvSpPr>
                <p:nvPr/>
              </p:nvSpPr>
              <p:spPr bwMode="auto">
                <a:xfrm rot="11864337">
                  <a:off x="260731" y="1224543"/>
                  <a:ext cx="67102" cy="161143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3" name="Oval 252"/>
                <p:cNvSpPr>
                  <a:spLocks noChangeArrowheads="1"/>
                </p:cNvSpPr>
                <p:nvPr/>
              </p:nvSpPr>
              <p:spPr bwMode="auto">
                <a:xfrm rot="10800000">
                  <a:off x="667917" y="1173190"/>
                  <a:ext cx="70152" cy="79686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4" name="Rectangle 253"/>
                <p:cNvSpPr>
                  <a:spLocks noChangeArrowheads="1"/>
                </p:cNvSpPr>
                <p:nvPr/>
              </p:nvSpPr>
              <p:spPr bwMode="auto">
                <a:xfrm rot="10800000">
                  <a:off x="722819" y="1378603"/>
                  <a:ext cx="67102" cy="161143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5" name="Rectangle 254"/>
                <p:cNvSpPr>
                  <a:spLocks noChangeArrowheads="1"/>
                </p:cNvSpPr>
                <p:nvPr/>
              </p:nvSpPr>
              <p:spPr bwMode="auto">
                <a:xfrm rot="9677296">
                  <a:off x="699943" y="1229856"/>
                  <a:ext cx="67102" cy="161143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6" name="Oval 255"/>
                <p:cNvSpPr>
                  <a:spLocks noChangeArrowheads="1"/>
                </p:cNvSpPr>
                <p:nvPr/>
              </p:nvSpPr>
              <p:spPr bwMode="auto">
                <a:xfrm rot="10800000">
                  <a:off x="237855" y="1394541"/>
                  <a:ext cx="553591" cy="240829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7" name="Oval 256"/>
                <p:cNvSpPr>
                  <a:spLocks noChangeArrowheads="1"/>
                </p:cNvSpPr>
                <p:nvPr/>
              </p:nvSpPr>
              <p:spPr bwMode="auto">
                <a:xfrm rot="10800000">
                  <a:off x="410185" y="1314854"/>
                  <a:ext cx="207406" cy="240829"/>
                </a:xfrm>
                <a:prstGeom prst="ellipse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8" name="Oval 257"/>
                <p:cNvSpPr>
                  <a:spLocks noChangeArrowheads="1"/>
                </p:cNvSpPr>
                <p:nvPr/>
              </p:nvSpPr>
              <p:spPr bwMode="auto">
                <a:xfrm rot="10800000">
                  <a:off x="410185" y="1394541"/>
                  <a:ext cx="207406" cy="240829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59" name="Group 258"/>
              <p:cNvGrpSpPr/>
              <p:nvPr/>
            </p:nvGrpSpPr>
            <p:grpSpPr>
              <a:xfrm>
                <a:off x="982808" y="1519399"/>
                <a:ext cx="669360" cy="740353"/>
                <a:chOff x="1061100" y="595104"/>
                <a:chExt cx="1053162" cy="1049763"/>
              </a:xfrm>
            </p:grpSpPr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DDFD45D2-9277-40B2-9A82-3656DC8F3953}"/>
                    </a:ext>
                  </a:extLst>
                </p:cNvPr>
                <p:cNvSpPr/>
                <p:nvPr/>
              </p:nvSpPr>
              <p:spPr>
                <a:xfrm rot="10800000">
                  <a:off x="1173087" y="653894"/>
                  <a:ext cx="916362" cy="61124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894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DDFD45D2-9277-40B2-9A82-3656DC8F3953}"/>
                    </a:ext>
                  </a:extLst>
                </p:cNvPr>
                <p:cNvSpPr/>
                <p:nvPr/>
              </p:nvSpPr>
              <p:spPr>
                <a:xfrm rot="10800000">
                  <a:off x="1117571" y="691511"/>
                  <a:ext cx="916362" cy="611241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894"/>
                </a:p>
              </p:txBody>
            </p:sp>
            <p:grpSp>
              <p:nvGrpSpPr>
                <p:cNvPr id="262" name="Group 261"/>
                <p:cNvGrpSpPr>
                  <a:grpSpLocks/>
                </p:cNvGrpSpPr>
                <p:nvPr/>
              </p:nvGrpSpPr>
              <p:grpSpPr bwMode="auto">
                <a:xfrm rot="10800000">
                  <a:off x="1769432" y="740231"/>
                  <a:ext cx="192417" cy="162029"/>
                  <a:chOff x="1769432" y="740231"/>
                  <a:chExt cx="127" cy="140"/>
                </a:xfrm>
              </p:grpSpPr>
              <p:sp>
                <p:nvSpPr>
                  <p:cNvPr id="285" name="Rectangle 284"/>
                  <p:cNvSpPr>
                    <a:spLocks noChangeArrowheads="1"/>
                  </p:cNvSpPr>
                  <p:nvPr/>
                </p:nvSpPr>
                <p:spPr bwMode="auto">
                  <a:xfrm>
                    <a:off x="1769432" y="740231"/>
                    <a:ext cx="127" cy="13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6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1769455" y="740235"/>
                    <a:ext cx="91" cy="136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3" name="Group 262"/>
                <p:cNvGrpSpPr>
                  <a:grpSpLocks/>
                </p:cNvGrpSpPr>
                <p:nvPr/>
              </p:nvGrpSpPr>
              <p:grpSpPr bwMode="auto">
                <a:xfrm rot="10800000">
                  <a:off x="1542138" y="740231"/>
                  <a:ext cx="177266" cy="162029"/>
                  <a:chOff x="1542138" y="740231"/>
                  <a:chExt cx="117" cy="140"/>
                </a:xfrm>
              </p:grpSpPr>
              <p:sp>
                <p:nvSpPr>
                  <p:cNvPr id="283" name="Rectangle 282"/>
                  <p:cNvSpPr>
                    <a:spLocks noChangeArrowheads="1"/>
                  </p:cNvSpPr>
                  <p:nvPr/>
                </p:nvSpPr>
                <p:spPr bwMode="auto">
                  <a:xfrm>
                    <a:off x="1542150" y="740231"/>
                    <a:ext cx="105" cy="13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4" name="Rectangle 283"/>
                  <p:cNvSpPr>
                    <a:spLocks noChangeArrowheads="1"/>
                  </p:cNvSpPr>
                  <p:nvPr/>
                </p:nvSpPr>
                <p:spPr bwMode="auto">
                  <a:xfrm>
                    <a:off x="1542138" y="740235"/>
                    <a:ext cx="91" cy="136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4" name="Group 263"/>
                <p:cNvGrpSpPr>
                  <a:grpSpLocks/>
                </p:cNvGrpSpPr>
                <p:nvPr/>
              </p:nvGrpSpPr>
              <p:grpSpPr bwMode="auto">
                <a:xfrm rot="10800000">
                  <a:off x="1371167" y="740231"/>
                  <a:ext cx="197661" cy="162029"/>
                  <a:chOff x="1371167" y="740231"/>
                  <a:chExt cx="128" cy="140"/>
                </a:xfrm>
              </p:grpSpPr>
              <p:sp>
                <p:nvSpPr>
                  <p:cNvPr id="281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1371167" y="740231"/>
                    <a:ext cx="101" cy="13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2" name="Rectangle 281"/>
                  <p:cNvSpPr>
                    <a:spLocks noChangeArrowheads="1"/>
                  </p:cNvSpPr>
                  <p:nvPr/>
                </p:nvSpPr>
                <p:spPr bwMode="auto">
                  <a:xfrm>
                    <a:off x="1371204" y="740235"/>
                    <a:ext cx="91" cy="136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5" name="Group 264"/>
                <p:cNvGrpSpPr>
                  <a:grpSpLocks/>
                </p:cNvGrpSpPr>
                <p:nvPr/>
              </p:nvGrpSpPr>
              <p:grpSpPr bwMode="auto">
                <a:xfrm rot="10800000">
                  <a:off x="1163570" y="740231"/>
                  <a:ext cx="143934" cy="162029"/>
                  <a:chOff x="1163570" y="740231"/>
                  <a:chExt cx="95" cy="140"/>
                </a:xfrm>
              </p:grpSpPr>
              <p:sp>
                <p:nvSpPr>
                  <p:cNvPr id="279" name="Rectangle 278"/>
                  <p:cNvSpPr>
                    <a:spLocks noChangeArrowheads="1"/>
                  </p:cNvSpPr>
                  <p:nvPr/>
                </p:nvSpPr>
                <p:spPr bwMode="auto">
                  <a:xfrm>
                    <a:off x="1163570" y="740231"/>
                    <a:ext cx="91" cy="13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0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1163574" y="740235"/>
                    <a:ext cx="91" cy="136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66" name="Line 1384"/>
                <p:cNvSpPr>
                  <a:spLocks noChangeShapeType="1"/>
                </p:cNvSpPr>
                <p:nvPr/>
              </p:nvSpPr>
              <p:spPr bwMode="auto">
                <a:xfrm>
                  <a:off x="1115574" y="665024"/>
                  <a:ext cx="949801" cy="0"/>
                </a:xfrm>
                <a:prstGeom prst="line">
                  <a:avLst/>
                </a:prstGeom>
                <a:noFill/>
                <a:ln w="38100">
                  <a:solidFill>
                    <a:srgbClr val="3333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7" name="Oval 266"/>
                <p:cNvSpPr>
                  <a:spLocks noChangeArrowheads="1"/>
                </p:cNvSpPr>
                <p:nvPr/>
              </p:nvSpPr>
              <p:spPr bwMode="auto">
                <a:xfrm>
                  <a:off x="1061100" y="595104"/>
                  <a:ext cx="62854" cy="13050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8" name="Oval 267"/>
                <p:cNvSpPr>
                  <a:spLocks noChangeArrowheads="1"/>
                </p:cNvSpPr>
                <p:nvPr/>
              </p:nvSpPr>
              <p:spPr bwMode="auto">
                <a:xfrm>
                  <a:off x="2051408" y="596936"/>
                  <a:ext cx="62854" cy="13050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9" name="Group 268"/>
                <p:cNvGrpSpPr/>
                <p:nvPr/>
              </p:nvGrpSpPr>
              <p:grpSpPr>
                <a:xfrm>
                  <a:off x="1298955" y="1182687"/>
                  <a:ext cx="553591" cy="462180"/>
                  <a:chOff x="1298955" y="1182687"/>
                  <a:chExt cx="553591" cy="462180"/>
                </a:xfrm>
              </p:grpSpPr>
              <p:sp>
                <p:nvSpPr>
                  <p:cNvPr id="270" name="Oval 269"/>
                  <p:cNvSpPr>
                    <a:spLocks noChangeArrowheads="1"/>
                  </p:cNvSpPr>
                  <p:nvPr/>
                </p:nvSpPr>
                <p:spPr bwMode="auto">
                  <a:xfrm rot="11535886">
                    <a:off x="1344706" y="1182687"/>
                    <a:ext cx="70152" cy="79686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1" name="Rectangle 270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300480" y="1377476"/>
                    <a:ext cx="67102" cy="161143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2" name="Rectangle 271"/>
                  <p:cNvSpPr>
                    <a:spLocks noChangeArrowheads="1"/>
                  </p:cNvSpPr>
                  <p:nvPr/>
                </p:nvSpPr>
                <p:spPr bwMode="auto">
                  <a:xfrm rot="11864337">
                    <a:off x="1321831" y="1234040"/>
                    <a:ext cx="67102" cy="161143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3" name="Oval 272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729017" y="1182687"/>
                    <a:ext cx="70152" cy="79686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4" name="Rectangle 273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783919" y="1388100"/>
                    <a:ext cx="67102" cy="161143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5" name="Rectangle 274"/>
                  <p:cNvSpPr>
                    <a:spLocks noChangeArrowheads="1"/>
                  </p:cNvSpPr>
                  <p:nvPr/>
                </p:nvSpPr>
                <p:spPr bwMode="auto">
                  <a:xfrm rot="9677296">
                    <a:off x="1761043" y="1239353"/>
                    <a:ext cx="67102" cy="161143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6" name="Oval 275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298955" y="1404038"/>
                    <a:ext cx="553591" cy="240829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7" name="Oval 276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471285" y="1324351"/>
                    <a:ext cx="207406" cy="240829"/>
                  </a:xfrm>
                  <a:prstGeom prst="ellipse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8" name="Oval 277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471285" y="1404038"/>
                    <a:ext cx="207406" cy="240829"/>
                  </a:xfrm>
                  <a:prstGeom prst="ellipse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pic>
            <p:nvPicPr>
              <p:cNvPr id="287" name="Picture 286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5400000">
                <a:off x="1563263" y="1647420"/>
                <a:ext cx="745647" cy="519301"/>
              </a:xfrm>
              <a:prstGeom prst="rect">
                <a:avLst/>
              </a:prstGeom>
            </p:spPr>
          </p:pic>
          <p:pic>
            <p:nvPicPr>
              <p:cNvPr id="288" name="Picture 287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204318" y="1357818"/>
                <a:ext cx="3488964" cy="935244"/>
              </a:xfrm>
              <a:prstGeom prst="rect">
                <a:avLst/>
              </a:prstGeom>
            </p:spPr>
          </p:pic>
          <p:grpSp>
            <p:nvGrpSpPr>
              <p:cNvPr id="290" name="Group 289"/>
              <p:cNvGrpSpPr/>
              <p:nvPr/>
            </p:nvGrpSpPr>
            <p:grpSpPr>
              <a:xfrm>
                <a:off x="3542263" y="2125281"/>
                <a:ext cx="350527" cy="326474"/>
                <a:chOff x="4604946" y="1551913"/>
                <a:chExt cx="553591" cy="462180"/>
              </a:xfrm>
            </p:grpSpPr>
            <p:sp>
              <p:nvSpPr>
                <p:cNvPr id="291" name="Oval 290"/>
                <p:cNvSpPr>
                  <a:spLocks noChangeArrowheads="1"/>
                </p:cNvSpPr>
                <p:nvPr/>
              </p:nvSpPr>
              <p:spPr bwMode="auto">
                <a:xfrm rot="11535886">
                  <a:off x="4650697" y="1551913"/>
                  <a:ext cx="70152" cy="79686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2" name="Rectangle 291"/>
                <p:cNvSpPr>
                  <a:spLocks noChangeArrowheads="1"/>
                </p:cNvSpPr>
                <p:nvPr/>
              </p:nvSpPr>
              <p:spPr bwMode="auto">
                <a:xfrm rot="10800000">
                  <a:off x="4606471" y="1746702"/>
                  <a:ext cx="67102" cy="161143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3" name="Rectangle 292"/>
                <p:cNvSpPr>
                  <a:spLocks noChangeArrowheads="1"/>
                </p:cNvSpPr>
                <p:nvPr/>
              </p:nvSpPr>
              <p:spPr bwMode="auto">
                <a:xfrm rot="11864337">
                  <a:off x="4627822" y="1603266"/>
                  <a:ext cx="67102" cy="161143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4" name="Oval 293"/>
                <p:cNvSpPr>
                  <a:spLocks noChangeArrowheads="1"/>
                </p:cNvSpPr>
                <p:nvPr/>
              </p:nvSpPr>
              <p:spPr bwMode="auto">
                <a:xfrm rot="10800000">
                  <a:off x="5035008" y="1551913"/>
                  <a:ext cx="70152" cy="79686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5" name="Rectangle 294"/>
                <p:cNvSpPr>
                  <a:spLocks noChangeArrowheads="1"/>
                </p:cNvSpPr>
                <p:nvPr/>
              </p:nvSpPr>
              <p:spPr bwMode="auto">
                <a:xfrm rot="10800000">
                  <a:off x="5089910" y="1757326"/>
                  <a:ext cx="67102" cy="161143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6" name="Rectangle 295"/>
                <p:cNvSpPr>
                  <a:spLocks noChangeArrowheads="1"/>
                </p:cNvSpPr>
                <p:nvPr/>
              </p:nvSpPr>
              <p:spPr bwMode="auto">
                <a:xfrm rot="9677296">
                  <a:off x="5067034" y="1608579"/>
                  <a:ext cx="67102" cy="161143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" name="Oval 296"/>
                <p:cNvSpPr>
                  <a:spLocks noChangeArrowheads="1"/>
                </p:cNvSpPr>
                <p:nvPr/>
              </p:nvSpPr>
              <p:spPr bwMode="auto">
                <a:xfrm rot="10800000">
                  <a:off x="4604946" y="1773264"/>
                  <a:ext cx="553591" cy="240829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8" name="Oval 297"/>
                <p:cNvSpPr>
                  <a:spLocks noChangeArrowheads="1"/>
                </p:cNvSpPr>
                <p:nvPr/>
              </p:nvSpPr>
              <p:spPr bwMode="auto">
                <a:xfrm rot="10800000">
                  <a:off x="4777276" y="1693577"/>
                  <a:ext cx="207406" cy="240829"/>
                </a:xfrm>
                <a:prstGeom prst="ellipse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9" name="Oval 298"/>
                <p:cNvSpPr>
                  <a:spLocks noChangeArrowheads="1"/>
                </p:cNvSpPr>
                <p:nvPr/>
              </p:nvSpPr>
              <p:spPr bwMode="auto">
                <a:xfrm rot="10800000">
                  <a:off x="4777276" y="1773264"/>
                  <a:ext cx="207406" cy="240829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00" name="Group 299"/>
              <p:cNvGrpSpPr/>
              <p:nvPr/>
            </p:nvGrpSpPr>
            <p:grpSpPr>
              <a:xfrm>
                <a:off x="7042551" y="1288059"/>
                <a:ext cx="1148371" cy="905502"/>
                <a:chOff x="7843229" y="2262810"/>
                <a:chExt cx="1148371" cy="1068817"/>
              </a:xfrm>
            </p:grpSpPr>
            <p:pic>
              <p:nvPicPr>
                <p:cNvPr id="301" name="Picture 300"/>
                <p:cNvPicPr>
                  <a:picLocks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76440" y="2677723"/>
                  <a:ext cx="515160" cy="4817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02" name="Group 301"/>
                <p:cNvGrpSpPr/>
                <p:nvPr/>
              </p:nvGrpSpPr>
              <p:grpSpPr>
                <a:xfrm>
                  <a:off x="7957834" y="3005671"/>
                  <a:ext cx="353307" cy="325956"/>
                  <a:chOff x="9719790" y="1173190"/>
                  <a:chExt cx="553591" cy="462180"/>
                </a:xfrm>
              </p:grpSpPr>
              <p:sp>
                <p:nvSpPr>
                  <p:cNvPr id="316" name="Oval 315"/>
                  <p:cNvSpPr>
                    <a:spLocks noChangeArrowheads="1"/>
                  </p:cNvSpPr>
                  <p:nvPr/>
                </p:nvSpPr>
                <p:spPr bwMode="auto">
                  <a:xfrm rot="11535886">
                    <a:off x="9765541" y="1173190"/>
                    <a:ext cx="70152" cy="79686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7" name="Rectangle 316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9721315" y="1367979"/>
                    <a:ext cx="67102" cy="161143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8" name="Rectangle 317"/>
                  <p:cNvSpPr>
                    <a:spLocks noChangeArrowheads="1"/>
                  </p:cNvSpPr>
                  <p:nvPr/>
                </p:nvSpPr>
                <p:spPr bwMode="auto">
                  <a:xfrm rot="11864337">
                    <a:off x="9742666" y="1224543"/>
                    <a:ext cx="67102" cy="161143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9" name="Oval 318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0149852" y="1173190"/>
                    <a:ext cx="70152" cy="79686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0" name="Rectangle 319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0204754" y="1378603"/>
                    <a:ext cx="67102" cy="161143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1" name="Rectangle 320"/>
                  <p:cNvSpPr>
                    <a:spLocks noChangeArrowheads="1"/>
                  </p:cNvSpPr>
                  <p:nvPr/>
                </p:nvSpPr>
                <p:spPr bwMode="auto">
                  <a:xfrm rot="9677296">
                    <a:off x="10181878" y="1229856"/>
                    <a:ext cx="67102" cy="161143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2" name="Oval 321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9719790" y="1394541"/>
                    <a:ext cx="553591" cy="240829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3" name="Oval 322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9892120" y="1314854"/>
                    <a:ext cx="207406" cy="240829"/>
                  </a:xfrm>
                  <a:prstGeom prst="ellipse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4" name="Oval 323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9892120" y="1394541"/>
                    <a:ext cx="207406" cy="240829"/>
                  </a:xfrm>
                  <a:prstGeom prst="ellipse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03" name="Group 302"/>
                <p:cNvGrpSpPr/>
                <p:nvPr/>
              </p:nvGrpSpPr>
              <p:grpSpPr>
                <a:xfrm>
                  <a:off x="7843229" y="2262810"/>
                  <a:ext cx="613331" cy="904667"/>
                  <a:chOff x="10556016" y="0"/>
                  <a:chExt cx="961018" cy="1227504"/>
                </a:xfrm>
              </p:grpSpPr>
              <p:sp>
                <p:nvSpPr>
                  <p:cNvPr id="304" name="Rectangle 303"/>
                  <p:cNvSpPr/>
                  <p:nvPr/>
                </p:nvSpPr>
                <p:spPr>
                  <a:xfrm>
                    <a:off x="10556016" y="632614"/>
                    <a:ext cx="57992" cy="588003"/>
                  </a:xfrm>
                  <a:prstGeom prst="rect">
                    <a:avLst/>
                  </a:prstGeom>
                  <a:solidFill>
                    <a:srgbClr val="FFFF99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GB"/>
                  </a:p>
                </p:txBody>
              </p: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11409458" y="1072526"/>
                    <a:ext cx="55104" cy="148091"/>
                  </a:xfrm>
                  <a:prstGeom prst="rect">
                    <a:avLst/>
                  </a:prstGeom>
                  <a:solidFill>
                    <a:srgbClr val="FFFF99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GB"/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10614304" y="1072526"/>
                    <a:ext cx="61482" cy="148091"/>
                  </a:xfrm>
                  <a:prstGeom prst="rect">
                    <a:avLst/>
                  </a:prstGeom>
                  <a:solidFill>
                    <a:srgbClr val="FFFF99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GB"/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10815275" y="651601"/>
                    <a:ext cx="447759" cy="198671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GB"/>
                  </a:p>
                </p:txBody>
              </p:sp>
              <p:sp>
                <p:nvSpPr>
                  <p:cNvPr id="308" name="Rectangle 307"/>
                  <p:cNvSpPr/>
                  <p:nvPr/>
                </p:nvSpPr>
                <p:spPr>
                  <a:xfrm>
                    <a:off x="11012153" y="852097"/>
                    <a:ext cx="51889" cy="17565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GB"/>
                  </a:p>
                </p:txBody>
              </p:sp>
              <p:sp>
                <p:nvSpPr>
                  <p:cNvPr id="309" name="Rectangle 308"/>
                  <p:cNvSpPr/>
                  <p:nvPr/>
                </p:nvSpPr>
                <p:spPr>
                  <a:xfrm>
                    <a:off x="10844604" y="667215"/>
                    <a:ext cx="385073" cy="169166"/>
                  </a:xfrm>
                  <a:prstGeom prst="rect">
                    <a:avLst/>
                  </a:prstGeom>
                  <a:solidFill>
                    <a:srgbClr val="0000F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GB"/>
                  </a:p>
                </p:txBody>
              </p:sp>
              <p:sp>
                <p:nvSpPr>
                  <p:cNvPr id="310" name="Rectangle 309"/>
                  <p:cNvSpPr/>
                  <p:nvPr/>
                </p:nvSpPr>
                <p:spPr>
                  <a:xfrm>
                    <a:off x="10883070" y="847766"/>
                    <a:ext cx="54349" cy="191335"/>
                  </a:xfrm>
                  <a:prstGeom prst="rect">
                    <a:avLst/>
                  </a:prstGeom>
                  <a:solidFill>
                    <a:srgbClr val="FFFF99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11" name="TextBox 794"/>
                  <p:cNvSpPr txBox="1"/>
                  <p:nvPr/>
                </p:nvSpPr>
                <p:spPr>
                  <a:xfrm>
                    <a:off x="10631247" y="557345"/>
                    <a:ext cx="885787" cy="21878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GB">
                        <a:solidFill>
                          <a:schemeClr val="bg1"/>
                        </a:solidFill>
                      </a:rPr>
                      <a:t>2,552g</a:t>
                    </a:r>
                  </a:p>
                </p:txBody>
              </p:sp>
              <p:sp>
                <p:nvSpPr>
                  <p:cNvPr id="312" name="Rectangle 311"/>
                  <p:cNvSpPr/>
                  <p:nvPr/>
                </p:nvSpPr>
                <p:spPr>
                  <a:xfrm>
                    <a:off x="10879562" y="1080879"/>
                    <a:ext cx="61482" cy="146625"/>
                  </a:xfrm>
                  <a:prstGeom prst="rect">
                    <a:avLst/>
                  </a:prstGeom>
                  <a:solidFill>
                    <a:srgbClr val="FFFF99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GB"/>
                  </a:p>
                </p:txBody>
              </p:sp>
              <p:sp>
                <p:nvSpPr>
                  <p:cNvPr id="313" name="Rectangle 312"/>
                  <p:cNvSpPr/>
                  <p:nvPr/>
                </p:nvSpPr>
                <p:spPr>
                  <a:xfrm>
                    <a:off x="10616856" y="1028262"/>
                    <a:ext cx="850130" cy="50541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GB" sz="2000" b="1"/>
                  </a:p>
                </p:txBody>
              </p:sp>
              <p:pic>
                <p:nvPicPr>
                  <p:cNvPr id="314" name="Picture 313"/>
                  <p:cNvPicPr>
                    <a:picLocks noChangeAspect="1" noChangeArrowheads="1"/>
                  </p:cNvPicPr>
                  <p:nvPr/>
                </p:nvPicPr>
                <p:blipFill>
                  <a:blip r:embed="rId7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774680" y="0"/>
                    <a:ext cx="521183" cy="6507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315" name="Picture 314"/>
                  <p:cNvPicPr>
                    <a:picLocks noChangeAspect="1"/>
                  </p:cNvPicPr>
                  <p:nvPr/>
                </p:nvPicPr>
                <p:blipFill rotWithShape="1">
                  <a:blip r:embed="rId8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 rot="5400000">
                    <a:off x="10927082" y="3"/>
                    <a:ext cx="220977" cy="312418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</p:grpSp>
          <p:grpSp>
            <p:nvGrpSpPr>
              <p:cNvPr id="325" name="Group 324"/>
              <p:cNvGrpSpPr/>
              <p:nvPr/>
            </p:nvGrpSpPr>
            <p:grpSpPr>
              <a:xfrm>
                <a:off x="5693004" y="1337375"/>
                <a:ext cx="1354918" cy="916079"/>
                <a:chOff x="5783925" y="2475441"/>
                <a:chExt cx="1354918" cy="916079"/>
              </a:xfrm>
            </p:grpSpPr>
            <p:grpSp>
              <p:nvGrpSpPr>
                <p:cNvPr id="326" name="Group 325"/>
                <p:cNvGrpSpPr/>
                <p:nvPr/>
              </p:nvGrpSpPr>
              <p:grpSpPr>
                <a:xfrm>
                  <a:off x="5783925" y="2651167"/>
                  <a:ext cx="676794" cy="740353"/>
                  <a:chOff x="7329324" y="585607"/>
                  <a:chExt cx="1060457" cy="1049763"/>
                </a:xfrm>
              </p:grpSpPr>
              <p:sp>
                <p:nvSpPr>
                  <p:cNvPr id="357" name="Rectangle 356">
                    <a:extLst>
                      <a:ext uri="{FF2B5EF4-FFF2-40B4-BE49-F238E27FC236}">
                        <a16:creationId xmlns:a16="http://schemas.microsoft.com/office/drawing/2014/main" id="{DDFD45D2-9277-40B2-9A82-3656DC8F395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441311" y="644397"/>
                    <a:ext cx="916362" cy="611241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3175"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94"/>
                  </a:p>
                </p:txBody>
              </p:sp>
              <p:sp>
                <p:nvSpPr>
                  <p:cNvPr id="358" name="Rectangle 357">
                    <a:extLst>
                      <a:ext uri="{FF2B5EF4-FFF2-40B4-BE49-F238E27FC236}">
                        <a16:creationId xmlns:a16="http://schemas.microsoft.com/office/drawing/2014/main" id="{DDFD45D2-9277-40B2-9A82-3656DC8F395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385795" y="682014"/>
                    <a:ext cx="916362" cy="611241"/>
                  </a:xfrm>
                  <a:prstGeom prst="rect">
                    <a:avLst/>
                  </a:prstGeom>
                  <a:solidFill>
                    <a:srgbClr val="003300"/>
                  </a:solidFill>
                  <a:ln w="31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94"/>
                  </a:p>
                </p:txBody>
              </p:sp>
              <p:sp>
                <p:nvSpPr>
                  <p:cNvPr id="359" name="Line 1384"/>
                  <p:cNvSpPr>
                    <a:spLocks noChangeShapeType="1"/>
                  </p:cNvSpPr>
                  <p:nvPr/>
                </p:nvSpPr>
                <p:spPr bwMode="auto">
                  <a:xfrm>
                    <a:off x="7383798" y="655527"/>
                    <a:ext cx="94980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33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0" name="Oval 359"/>
                  <p:cNvSpPr>
                    <a:spLocks noChangeArrowheads="1"/>
                  </p:cNvSpPr>
                  <p:nvPr/>
                </p:nvSpPr>
                <p:spPr bwMode="auto">
                  <a:xfrm>
                    <a:off x="7329324" y="585607"/>
                    <a:ext cx="62854" cy="13050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1" name="Oval 360"/>
                  <p:cNvSpPr>
                    <a:spLocks noChangeArrowheads="1"/>
                  </p:cNvSpPr>
                  <p:nvPr/>
                </p:nvSpPr>
                <p:spPr bwMode="auto">
                  <a:xfrm>
                    <a:off x="8319632" y="587439"/>
                    <a:ext cx="62854" cy="13050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2" name="Rectangle 361"/>
                  <p:cNvSpPr/>
                  <p:nvPr/>
                </p:nvSpPr>
                <p:spPr>
                  <a:xfrm>
                    <a:off x="7418688" y="983313"/>
                    <a:ext cx="894893" cy="21324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b="1">
                      <a:solidFill>
                        <a:srgbClr val="000066"/>
                      </a:solidFill>
                    </a:endParaRPr>
                  </a:p>
                </p:txBody>
              </p:sp>
              <p:grpSp>
                <p:nvGrpSpPr>
                  <p:cNvPr id="363" name="Group 362"/>
                  <p:cNvGrpSpPr/>
                  <p:nvPr/>
                </p:nvGrpSpPr>
                <p:grpSpPr>
                  <a:xfrm>
                    <a:off x="7567179" y="1173190"/>
                    <a:ext cx="553591" cy="462180"/>
                    <a:chOff x="7567179" y="1173190"/>
                    <a:chExt cx="553591" cy="462180"/>
                  </a:xfrm>
                </p:grpSpPr>
                <p:sp>
                  <p:nvSpPr>
                    <p:cNvPr id="365" name="Oval 364"/>
                    <p:cNvSpPr>
                      <a:spLocks noChangeArrowheads="1"/>
                    </p:cNvSpPr>
                    <p:nvPr/>
                  </p:nvSpPr>
                  <p:spPr bwMode="auto">
                    <a:xfrm rot="11535886">
                      <a:off x="7612930" y="1173190"/>
                      <a:ext cx="70152" cy="79686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6" name="Rectangle 365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7568704" y="1367979"/>
                      <a:ext cx="67102" cy="16114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7" name="Rectangle 366"/>
                    <p:cNvSpPr>
                      <a:spLocks noChangeArrowheads="1"/>
                    </p:cNvSpPr>
                    <p:nvPr/>
                  </p:nvSpPr>
                  <p:spPr bwMode="auto">
                    <a:xfrm rot="11864337">
                      <a:off x="7590055" y="1224543"/>
                      <a:ext cx="67102" cy="16114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8" name="Oval 367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7997241" y="1173190"/>
                      <a:ext cx="70152" cy="79686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9" name="Rectangle 368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8052143" y="1378603"/>
                      <a:ext cx="67102" cy="16114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0" name="Rectangle 369"/>
                    <p:cNvSpPr>
                      <a:spLocks noChangeArrowheads="1"/>
                    </p:cNvSpPr>
                    <p:nvPr/>
                  </p:nvSpPr>
                  <p:spPr bwMode="auto">
                    <a:xfrm rot="9677296">
                      <a:off x="8029267" y="1229856"/>
                      <a:ext cx="67102" cy="16114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1" name="Oval 370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7567179" y="1394541"/>
                      <a:ext cx="553591" cy="240829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2" name="Oval 371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7739509" y="1314854"/>
                      <a:ext cx="207406" cy="240829"/>
                    </a:xfrm>
                    <a:prstGeom prst="ellipse">
                      <a:avLst/>
                    </a:prstGeom>
                    <a:solidFill>
                      <a:srgbClr val="CC66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3" name="Oval 372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7739509" y="1394541"/>
                      <a:ext cx="207406" cy="240829"/>
                    </a:xfrm>
                    <a:prstGeom prst="ellipse">
                      <a:avLst/>
                    </a:prstGeom>
                    <a:solidFill>
                      <a:srgbClr val="FFCC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64" name="Rectangle 363"/>
                  <p:cNvSpPr/>
                  <p:nvPr/>
                </p:nvSpPr>
                <p:spPr>
                  <a:xfrm>
                    <a:off x="7330440" y="983313"/>
                    <a:ext cx="1059341" cy="2020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800" b="1">
                        <a:solidFill>
                          <a:srgbClr val="000066"/>
                        </a:solidFill>
                      </a:rPr>
                      <a:t>Pair S/N</a:t>
                    </a:r>
                  </a:p>
                </p:txBody>
              </p:sp>
            </p:grpSp>
            <p:grpSp>
              <p:nvGrpSpPr>
                <p:cNvPr id="327" name="Group 326"/>
                <p:cNvGrpSpPr/>
                <p:nvPr/>
              </p:nvGrpSpPr>
              <p:grpSpPr>
                <a:xfrm>
                  <a:off x="6466705" y="2646843"/>
                  <a:ext cx="672138" cy="740353"/>
                  <a:chOff x="8399160" y="579086"/>
                  <a:chExt cx="1053162" cy="1049763"/>
                </a:xfrm>
              </p:grpSpPr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DDFD45D2-9277-40B2-9A82-3656DC8F395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511147" y="637876"/>
                    <a:ext cx="916362" cy="611241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3175"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94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DDFD45D2-9277-40B2-9A82-3656DC8F395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455631" y="675493"/>
                    <a:ext cx="916362" cy="611241"/>
                  </a:xfrm>
                  <a:prstGeom prst="rect">
                    <a:avLst/>
                  </a:prstGeom>
                  <a:solidFill>
                    <a:srgbClr val="003300"/>
                  </a:solidFill>
                  <a:ln w="31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94"/>
                  </a:p>
                </p:txBody>
              </p:sp>
              <p:grpSp>
                <p:nvGrpSpPr>
                  <p:cNvPr id="331" name="Group 330"/>
                  <p:cNvGrpSpPr>
                    <a:grpSpLocks/>
                  </p:cNvGrpSpPr>
                  <p:nvPr/>
                </p:nvGrpSpPr>
                <p:grpSpPr bwMode="auto">
                  <a:xfrm rot="10800000">
                    <a:off x="9107492" y="724213"/>
                    <a:ext cx="192417" cy="162029"/>
                    <a:chOff x="9107492" y="724213"/>
                    <a:chExt cx="127" cy="140"/>
                  </a:xfrm>
                </p:grpSpPr>
                <p:sp>
                  <p:nvSpPr>
                    <p:cNvPr id="355" name="Rectangle 3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07492" y="724213"/>
                      <a:ext cx="127" cy="13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chemeClr val="bg2"/>
                      </a:outerShdw>
                    </a:effectLst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6" name="Rectangle 3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07515" y="724217"/>
                      <a:ext cx="91" cy="136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32" name="Group 331"/>
                  <p:cNvGrpSpPr>
                    <a:grpSpLocks/>
                  </p:cNvGrpSpPr>
                  <p:nvPr/>
                </p:nvGrpSpPr>
                <p:grpSpPr bwMode="auto">
                  <a:xfrm rot="10800000">
                    <a:off x="8880198" y="724213"/>
                    <a:ext cx="177266" cy="162029"/>
                    <a:chOff x="8880198" y="724213"/>
                    <a:chExt cx="117" cy="140"/>
                  </a:xfrm>
                </p:grpSpPr>
                <p:sp>
                  <p:nvSpPr>
                    <p:cNvPr id="353" name="Rectangle 3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80210" y="724213"/>
                      <a:ext cx="105" cy="13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chemeClr val="bg2"/>
                      </a:outerShdw>
                    </a:effectLst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4" name="Rectangle 3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80198" y="724217"/>
                      <a:ext cx="91" cy="136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33" name="Group 332"/>
                  <p:cNvGrpSpPr>
                    <a:grpSpLocks/>
                  </p:cNvGrpSpPr>
                  <p:nvPr/>
                </p:nvGrpSpPr>
                <p:grpSpPr bwMode="auto">
                  <a:xfrm rot="10800000">
                    <a:off x="8709227" y="724213"/>
                    <a:ext cx="197661" cy="162029"/>
                    <a:chOff x="8709227" y="724213"/>
                    <a:chExt cx="128" cy="140"/>
                  </a:xfrm>
                </p:grpSpPr>
                <p:sp>
                  <p:nvSpPr>
                    <p:cNvPr id="351" name="Rectangle 3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09227" y="724213"/>
                      <a:ext cx="101" cy="13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chemeClr val="bg2"/>
                      </a:outerShdw>
                    </a:effectLst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2" name="Rectangle 3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09264" y="724217"/>
                      <a:ext cx="91" cy="136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34" name="Group 333"/>
                  <p:cNvGrpSpPr>
                    <a:grpSpLocks/>
                  </p:cNvGrpSpPr>
                  <p:nvPr/>
                </p:nvGrpSpPr>
                <p:grpSpPr bwMode="auto">
                  <a:xfrm rot="10800000">
                    <a:off x="8501630" y="724213"/>
                    <a:ext cx="143934" cy="162029"/>
                    <a:chOff x="8501630" y="724213"/>
                    <a:chExt cx="95" cy="140"/>
                  </a:xfrm>
                </p:grpSpPr>
                <p:sp>
                  <p:nvSpPr>
                    <p:cNvPr id="349" name="Rectangle 3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01630" y="724213"/>
                      <a:ext cx="91" cy="13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chemeClr val="bg2"/>
                      </a:outerShdw>
                    </a:effectLst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0" name="Rectangle 3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01634" y="724217"/>
                      <a:ext cx="91" cy="136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5" name="Line 1384"/>
                  <p:cNvSpPr>
                    <a:spLocks noChangeShapeType="1"/>
                  </p:cNvSpPr>
                  <p:nvPr/>
                </p:nvSpPr>
                <p:spPr bwMode="auto">
                  <a:xfrm>
                    <a:off x="8453634" y="649006"/>
                    <a:ext cx="94980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33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6" name="Oval 335"/>
                  <p:cNvSpPr>
                    <a:spLocks noChangeArrowheads="1"/>
                  </p:cNvSpPr>
                  <p:nvPr/>
                </p:nvSpPr>
                <p:spPr bwMode="auto">
                  <a:xfrm>
                    <a:off x="8399160" y="579086"/>
                    <a:ext cx="62854" cy="13050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7" name="Oval 336"/>
                  <p:cNvSpPr>
                    <a:spLocks noChangeArrowheads="1"/>
                  </p:cNvSpPr>
                  <p:nvPr/>
                </p:nvSpPr>
                <p:spPr bwMode="auto">
                  <a:xfrm>
                    <a:off x="9389468" y="580918"/>
                    <a:ext cx="62854" cy="13050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Rectangle 337"/>
                  <p:cNvSpPr/>
                  <p:nvPr/>
                </p:nvSpPr>
                <p:spPr>
                  <a:xfrm>
                    <a:off x="8477584" y="976792"/>
                    <a:ext cx="905139" cy="2509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800" b="1">
                        <a:solidFill>
                          <a:srgbClr val="000066"/>
                        </a:solidFill>
                      </a:rPr>
                      <a:t>Packing</a:t>
                    </a:r>
                  </a:p>
                </p:txBody>
              </p:sp>
              <p:grpSp>
                <p:nvGrpSpPr>
                  <p:cNvPr id="339" name="Group 338"/>
                  <p:cNvGrpSpPr/>
                  <p:nvPr/>
                </p:nvGrpSpPr>
                <p:grpSpPr>
                  <a:xfrm>
                    <a:off x="8637015" y="1166669"/>
                    <a:ext cx="553591" cy="462180"/>
                    <a:chOff x="8637015" y="1166669"/>
                    <a:chExt cx="553591" cy="462180"/>
                  </a:xfrm>
                </p:grpSpPr>
                <p:sp>
                  <p:nvSpPr>
                    <p:cNvPr id="340" name="Oval 339"/>
                    <p:cNvSpPr>
                      <a:spLocks noChangeArrowheads="1"/>
                    </p:cNvSpPr>
                    <p:nvPr/>
                  </p:nvSpPr>
                  <p:spPr bwMode="auto">
                    <a:xfrm rot="11535886">
                      <a:off x="8682766" y="1166669"/>
                      <a:ext cx="70152" cy="79686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1" name="Rectangle 340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8638540" y="1361458"/>
                      <a:ext cx="67102" cy="16114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2" name="Rectangle 341"/>
                    <p:cNvSpPr>
                      <a:spLocks noChangeArrowheads="1"/>
                    </p:cNvSpPr>
                    <p:nvPr/>
                  </p:nvSpPr>
                  <p:spPr bwMode="auto">
                    <a:xfrm rot="11864337">
                      <a:off x="8659891" y="1218022"/>
                      <a:ext cx="67102" cy="16114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3" name="Oval 342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9067077" y="1166669"/>
                      <a:ext cx="70152" cy="79686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4" name="Rectangle 343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9121979" y="1372082"/>
                      <a:ext cx="67102" cy="16114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5" name="Rectangle 344"/>
                    <p:cNvSpPr>
                      <a:spLocks noChangeArrowheads="1"/>
                    </p:cNvSpPr>
                    <p:nvPr/>
                  </p:nvSpPr>
                  <p:spPr bwMode="auto">
                    <a:xfrm rot="9677296">
                      <a:off x="9099103" y="1223335"/>
                      <a:ext cx="67102" cy="16114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6" name="Oval 345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8637015" y="1388020"/>
                      <a:ext cx="553591" cy="240829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7" name="Oval 346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8809345" y="1308333"/>
                      <a:ext cx="207406" cy="240829"/>
                    </a:xfrm>
                    <a:prstGeom prst="ellipse">
                      <a:avLst/>
                    </a:prstGeom>
                    <a:solidFill>
                      <a:srgbClr val="CC66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8" name="Oval 347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8809345" y="1388020"/>
                      <a:ext cx="207406" cy="240829"/>
                    </a:xfrm>
                    <a:prstGeom prst="ellipse">
                      <a:avLst/>
                    </a:prstGeom>
                    <a:solidFill>
                      <a:srgbClr val="FFCC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pic>
              <p:nvPicPr>
                <p:cNvPr id="328" name="Picture 327"/>
                <p:cNvPicPr>
                  <a:picLocks noChangeAspect="1" noChangeArrowheads="1"/>
                </p:cNvPicPr>
                <p:nvPr/>
              </p:nvPicPr>
              <p:blipFill>
                <a:blip r:embed="rId9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92852" y="2475441"/>
                  <a:ext cx="481788" cy="4302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74" name="Rectangle 373"/>
              <p:cNvSpPr/>
              <p:nvPr/>
            </p:nvSpPr>
            <p:spPr>
              <a:xfrm>
                <a:off x="386701" y="1793586"/>
                <a:ext cx="1157134" cy="1534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>
                    <a:solidFill>
                      <a:srgbClr val="000066"/>
                    </a:solidFill>
                  </a:rPr>
                  <a:t>Assemble</a:t>
                </a:r>
              </a:p>
            </p:txBody>
          </p:sp>
          <p:grpSp>
            <p:nvGrpSpPr>
              <p:cNvPr id="375" name="Group 374"/>
              <p:cNvGrpSpPr/>
              <p:nvPr/>
            </p:nvGrpSpPr>
            <p:grpSpPr>
              <a:xfrm>
                <a:off x="2112169" y="1544817"/>
                <a:ext cx="529954" cy="252680"/>
                <a:chOff x="6967299" y="4044618"/>
                <a:chExt cx="529954" cy="252680"/>
              </a:xfrm>
            </p:grpSpPr>
            <p:sp>
              <p:nvSpPr>
                <p:cNvPr id="376" name="Rectangle 375"/>
                <p:cNvSpPr/>
                <p:nvPr/>
              </p:nvSpPr>
              <p:spPr bwMode="auto">
                <a:xfrm>
                  <a:off x="7090218" y="4044618"/>
                  <a:ext cx="271604" cy="23339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latin typeface="Arial" charset="0"/>
                  </a:endParaRPr>
                </a:p>
              </p:txBody>
            </p:sp>
            <p:sp>
              <p:nvSpPr>
                <p:cNvPr id="377" name="Rectangle 376"/>
                <p:cNvSpPr/>
                <p:nvPr/>
              </p:nvSpPr>
              <p:spPr bwMode="auto">
                <a:xfrm>
                  <a:off x="6967299" y="4056144"/>
                  <a:ext cx="529954" cy="24115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ja-JP" sz="900" b="1">
                      <a:latin typeface="Arial" charset="0"/>
                    </a:rPr>
                    <a:t>PL</a:t>
                  </a:r>
                  <a:endParaRPr lang="en-US" sz="900" b="1">
                    <a:latin typeface="Arial" charset="0"/>
                  </a:endParaRPr>
                </a:p>
              </p:txBody>
            </p:sp>
          </p:grpSp>
          <p:grpSp>
            <p:nvGrpSpPr>
              <p:cNvPr id="378" name="Group 377"/>
              <p:cNvGrpSpPr/>
              <p:nvPr/>
            </p:nvGrpSpPr>
            <p:grpSpPr>
              <a:xfrm>
                <a:off x="2964924" y="1544373"/>
                <a:ext cx="529954" cy="252680"/>
                <a:chOff x="6967299" y="4044618"/>
                <a:chExt cx="529954" cy="252680"/>
              </a:xfrm>
            </p:grpSpPr>
            <p:sp>
              <p:nvSpPr>
                <p:cNvPr id="379" name="Rectangle 378"/>
                <p:cNvSpPr/>
                <p:nvPr/>
              </p:nvSpPr>
              <p:spPr bwMode="auto">
                <a:xfrm>
                  <a:off x="7090218" y="4044618"/>
                  <a:ext cx="271604" cy="23339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latin typeface="Arial" charset="0"/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6967299" y="4056144"/>
                  <a:ext cx="529954" cy="24115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ja-JP" sz="900" b="1">
                      <a:latin typeface="Arial" charset="0"/>
                    </a:rPr>
                    <a:t>F1</a:t>
                  </a:r>
                  <a:endParaRPr lang="en-US" sz="900" b="1">
                    <a:latin typeface="Arial" charset="0"/>
                  </a:endParaRPr>
                </a:p>
              </p:txBody>
            </p:sp>
          </p:grpSp>
          <p:grpSp>
            <p:nvGrpSpPr>
              <p:cNvPr id="381" name="Group 380"/>
              <p:cNvGrpSpPr/>
              <p:nvPr/>
            </p:nvGrpSpPr>
            <p:grpSpPr>
              <a:xfrm>
                <a:off x="3838566" y="1547275"/>
                <a:ext cx="529954" cy="252680"/>
                <a:chOff x="6967299" y="4044618"/>
                <a:chExt cx="529954" cy="252680"/>
              </a:xfrm>
            </p:grpSpPr>
            <p:sp>
              <p:nvSpPr>
                <p:cNvPr id="382" name="Rectangle 381"/>
                <p:cNvSpPr/>
                <p:nvPr/>
              </p:nvSpPr>
              <p:spPr bwMode="auto">
                <a:xfrm>
                  <a:off x="7090218" y="4044618"/>
                  <a:ext cx="271604" cy="23339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latin typeface="Arial" charset="0"/>
                  </a:endParaRPr>
                </a:p>
              </p:txBody>
            </p:sp>
            <p:sp>
              <p:nvSpPr>
                <p:cNvPr id="383" name="Rectangle 382"/>
                <p:cNvSpPr/>
                <p:nvPr/>
              </p:nvSpPr>
              <p:spPr bwMode="auto">
                <a:xfrm>
                  <a:off x="6967299" y="4056144"/>
                  <a:ext cx="529954" cy="24115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ja-JP" sz="900" b="1">
                      <a:latin typeface="Arial" charset="0"/>
                    </a:rPr>
                    <a:t>F2</a:t>
                  </a:r>
                  <a:endParaRPr lang="en-US" sz="900" b="1">
                    <a:latin typeface="Arial" charset="0"/>
                  </a:endParaRPr>
                </a:p>
              </p:txBody>
            </p:sp>
          </p:grpSp>
          <p:grpSp>
            <p:nvGrpSpPr>
              <p:cNvPr id="384" name="Group 383"/>
              <p:cNvGrpSpPr/>
              <p:nvPr/>
            </p:nvGrpSpPr>
            <p:grpSpPr>
              <a:xfrm>
                <a:off x="4330078" y="1546750"/>
                <a:ext cx="529954" cy="252680"/>
                <a:chOff x="7021345" y="4044618"/>
                <a:chExt cx="529954" cy="252680"/>
              </a:xfrm>
            </p:grpSpPr>
            <p:sp>
              <p:nvSpPr>
                <p:cNvPr id="385" name="Rectangle 384"/>
                <p:cNvSpPr/>
                <p:nvPr/>
              </p:nvSpPr>
              <p:spPr bwMode="auto">
                <a:xfrm>
                  <a:off x="7144264" y="4044618"/>
                  <a:ext cx="271604" cy="23339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latin typeface="Arial" charset="0"/>
                  </a:endParaRPr>
                </a:p>
              </p:txBody>
            </p:sp>
            <p:sp>
              <p:nvSpPr>
                <p:cNvPr id="386" name="Rectangle 385"/>
                <p:cNvSpPr/>
                <p:nvPr/>
              </p:nvSpPr>
              <p:spPr bwMode="auto">
                <a:xfrm>
                  <a:off x="7021345" y="4056144"/>
                  <a:ext cx="529954" cy="24115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ja-JP" sz="900" b="1">
                      <a:latin typeface="Arial" charset="0"/>
                    </a:rPr>
                    <a:t>F3</a:t>
                  </a:r>
                  <a:endParaRPr lang="en-US" sz="900" b="1">
                    <a:latin typeface="Arial" charset="0"/>
                  </a:endParaRPr>
                </a:p>
              </p:txBody>
            </p:sp>
          </p:grpSp>
          <p:grpSp>
            <p:nvGrpSpPr>
              <p:cNvPr id="387" name="Group 386"/>
              <p:cNvGrpSpPr/>
              <p:nvPr/>
            </p:nvGrpSpPr>
            <p:grpSpPr>
              <a:xfrm>
                <a:off x="5148189" y="1546750"/>
                <a:ext cx="529954" cy="252680"/>
                <a:chOff x="6967299" y="4044618"/>
                <a:chExt cx="529954" cy="252680"/>
              </a:xfrm>
            </p:grpSpPr>
            <p:sp>
              <p:nvSpPr>
                <p:cNvPr id="388" name="Rectangle 387"/>
                <p:cNvSpPr/>
                <p:nvPr/>
              </p:nvSpPr>
              <p:spPr bwMode="auto">
                <a:xfrm>
                  <a:off x="7090218" y="4044618"/>
                  <a:ext cx="271604" cy="23339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latin typeface="Arial" charset="0"/>
                  </a:endParaRPr>
                </a:p>
              </p:txBody>
            </p:sp>
            <p:sp>
              <p:nvSpPr>
                <p:cNvPr id="389" name="Rectangle 388"/>
                <p:cNvSpPr/>
                <p:nvPr/>
              </p:nvSpPr>
              <p:spPr bwMode="auto">
                <a:xfrm>
                  <a:off x="6967299" y="4056144"/>
                  <a:ext cx="529954" cy="24115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ja-JP" sz="900" b="1">
                      <a:latin typeface="Arial" charset="0"/>
                    </a:rPr>
                    <a:t>F5</a:t>
                  </a:r>
                  <a:endParaRPr lang="en-US" sz="900" b="1">
                    <a:latin typeface="Arial" charset="0"/>
                  </a:endParaRPr>
                </a:p>
              </p:txBody>
            </p:sp>
          </p:grpSp>
          <p:sp>
            <p:nvSpPr>
              <p:cNvPr id="390" name="Rectangle 389"/>
              <p:cNvSpPr/>
              <p:nvPr/>
            </p:nvSpPr>
            <p:spPr bwMode="auto">
              <a:xfrm>
                <a:off x="5694154" y="1333970"/>
                <a:ext cx="656442" cy="974526"/>
              </a:xfrm>
              <a:prstGeom prst="rect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391" name="Group 390"/>
              <p:cNvGrpSpPr/>
              <p:nvPr/>
            </p:nvGrpSpPr>
            <p:grpSpPr>
              <a:xfrm>
                <a:off x="4701143" y="1545286"/>
                <a:ext cx="529954" cy="252680"/>
                <a:chOff x="6967299" y="4044618"/>
                <a:chExt cx="529954" cy="252680"/>
              </a:xfrm>
            </p:grpSpPr>
            <p:sp>
              <p:nvSpPr>
                <p:cNvPr id="392" name="Rectangle 391"/>
                <p:cNvSpPr/>
                <p:nvPr/>
              </p:nvSpPr>
              <p:spPr bwMode="auto">
                <a:xfrm>
                  <a:off x="7090218" y="4044618"/>
                  <a:ext cx="271604" cy="23339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latin typeface="Arial" charset="0"/>
                  </a:endParaRPr>
                </a:p>
              </p:txBody>
            </p:sp>
            <p:sp>
              <p:nvSpPr>
                <p:cNvPr id="393" name="Rectangle 392"/>
                <p:cNvSpPr/>
                <p:nvPr/>
              </p:nvSpPr>
              <p:spPr bwMode="auto">
                <a:xfrm>
                  <a:off x="6967299" y="4056144"/>
                  <a:ext cx="529954" cy="24115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ja-JP" sz="900" b="1">
                      <a:latin typeface="Arial" charset="0"/>
                    </a:rPr>
                    <a:t>F4</a:t>
                  </a:r>
                  <a:endParaRPr lang="en-US" sz="900" b="1">
                    <a:latin typeface="Arial" charset="0"/>
                  </a:endParaRPr>
                </a:p>
              </p:txBody>
            </p:sp>
          </p:grpSp>
          <p:sp>
            <p:nvSpPr>
              <p:cNvPr id="408" name="Rectangle 407"/>
              <p:cNvSpPr/>
              <p:nvPr/>
            </p:nvSpPr>
            <p:spPr>
              <a:xfrm>
                <a:off x="340368" y="1225285"/>
                <a:ext cx="1336068" cy="238054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>
                    <a:solidFill>
                      <a:srgbClr val="000066"/>
                    </a:solidFill>
                  </a:rPr>
                  <a:t>Automation line</a:t>
                </a:r>
              </a:p>
            </p:txBody>
          </p:sp>
          <p:grpSp>
            <p:nvGrpSpPr>
              <p:cNvPr id="407" name="Group 406"/>
              <p:cNvGrpSpPr/>
              <p:nvPr/>
            </p:nvGrpSpPr>
            <p:grpSpPr>
              <a:xfrm>
                <a:off x="2128898" y="2294792"/>
                <a:ext cx="5237880" cy="457549"/>
                <a:chOff x="2128898" y="2300209"/>
                <a:chExt cx="2470717" cy="873815"/>
              </a:xfrm>
            </p:grpSpPr>
            <p:cxnSp>
              <p:nvCxnSpPr>
                <p:cNvPr id="402" name="Straight Connector 401"/>
                <p:cNvCxnSpPr/>
                <p:nvPr/>
              </p:nvCxnSpPr>
              <p:spPr>
                <a:xfrm flipH="1">
                  <a:off x="4588799" y="2300209"/>
                  <a:ext cx="786" cy="480719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/>
              </p:nvCxnSpPr>
              <p:spPr>
                <a:xfrm flipH="1">
                  <a:off x="2128898" y="2780928"/>
                  <a:ext cx="2470717" cy="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Arrow Connector 405"/>
                <p:cNvCxnSpPr/>
                <p:nvPr/>
              </p:nvCxnSpPr>
              <p:spPr>
                <a:xfrm>
                  <a:off x="2138545" y="2780928"/>
                  <a:ext cx="0" cy="393096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9" name="TextBox 468"/>
              <p:cNvSpPr txBox="1"/>
              <p:nvPr/>
            </p:nvSpPr>
            <p:spPr>
              <a:xfrm>
                <a:off x="7527385" y="1137697"/>
                <a:ext cx="78263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>
                    <a:latin typeface="Arial" panose="020B0604020202020204" pitchFamily="34" charset="0"/>
                    <a:cs typeface="Arial" panose="020B0604020202020204" pitchFamily="34" charset="0"/>
                  </a:rPr>
                  <a:t>Weight check 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0" name="TextBox 469"/>
              <p:cNvSpPr txBox="1"/>
              <p:nvPr/>
            </p:nvSpPr>
            <p:spPr>
              <a:xfrm>
                <a:off x="5430060" y="1139926"/>
                <a:ext cx="114526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b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Happened wrong s/n</a:t>
                </a:r>
                <a:endParaRPr lang="en-US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 bwMode="auto">
              <a:xfrm>
                <a:off x="7098173" y="1525696"/>
                <a:ext cx="568711" cy="761603"/>
              </a:xfrm>
              <a:prstGeom prst="rect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6777586" y="1112920"/>
                <a:ext cx="114526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b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Passed </a:t>
                </a:r>
                <a:endParaRPr lang="en-US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344281" y="2255168"/>
                <a:ext cx="137679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b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Scan serial number by excel file</a:t>
                </a:r>
                <a:endParaRPr lang="en-US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683405" y="6338216"/>
              <a:ext cx="4248764" cy="417208"/>
            </a:xfrm>
            <a:prstGeom prst="rect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Total: DP: 10 lines / 272 models, DECT: 8 lines / 340 models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MW: 3 lines / 110 models, PJ-SB: 8 lines / 200 models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147750" y="3352800"/>
              <a:ext cx="2348838" cy="1590356"/>
            </a:xfrm>
            <a:prstGeom prst="rect">
              <a:avLst/>
            </a:prstGeom>
          </p:spPr>
        </p:pic>
        <p:sp>
          <p:nvSpPr>
            <p:cNvPr id="224" name="TextBox 223"/>
            <p:cNvSpPr txBox="1"/>
            <p:nvPr/>
          </p:nvSpPr>
          <p:spPr>
            <a:xfrm>
              <a:off x="6130223" y="2896730"/>
              <a:ext cx="2339465" cy="461665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 check soft can detect if wrong serial no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5" name="Group 224"/>
            <p:cNvGrpSpPr/>
            <p:nvPr/>
          </p:nvGrpSpPr>
          <p:grpSpPr>
            <a:xfrm>
              <a:off x="8220991" y="4484302"/>
              <a:ext cx="2348775" cy="2259434"/>
              <a:chOff x="4603146" y="4306205"/>
              <a:chExt cx="2984080" cy="2317910"/>
            </a:xfrm>
          </p:grpSpPr>
          <p:grpSp>
            <p:nvGrpSpPr>
              <p:cNvPr id="226" name="Group 225"/>
              <p:cNvGrpSpPr/>
              <p:nvPr/>
            </p:nvGrpSpPr>
            <p:grpSpPr>
              <a:xfrm>
                <a:off x="4603146" y="4306205"/>
                <a:ext cx="2984080" cy="2317910"/>
                <a:chOff x="7891792" y="3461905"/>
                <a:chExt cx="2855419" cy="2317910"/>
              </a:xfrm>
            </p:grpSpPr>
            <p:pic>
              <p:nvPicPr>
                <p:cNvPr id="229" name="Picture 228"/>
                <p:cNvPicPr>
                  <a:picLocks noChangeAspect="1"/>
                </p:cNvPicPr>
                <p:nvPr/>
              </p:nvPicPr>
              <p:blipFill rotWithShape="1">
                <a:blip r:embed="rId11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7918168" y="3461905"/>
                  <a:ext cx="2796645" cy="2317910"/>
                </a:xfrm>
                <a:prstGeom prst="rect">
                  <a:avLst/>
                </a:prstGeom>
              </p:spPr>
            </p:pic>
            <p:grpSp>
              <p:nvGrpSpPr>
                <p:cNvPr id="230" name="Group 229"/>
                <p:cNvGrpSpPr/>
                <p:nvPr/>
              </p:nvGrpSpPr>
              <p:grpSpPr>
                <a:xfrm>
                  <a:off x="7891792" y="3581400"/>
                  <a:ext cx="2855419" cy="714476"/>
                  <a:chOff x="7891792" y="4544625"/>
                  <a:chExt cx="2855419" cy="714476"/>
                </a:xfrm>
              </p:grpSpPr>
              <p:sp>
                <p:nvSpPr>
                  <p:cNvPr id="231" name="Rectangle 230"/>
                  <p:cNvSpPr/>
                  <p:nvPr/>
                </p:nvSpPr>
                <p:spPr>
                  <a:xfrm>
                    <a:off x="7918168" y="4544625"/>
                    <a:ext cx="2796645" cy="714476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7891792" y="4555040"/>
                    <a:ext cx="2855419" cy="4262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Notify</a:t>
                    </a:r>
                  </a:p>
                  <a:p>
                    <a:r>
                      <a:rPr lang="en-US" sz="7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Wrong serial number</a:t>
                    </a:r>
                  </a:p>
                  <a:p>
                    <a:r>
                      <a:rPr lang="en-US" sz="7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Please, recheck again</a:t>
                    </a:r>
                  </a:p>
                </p:txBody>
              </p:sp>
              <p:sp>
                <p:nvSpPr>
                  <p:cNvPr id="394" name="Rectangle 393"/>
                  <p:cNvSpPr/>
                  <p:nvPr/>
                </p:nvSpPr>
                <p:spPr>
                  <a:xfrm>
                    <a:off x="7935752" y="5029200"/>
                    <a:ext cx="616232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5" name="Rectangle 394"/>
                  <p:cNvSpPr/>
                  <p:nvPr/>
                </p:nvSpPr>
                <p:spPr>
                  <a:xfrm>
                    <a:off x="8650901" y="5029201"/>
                    <a:ext cx="421716" cy="131324"/>
                  </a:xfrm>
                  <a:prstGeom prst="rect">
                    <a:avLst/>
                  </a:prstGeom>
                  <a:solidFill>
                    <a:srgbClr val="0000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OK</a:t>
                    </a:r>
                  </a:p>
                </p:txBody>
              </p:sp>
            </p:grpSp>
          </p:grpSp>
          <p:sp>
            <p:nvSpPr>
              <p:cNvPr id="227" name="TextBox 226"/>
              <p:cNvSpPr txBox="1"/>
              <p:nvPr/>
            </p:nvSpPr>
            <p:spPr>
              <a:xfrm>
                <a:off x="5070919" y="5382931"/>
                <a:ext cx="979131" cy="263142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05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Alarm</a:t>
                </a:r>
                <a:endParaRPr lang="en-US" sz="1050" b="1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8" name="Up Arrow 227"/>
              <p:cNvSpPr/>
              <p:nvPr/>
            </p:nvSpPr>
            <p:spPr>
              <a:xfrm>
                <a:off x="5409879" y="5062676"/>
                <a:ext cx="304800" cy="310132"/>
              </a:xfrm>
              <a:prstGeom prst="upArrow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 flipH="1">
              <a:off x="8229601" y="3999663"/>
              <a:ext cx="558599" cy="527525"/>
              <a:chOff x="2097777" y="2770191"/>
              <a:chExt cx="2470717" cy="393096"/>
            </a:xfrm>
          </p:grpSpPr>
          <p:cxnSp>
            <p:nvCxnSpPr>
              <p:cNvPr id="398" name="Straight Connector 397"/>
              <p:cNvCxnSpPr/>
              <p:nvPr/>
            </p:nvCxnSpPr>
            <p:spPr>
              <a:xfrm flipH="1">
                <a:off x="2097777" y="2784523"/>
                <a:ext cx="2470717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Arrow Connector 398"/>
              <p:cNvCxnSpPr/>
              <p:nvPr/>
            </p:nvCxnSpPr>
            <p:spPr>
              <a:xfrm>
                <a:off x="2158767" y="2770191"/>
                <a:ext cx="0" cy="393096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1" name="TextBox 400"/>
            <p:cNvSpPr txBox="1"/>
            <p:nvPr/>
          </p:nvSpPr>
          <p:spPr>
            <a:xfrm>
              <a:off x="8839201" y="3975934"/>
              <a:ext cx="1703915" cy="276999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Link to weight check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6188252" y="4886515"/>
              <a:ext cx="2029421" cy="276999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 link to data base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6184745" y="4478240"/>
              <a:ext cx="978055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sz="500">
                  <a:latin typeface="Arial" panose="020B0604020202020204" pitchFamily="34" charset="0"/>
                  <a:cs typeface="Arial" panose="020B0604020202020204" pitchFamily="34" charset="0"/>
                </a:rPr>
                <a:t>3ABCB001005</a:t>
              </a:r>
            </a:p>
            <a:p>
              <a:pPr marL="228600" indent="-228600">
                <a:buFontTx/>
                <a:buAutoNum type="arabicPeriod"/>
              </a:pPr>
              <a:r>
                <a:rPr lang="en-US" sz="500">
                  <a:latin typeface="Arial" panose="020B0604020202020204" pitchFamily="34" charset="0"/>
                  <a:cs typeface="Arial" panose="020B0604020202020204" pitchFamily="34" charset="0"/>
                </a:rPr>
                <a:t>3ABCB001005</a:t>
              </a:r>
            </a:p>
            <a:p>
              <a:pPr marL="228600" indent="-228600">
                <a:buAutoNum type="arabicPeriod"/>
              </a:pPr>
              <a:r>
                <a:rPr lang="en-US" sz="500">
                  <a:latin typeface="Arial" panose="020B0604020202020204" pitchFamily="34" charset="0"/>
                  <a:cs typeface="Arial" panose="020B0604020202020204" pitchFamily="34" charset="0"/>
                </a:rPr>
                <a:t>3ABCB001005</a:t>
              </a: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6195010" y="3827610"/>
              <a:ext cx="967790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3ABCB001005</a:t>
              </a:r>
            </a:p>
            <a:p>
              <a:pPr marL="228600" indent="-228600">
                <a:buAutoNum type="arabicPeriod"/>
              </a:pPr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3ABCB001005</a:t>
              </a:r>
            </a:p>
            <a:p>
              <a:pPr marL="228600" indent="-228600">
                <a:buAutoNum type="arabicPeriod"/>
              </a:pPr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3ABCB001005</a:t>
              </a:r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7523151" y="3912313"/>
              <a:ext cx="898154" cy="21544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Wrong serial</a:t>
              </a:r>
              <a:endPara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1639386" y="3352256"/>
              <a:ext cx="2289240" cy="215749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649751" y="4610934"/>
              <a:ext cx="463225" cy="33222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3182893" y="4327495"/>
              <a:ext cx="333879" cy="15074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1702578" y="5215773"/>
              <a:ext cx="2160177" cy="215444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Manual check S/N all of products</a:t>
              </a:r>
              <a:endPara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90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CC9E7DB-0E67-43A4-BD4F-ABA5ED29E05E}"/>
              </a:ext>
            </a:extLst>
          </p:cNvPr>
          <p:cNvGrpSpPr/>
          <p:nvPr/>
        </p:nvGrpSpPr>
        <p:grpSpPr>
          <a:xfrm>
            <a:off x="152400" y="572901"/>
            <a:ext cx="11887198" cy="6123344"/>
            <a:chOff x="1554164" y="1370838"/>
            <a:chExt cx="9070974" cy="5367310"/>
          </a:xfrm>
        </p:grpSpPr>
        <p:sp>
          <p:nvSpPr>
            <p:cNvPr id="10243" name="AutoShape 3"/>
            <p:cNvSpPr>
              <a:spLocks noChangeArrowheads="1"/>
            </p:cNvSpPr>
            <p:nvPr/>
          </p:nvSpPr>
          <p:spPr bwMode="auto">
            <a:xfrm>
              <a:off x="6096000" y="1571624"/>
              <a:ext cx="4529138" cy="3686176"/>
            </a:xfrm>
            <a:prstGeom prst="roundRect">
              <a:avLst>
                <a:gd name="adj" fmla="val 2391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ja-JP" altLang="en-US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itchFamily="34" charset="0"/>
              </a:endParaRPr>
            </a:p>
          </p:txBody>
        </p:sp>
        <p:sp>
          <p:nvSpPr>
            <p:cNvPr id="367621" name="Text Box 5"/>
            <p:cNvSpPr txBox="1">
              <a:spLocks noChangeArrowheads="1"/>
            </p:cNvSpPr>
            <p:nvPr/>
          </p:nvSpPr>
          <p:spPr bwMode="auto">
            <a:xfrm>
              <a:off x="7115175" y="1370838"/>
              <a:ext cx="2305050" cy="3685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ja-JP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◆ After</a:t>
              </a:r>
              <a:r>
                <a:rPr kumimoji="1" lang="en-US" altLang="ja-JP" sz="2000" b="1" dirty="0">
                  <a:solidFill>
                    <a:prstClr val="white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 </a:t>
              </a:r>
              <a:endParaRPr kumimoji="1" lang="en-US" altLang="ja-JP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245" name="AutoShape 6"/>
            <p:cNvSpPr>
              <a:spLocks noChangeArrowheads="1"/>
            </p:cNvSpPr>
            <p:nvPr/>
          </p:nvSpPr>
          <p:spPr bwMode="auto">
            <a:xfrm>
              <a:off x="1554164" y="5352348"/>
              <a:ext cx="4465636" cy="1385800"/>
            </a:xfrm>
            <a:prstGeom prst="roundRect">
              <a:avLst>
                <a:gd name="adj" fmla="val 7429"/>
              </a:avLst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t"/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v"/>
              </a:pPr>
              <a:r>
                <a:rPr lang="en-GB" sz="1200" b="1" i="1" u="sng" dirty="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OQC Issue  </a:t>
              </a:r>
              <a:endParaRPr lang="en-GB" sz="1200" b="1" i="1" u="sng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  <a:sym typeface="Wingdings 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GB" sz="1200" b="1" dirty="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Risky point : Wrong packing pass to market by control offline</a:t>
              </a:r>
              <a:endPara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GB" sz="1200" b="1" dirty="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Loss time to confirm production result &amp; Shipment schedule : 90sec*150 lots=3.75H/day.</a:t>
              </a:r>
              <a:endPara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GB" sz="1200" b="1" dirty="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 2"/>
                </a:rPr>
                <a:t>2pax/ day need to follow chop stamp in warehouse.</a:t>
              </a:r>
            </a:p>
          </p:txBody>
        </p:sp>
        <p:sp>
          <p:nvSpPr>
            <p:cNvPr id="10246" name="AutoShape 6"/>
            <p:cNvSpPr>
              <a:spLocks noChangeArrowheads="1"/>
            </p:cNvSpPr>
            <p:nvPr/>
          </p:nvSpPr>
          <p:spPr bwMode="auto">
            <a:xfrm>
              <a:off x="6096000" y="5352348"/>
              <a:ext cx="4529138" cy="1385800"/>
            </a:xfrm>
            <a:prstGeom prst="roundRect">
              <a:avLst>
                <a:gd name="adj" fmla="val 6123"/>
              </a:avLst>
            </a:prstGeom>
            <a:solidFill>
              <a:srgbClr val="FFFF99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anchor="t"/>
            <a:lstStyle/>
            <a:p>
              <a:pPr marL="171450" indent="-171450">
                <a:lnSpc>
                  <a:spcPct val="150000"/>
                </a:lnSpc>
                <a:buFont typeface="Wingdings" pitchFamily="2" charset="2"/>
                <a:buChar char="v"/>
              </a:pPr>
              <a:r>
                <a:rPr lang="en-US" sz="12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" pitchFamily="2" charset="2"/>
                </a:rPr>
                <a:t>  </a:t>
              </a:r>
              <a:r>
                <a:rPr lang="en-US" sz="1200" b="1" u="sng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" pitchFamily="2" charset="2"/>
                </a:rPr>
                <a:t>Improvement: Link system from FA-OQC-SCM</a:t>
              </a:r>
              <a:endParaRPr lang="en-GB" sz="1200" b="1" u="sng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  <a:sym typeface="Wingdings 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q"/>
              </a:pPr>
              <a:r>
                <a:rPr lang="en-US" sz="12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" pitchFamily="2" charset="2"/>
                </a:rPr>
                <a:t>Prevent wrong packing.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q"/>
              </a:pPr>
              <a:r>
                <a:rPr lang="en-US" sz="12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" pitchFamily="2" charset="2"/>
                </a:rPr>
                <a:t>Save time : </a:t>
              </a:r>
              <a:r>
                <a:rPr lang="en-GB" sz="12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 2"/>
                </a:rPr>
                <a:t>3.75H/day ~ 990H/year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q"/>
              </a:pPr>
              <a:r>
                <a:rPr lang="en-GB" sz="12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 2"/>
                </a:rPr>
                <a:t>Save manpower : </a:t>
              </a:r>
              <a:r>
                <a:rPr lang="en-GB" sz="12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△ 2pax for stamp ~ 12K$/ year</a:t>
              </a:r>
            </a:p>
          </p:txBody>
        </p:sp>
        <p:sp>
          <p:nvSpPr>
            <p:cNvPr id="10247" name="AutoShape 2"/>
            <p:cNvSpPr>
              <a:spLocks noChangeArrowheads="1"/>
            </p:cNvSpPr>
            <p:nvPr/>
          </p:nvSpPr>
          <p:spPr bwMode="auto">
            <a:xfrm>
              <a:off x="1554164" y="1571624"/>
              <a:ext cx="4465637" cy="3686176"/>
            </a:xfrm>
            <a:prstGeom prst="roundRect">
              <a:avLst>
                <a:gd name="adj" fmla="val 2878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ja-JP" altLang="en-US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itchFamily="34" charset="0"/>
              </a:endParaRPr>
            </a:p>
          </p:txBody>
        </p:sp>
        <p:sp>
          <p:nvSpPr>
            <p:cNvPr id="10248" name="Text Box 4"/>
            <p:cNvSpPr txBox="1">
              <a:spLocks noChangeArrowheads="1"/>
            </p:cNvSpPr>
            <p:nvPr/>
          </p:nvSpPr>
          <p:spPr bwMode="auto">
            <a:xfrm>
              <a:off x="2517775" y="1371600"/>
              <a:ext cx="2305050" cy="3685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prstClr val="white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itchFamily="34" charset="0"/>
                </a:rPr>
                <a:t>◆Before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814709" y="1999053"/>
              <a:ext cx="19480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642872" y="1868424"/>
              <a:ext cx="4291748" cy="304800"/>
              <a:chOff x="135840" y="2133600"/>
              <a:chExt cx="3627983" cy="304800"/>
            </a:xfrm>
            <a:noFill/>
          </p:grpSpPr>
          <p:sp>
            <p:nvSpPr>
              <p:cNvPr id="6" name="Rectangle 5"/>
              <p:cNvSpPr/>
              <p:nvPr/>
            </p:nvSpPr>
            <p:spPr>
              <a:xfrm>
                <a:off x="135840" y="2133600"/>
                <a:ext cx="990600" cy="3048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FA</a:t>
                </a:r>
                <a:endParaRPr lang="en-US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352271" y="2133600"/>
                <a:ext cx="1155501" cy="3048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OQC</a:t>
                </a:r>
                <a:endParaRPr lang="en-US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773223" y="2133600"/>
                <a:ext cx="990600" cy="3048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SCM</a:t>
                </a:r>
                <a:endParaRPr lang="en-US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sp>
          <p:nvSpPr>
            <p:cNvPr id="14" name="Multiply 13"/>
            <p:cNvSpPr/>
            <p:nvPr/>
          </p:nvSpPr>
          <p:spPr>
            <a:xfrm>
              <a:off x="2849015" y="1868425"/>
              <a:ext cx="216977" cy="258698"/>
            </a:xfrm>
            <a:prstGeom prst="mathMultiply">
              <a:avLst>
                <a:gd name="adj1" fmla="val 543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" name="Multiply 56"/>
            <p:cNvSpPr/>
            <p:nvPr/>
          </p:nvSpPr>
          <p:spPr>
            <a:xfrm>
              <a:off x="4476476" y="1868425"/>
              <a:ext cx="216977" cy="258698"/>
            </a:xfrm>
            <a:prstGeom prst="mathMultiply">
              <a:avLst>
                <a:gd name="adj1" fmla="val 656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42871" y="2269998"/>
              <a:ext cx="1176530" cy="217893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0" bIns="0" rtlCol="0" anchor="t"/>
            <a:lstStyle/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No indicate shipment priority</a:t>
              </a:r>
            </a:p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No indicate result timely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 </a:t>
              </a:r>
              <a:endPara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081858" y="2263903"/>
              <a:ext cx="1366908" cy="2185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0" bIns="0" rtlCol="0" anchor="t"/>
            <a:lstStyle/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Cannot use weight system </a:t>
              </a: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Wingdings" panose="05000000000000000000" pitchFamily="2" charset="2"/>
                </a:rPr>
                <a:t> compare S/N by manual </a:t>
              </a: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</a:t>
              </a:r>
            </a:p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Update OQC result not timely.</a:t>
              </a:r>
            </a:p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Loss time to come to SCM for chop stamp.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 </a:t>
              </a:r>
              <a:endPara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62783" y="2263902"/>
              <a:ext cx="1171837" cy="2185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0" bIns="0" rtlCol="0" anchor="t"/>
            <a:lstStyle/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Loss time to confirm stamp by visual check</a:t>
              </a:r>
            </a:p>
            <a:p>
              <a:endParaRPr lang="en-GB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81858" y="4648959"/>
              <a:ext cx="1366908" cy="34595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2pax</a:t>
              </a:r>
              <a:endParaRPr 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7383978" y="2034740"/>
              <a:ext cx="19480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212141" y="1868426"/>
              <a:ext cx="4291748" cy="304800"/>
              <a:chOff x="135840" y="2133600"/>
              <a:chExt cx="3627983" cy="304800"/>
            </a:xfrm>
            <a:noFill/>
          </p:grpSpPr>
          <p:sp>
            <p:nvSpPr>
              <p:cNvPr id="77" name="Rectangle 76"/>
              <p:cNvSpPr/>
              <p:nvPr/>
            </p:nvSpPr>
            <p:spPr>
              <a:xfrm>
                <a:off x="135840" y="2133600"/>
                <a:ext cx="990600" cy="3048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FA</a:t>
                </a:r>
                <a:endParaRPr lang="en-US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352271" y="2133600"/>
                <a:ext cx="1155501" cy="3048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OQC</a:t>
                </a:r>
                <a:endParaRPr lang="en-US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773223" y="2133600"/>
                <a:ext cx="990600" cy="3048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SCM</a:t>
                </a:r>
                <a:endParaRPr lang="en-US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6212140" y="2270000"/>
              <a:ext cx="1176530" cy="21789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0" bIns="0" rtlCol="0" anchor="t"/>
            <a:lstStyle/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Indicate result timely</a:t>
              </a:r>
            </a:p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Indicate shipment priority 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 </a:t>
              </a:r>
              <a:endPara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651127" y="2263904"/>
              <a:ext cx="1366908" cy="21850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0" bIns="0" rtlCol="0" anchor="t"/>
            <a:lstStyle/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Use weight system </a:t>
              </a:r>
              <a:r>
                <a:rPr lang="en-GB" sz="14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Wingdings" panose="05000000000000000000" pitchFamily="2" charset="2"/>
                </a:rPr>
                <a:t> auto compare S/N</a:t>
              </a:r>
            </a:p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Online update OQC result &amp; Save time to come to SCM for chop stamp</a:t>
              </a:r>
            </a:p>
            <a:p>
              <a:r>
                <a:rPr lang="en-GB" sz="14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 </a:t>
              </a:r>
              <a:endParaRPr lang="en-US" sz="14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332052" y="2263903"/>
              <a:ext cx="1171836" cy="21850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0" bIns="0" rtlCol="0" anchor="t"/>
            <a:lstStyle/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No need check stamp by visual</a:t>
              </a:r>
            </a:p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Confirm OQC result by system</a:t>
              </a:r>
              <a:endPara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212140" y="4502282"/>
              <a:ext cx="4291748" cy="6450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400" b="1" i="1" u="sng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Target improve:</a:t>
              </a:r>
            </a:p>
            <a:p>
              <a:pPr marL="182880" indent="-182880">
                <a:buAutoNum type="arabicPeriod"/>
              </a:pPr>
              <a:r>
                <a:rPr lang="en-GB" sz="14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Prevent wrong packing leakage out to market</a:t>
              </a:r>
            </a:p>
            <a:p>
              <a:pPr marL="182880" indent="-182880">
                <a:buAutoNum type="arabicPeriod"/>
              </a:pPr>
              <a:r>
                <a:rPr lang="en-GB" sz="14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△ 2pax for stamp by manual</a:t>
              </a:r>
              <a:endParaRPr lang="en-US" sz="1400" b="1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963719" y="1780473"/>
              <a:ext cx="436860" cy="171453"/>
            </a:xfrm>
            <a:prstGeom prst="rect">
              <a:avLst/>
            </a:prstGeom>
            <a:solidFill>
              <a:srgbClr val="00B05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1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Link</a:t>
              </a:r>
              <a:endParaRPr lang="en-US" sz="11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293030" y="1793657"/>
              <a:ext cx="436860" cy="171453"/>
            </a:xfrm>
            <a:prstGeom prst="rect">
              <a:avLst/>
            </a:prstGeom>
            <a:solidFill>
              <a:srgbClr val="00B05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1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Link</a:t>
              </a:r>
              <a:endParaRPr lang="en-US" sz="11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A9B1C-E837-4A0F-9F8C-AE4297BFB7A8}"/>
              </a:ext>
            </a:extLst>
          </p:cNvPr>
          <p:cNvSpPr/>
          <p:nvPr/>
        </p:nvSpPr>
        <p:spPr>
          <a:xfrm>
            <a:off x="0" y="0"/>
            <a:ext cx="12192000" cy="405094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Project</a:t>
            </a:r>
            <a:r>
              <a:rPr lang="en-US" sz="24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: Link weight check system FA-SCM-OQC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35FB5-8AA3-EC12-64D2-CB28AB67FA97}"/>
              </a:ext>
            </a:extLst>
          </p:cNvPr>
          <p:cNvSpPr/>
          <p:nvPr/>
        </p:nvSpPr>
        <p:spPr>
          <a:xfrm>
            <a:off x="11506200" y="13021"/>
            <a:ext cx="637838" cy="35709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84F6C8-3413-C955-D2CA-8F497210CEB4}"/>
              </a:ext>
            </a:extLst>
          </p:cNvPr>
          <p:cNvSpPr/>
          <p:nvPr/>
        </p:nvSpPr>
        <p:spPr>
          <a:xfrm>
            <a:off x="13580" y="181069"/>
            <a:ext cx="642796" cy="3965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04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0046B22-B37F-4AED-99C8-1D61979E5957}"/>
              </a:ext>
            </a:extLst>
          </p:cNvPr>
          <p:cNvSpPr/>
          <p:nvPr/>
        </p:nvSpPr>
        <p:spPr>
          <a:xfrm>
            <a:off x="80937" y="6419679"/>
            <a:ext cx="12022383" cy="405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u="sng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Note</a:t>
            </a:r>
            <a:r>
              <a:rPr lang="en-US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In case the model have not Serial Number </a:t>
            </a:r>
            <a:r>
              <a:rPr lang="en-US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 They should be controlled as current method</a:t>
            </a:r>
            <a:endParaRPr lang="en-US" sz="16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B3BF52-5F44-4D0C-8FB1-0D5C9BA55ABF}"/>
              </a:ext>
            </a:extLst>
          </p:cNvPr>
          <p:cNvCxnSpPr>
            <a:cxnSpLocks/>
          </p:cNvCxnSpPr>
          <p:nvPr/>
        </p:nvCxnSpPr>
        <p:spPr>
          <a:xfrm>
            <a:off x="2803243" y="1887642"/>
            <a:ext cx="3567" cy="184311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D418B7C-3B03-4181-8ED6-A7AD3B7BC175}"/>
              </a:ext>
            </a:extLst>
          </p:cNvPr>
          <p:cNvCxnSpPr>
            <a:cxnSpLocks/>
          </p:cNvCxnSpPr>
          <p:nvPr/>
        </p:nvCxnSpPr>
        <p:spPr>
          <a:xfrm>
            <a:off x="5559440" y="2792635"/>
            <a:ext cx="4688" cy="93812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C90DBB-F8CC-48C7-BD29-8EC4BB64F31A}"/>
              </a:ext>
            </a:extLst>
          </p:cNvPr>
          <p:cNvCxnSpPr>
            <a:cxnSpLocks/>
          </p:cNvCxnSpPr>
          <p:nvPr/>
        </p:nvCxnSpPr>
        <p:spPr>
          <a:xfrm flipH="1">
            <a:off x="8372723" y="1896866"/>
            <a:ext cx="22065" cy="182552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E2CE2C-D64E-42CF-B620-893C9369700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0866352" y="1897589"/>
            <a:ext cx="30321" cy="17930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E7723BD-603B-4AF9-B56C-54EBB5643DA9}"/>
              </a:ext>
            </a:extLst>
          </p:cNvPr>
          <p:cNvSpPr/>
          <p:nvPr/>
        </p:nvSpPr>
        <p:spPr>
          <a:xfrm>
            <a:off x="1770592" y="586557"/>
            <a:ext cx="2071600" cy="6563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B17A7A-E02B-4024-A4D6-AD4B282D7130}"/>
              </a:ext>
            </a:extLst>
          </p:cNvPr>
          <p:cNvSpPr/>
          <p:nvPr/>
        </p:nvSpPr>
        <p:spPr>
          <a:xfrm>
            <a:off x="9860544" y="581745"/>
            <a:ext cx="2154304" cy="6563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Shipment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392FA-6F54-4EC0-A011-49528ABB0B27}"/>
              </a:ext>
            </a:extLst>
          </p:cNvPr>
          <p:cNvSpPr/>
          <p:nvPr/>
        </p:nvSpPr>
        <p:spPr>
          <a:xfrm>
            <a:off x="1767523" y="1310881"/>
            <a:ext cx="2071600" cy="65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Save Weight Check Date  </a:t>
            </a:r>
          </a:p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on server : Production </a:t>
            </a:r>
          </a:p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Date/Model/Q’ty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3B5DCD-F7D7-4204-B12E-0220683B0A30}"/>
              </a:ext>
            </a:extLst>
          </p:cNvPr>
          <p:cNvCxnSpPr>
            <a:cxnSpLocks/>
          </p:cNvCxnSpPr>
          <p:nvPr/>
        </p:nvCxnSpPr>
        <p:spPr>
          <a:xfrm>
            <a:off x="3848001" y="909406"/>
            <a:ext cx="59827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5444D05-6D35-4AFC-9BD2-060CD84AB423}"/>
              </a:ext>
            </a:extLst>
          </p:cNvPr>
          <p:cNvSpPr/>
          <p:nvPr/>
        </p:nvSpPr>
        <p:spPr>
          <a:xfrm>
            <a:off x="4331263" y="586557"/>
            <a:ext cx="2451598" cy="651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Pallet 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2AAE1-41AC-4512-9FF8-EE1E3C82807E}"/>
              </a:ext>
            </a:extLst>
          </p:cNvPr>
          <p:cNvSpPr/>
          <p:nvPr/>
        </p:nvSpPr>
        <p:spPr>
          <a:xfrm>
            <a:off x="7246107" y="586557"/>
            <a:ext cx="2182517" cy="6515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SCM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D6F414-7691-42FC-BFE6-E833E0A2164E}"/>
              </a:ext>
            </a:extLst>
          </p:cNvPr>
          <p:cNvCxnSpPr>
            <a:cxnSpLocks/>
          </p:cNvCxnSpPr>
          <p:nvPr/>
        </p:nvCxnSpPr>
        <p:spPr>
          <a:xfrm>
            <a:off x="3051029" y="2675266"/>
            <a:ext cx="1444138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C15262-9F73-4E81-901A-0C00CB694E5D}"/>
              </a:ext>
            </a:extLst>
          </p:cNvPr>
          <p:cNvCxnSpPr>
            <a:cxnSpLocks/>
          </p:cNvCxnSpPr>
          <p:nvPr/>
        </p:nvCxnSpPr>
        <p:spPr>
          <a:xfrm>
            <a:off x="3061621" y="1969796"/>
            <a:ext cx="0" cy="7106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E467D20-9228-42C7-AA42-C194DE42E5FC}"/>
              </a:ext>
            </a:extLst>
          </p:cNvPr>
          <p:cNvSpPr/>
          <p:nvPr/>
        </p:nvSpPr>
        <p:spPr>
          <a:xfrm>
            <a:off x="1865304" y="3730756"/>
            <a:ext cx="2366149" cy="1730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① </a:t>
            </a:r>
            <a:r>
              <a:rPr lang="en-US" sz="1200" b="1" u="sng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Add </a:t>
            </a:r>
            <a:r>
              <a:rPr lang="en-US" sz="1200" b="1" u="sng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OQC </a:t>
            </a: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Input sampling plan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Input Sampling product &amp; Serial No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F354A7-2932-4C9A-900D-C489A3FA7CC6}"/>
              </a:ext>
            </a:extLst>
          </p:cNvPr>
          <p:cNvSpPr/>
          <p:nvPr/>
        </p:nvSpPr>
        <p:spPr>
          <a:xfrm>
            <a:off x="4397870" y="3709782"/>
            <a:ext cx="2791085" cy="17514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② </a:t>
            </a:r>
            <a:r>
              <a:rPr lang="en-US" sz="1200" b="1" u="sng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Indication OQC situation</a:t>
            </a: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:</a:t>
            </a:r>
          </a:p>
          <a:p>
            <a:pPr marL="182880" indent="-1828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Input Checking result</a:t>
            </a:r>
          </a:p>
          <a:p>
            <a:pPr marL="182880" indent="-1828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Input Final judgment All lot. </a:t>
            </a:r>
          </a:p>
          <a:p>
            <a:pPr marL="91440" indent="-91440"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 Send result by Email auto</a:t>
            </a:r>
            <a:endParaRPr lang="en-US" sz="1200" b="1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06D792-7139-4FFD-A0E3-B3779C88C33F}"/>
              </a:ext>
            </a:extLst>
          </p:cNvPr>
          <p:cNvCxnSpPr>
            <a:cxnSpLocks/>
          </p:cNvCxnSpPr>
          <p:nvPr/>
        </p:nvCxnSpPr>
        <p:spPr>
          <a:xfrm flipV="1">
            <a:off x="5564128" y="1969652"/>
            <a:ext cx="0" cy="385696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C134572-50A4-49FA-850A-CE47313CE87D}"/>
              </a:ext>
            </a:extLst>
          </p:cNvPr>
          <p:cNvSpPr/>
          <p:nvPr/>
        </p:nvSpPr>
        <p:spPr>
          <a:xfrm>
            <a:off x="4339191" y="1308221"/>
            <a:ext cx="2443669" cy="659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Issue Pallet ID: Model/Q’ty/SN</a:t>
            </a:r>
          </a:p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Issue Movement slip &lt;SAP&gt;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A14654-55C7-46D0-B0C6-441AFF57ED19}"/>
              </a:ext>
            </a:extLst>
          </p:cNvPr>
          <p:cNvSpPr/>
          <p:nvPr/>
        </p:nvSpPr>
        <p:spPr>
          <a:xfrm>
            <a:off x="7246107" y="1314620"/>
            <a:ext cx="2182518" cy="659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Read Pallet ID Model/Q’ty</a:t>
            </a:r>
          </a:p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Compare FG &amp; WMS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F8FBE7-4E32-46FA-B0BB-A62933A97FA3}"/>
              </a:ext>
            </a:extLst>
          </p:cNvPr>
          <p:cNvSpPr/>
          <p:nvPr/>
        </p:nvSpPr>
        <p:spPr>
          <a:xfrm>
            <a:off x="9860544" y="1311503"/>
            <a:ext cx="2154305" cy="662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Read Pallet: &lt;Model/Q’ty&gt;</a:t>
            </a:r>
          </a:p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Compare FG &amp; WMS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06A6BA-EA53-401A-8941-818EC7E52553}"/>
              </a:ext>
            </a:extLst>
          </p:cNvPr>
          <p:cNvSpPr/>
          <p:nvPr/>
        </p:nvSpPr>
        <p:spPr>
          <a:xfrm>
            <a:off x="7379421" y="3722393"/>
            <a:ext cx="2236351" cy="17388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③ </a:t>
            </a:r>
            <a:r>
              <a:rPr lang="en-US" sz="1200" b="1" u="sng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QC inspection result: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Reading Pallet ID to check OQC result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Indicate OK lot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9F8E24-62BA-4B67-AD33-28C82A2F9256}"/>
              </a:ext>
            </a:extLst>
          </p:cNvPr>
          <p:cNvSpPr/>
          <p:nvPr/>
        </p:nvSpPr>
        <p:spPr>
          <a:xfrm>
            <a:off x="9778497" y="3690589"/>
            <a:ext cx="2236351" cy="1770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④ </a:t>
            </a: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Function: If OQC judgment NG or Not yet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Stop next step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&lt; PSNV/ Jupiter &gt;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Study to link weight check &amp; WMS</a:t>
            </a:r>
            <a:endParaRPr lang="en-US" sz="1200" b="1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B94E53-E359-43AD-ADFA-56D733B979EF}"/>
              </a:ext>
            </a:extLst>
          </p:cNvPr>
          <p:cNvSpPr/>
          <p:nvPr/>
        </p:nvSpPr>
        <p:spPr>
          <a:xfrm>
            <a:off x="1865304" y="5660868"/>
            <a:ext cx="2366149" cy="691889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u="sng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Save</a:t>
            </a:r>
            <a:r>
              <a:rPr lang="en-US" sz="14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8,000min/month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745602-E40F-469A-AC44-C733C86235BE}"/>
              </a:ext>
            </a:extLst>
          </p:cNvPr>
          <p:cNvSpPr/>
          <p:nvPr/>
        </p:nvSpPr>
        <p:spPr>
          <a:xfrm>
            <a:off x="4397869" y="5665984"/>
            <a:ext cx="2791085" cy="68646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Save: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Reduce 2pax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 2"/>
              </a:rPr>
              <a:t>990H/year</a:t>
            </a:r>
            <a:endParaRPr lang="en-US" sz="14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94C5A0-E408-4FAB-A3BE-B4B14EA85885}"/>
              </a:ext>
            </a:extLst>
          </p:cNvPr>
          <p:cNvSpPr/>
          <p:nvPr/>
        </p:nvSpPr>
        <p:spPr>
          <a:xfrm>
            <a:off x="7379421" y="5661173"/>
            <a:ext cx="2236351" cy="68646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Save</a:t>
            </a:r>
            <a:r>
              <a:rPr lang="en-US" sz="14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4,000 min/month</a:t>
            </a:r>
          </a:p>
          <a:p>
            <a:endParaRPr lang="en-US" sz="14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903D1D4-F5A2-403D-AC24-4096295971B4}"/>
              </a:ext>
            </a:extLst>
          </p:cNvPr>
          <p:cNvSpPr/>
          <p:nvPr/>
        </p:nvSpPr>
        <p:spPr>
          <a:xfrm>
            <a:off x="1672804" y="460476"/>
            <a:ext cx="10430517" cy="2605623"/>
          </a:xfrm>
          <a:prstGeom prst="roundRect">
            <a:avLst>
              <a:gd name="adj" fmla="val 363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BA46B0-524A-439E-92FF-ADEFBDF76510}"/>
              </a:ext>
            </a:extLst>
          </p:cNvPr>
          <p:cNvSpPr/>
          <p:nvPr/>
        </p:nvSpPr>
        <p:spPr>
          <a:xfrm>
            <a:off x="132862" y="1526546"/>
            <a:ext cx="1459180" cy="574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CURRENT SITUATION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DEF1A1-1B79-4D45-9051-8A91538EEBDA}"/>
              </a:ext>
            </a:extLst>
          </p:cNvPr>
          <p:cNvSpPr/>
          <p:nvPr/>
        </p:nvSpPr>
        <p:spPr>
          <a:xfrm>
            <a:off x="1672804" y="3166286"/>
            <a:ext cx="10430516" cy="2375245"/>
          </a:xfrm>
          <a:prstGeom prst="roundRect">
            <a:avLst>
              <a:gd name="adj" fmla="val 363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14092BB-A69B-4EE7-B946-99466184F0BB}"/>
              </a:ext>
            </a:extLst>
          </p:cNvPr>
          <p:cNvSpPr/>
          <p:nvPr/>
        </p:nvSpPr>
        <p:spPr>
          <a:xfrm>
            <a:off x="2180188" y="3298446"/>
            <a:ext cx="1191592" cy="300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Additional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6633AC-0550-4FEA-BD0A-11E2C3815593}"/>
              </a:ext>
            </a:extLst>
          </p:cNvPr>
          <p:cNvSpPr/>
          <p:nvPr/>
        </p:nvSpPr>
        <p:spPr>
          <a:xfrm>
            <a:off x="4965158" y="3299099"/>
            <a:ext cx="1191592" cy="300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Additional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5337BA6-F96E-429A-9911-377D350E3531}"/>
              </a:ext>
            </a:extLst>
          </p:cNvPr>
          <p:cNvSpPr/>
          <p:nvPr/>
        </p:nvSpPr>
        <p:spPr>
          <a:xfrm>
            <a:off x="7818823" y="3301715"/>
            <a:ext cx="1191592" cy="300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Additional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F19068-8258-4C6C-997A-997B69273769}"/>
              </a:ext>
            </a:extLst>
          </p:cNvPr>
          <p:cNvSpPr/>
          <p:nvPr/>
        </p:nvSpPr>
        <p:spPr>
          <a:xfrm>
            <a:off x="10270556" y="3305124"/>
            <a:ext cx="1191592" cy="300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Additional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6C9F47-CE28-4472-83D2-11E5DA9610AF}"/>
              </a:ext>
            </a:extLst>
          </p:cNvPr>
          <p:cNvSpPr/>
          <p:nvPr/>
        </p:nvSpPr>
        <p:spPr>
          <a:xfrm>
            <a:off x="6646955" y="2380256"/>
            <a:ext cx="1563599" cy="606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Pick up sampling </a:t>
            </a:r>
          </a:p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inspection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1372709-F3B4-4A15-8313-36D8763D9329}"/>
              </a:ext>
            </a:extLst>
          </p:cNvPr>
          <p:cNvSpPr/>
          <p:nvPr/>
        </p:nvSpPr>
        <p:spPr>
          <a:xfrm>
            <a:off x="102062" y="450164"/>
            <a:ext cx="1503395" cy="2615935"/>
          </a:xfrm>
          <a:prstGeom prst="roundRect">
            <a:avLst>
              <a:gd name="adj" fmla="val 694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0ED0877-48E7-465D-BA29-C33CB1D656C2}"/>
              </a:ext>
            </a:extLst>
          </p:cNvPr>
          <p:cNvSpPr/>
          <p:nvPr/>
        </p:nvSpPr>
        <p:spPr>
          <a:xfrm>
            <a:off x="96495" y="3166288"/>
            <a:ext cx="1503396" cy="2369499"/>
          </a:xfrm>
          <a:prstGeom prst="roundRect">
            <a:avLst>
              <a:gd name="adj" fmla="val 694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F33A26E-B113-46F8-A097-D52AA00912A2}"/>
              </a:ext>
            </a:extLst>
          </p:cNvPr>
          <p:cNvSpPr/>
          <p:nvPr/>
        </p:nvSpPr>
        <p:spPr>
          <a:xfrm>
            <a:off x="96495" y="5613571"/>
            <a:ext cx="1503396" cy="795796"/>
          </a:xfrm>
          <a:prstGeom prst="roundRect">
            <a:avLst>
              <a:gd name="adj" fmla="val 694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52288CB-1129-48A3-9051-5F784292C648}"/>
              </a:ext>
            </a:extLst>
          </p:cNvPr>
          <p:cNvSpPr/>
          <p:nvPr/>
        </p:nvSpPr>
        <p:spPr>
          <a:xfrm>
            <a:off x="1672803" y="5613571"/>
            <a:ext cx="10430516" cy="806108"/>
          </a:xfrm>
          <a:prstGeom prst="roundRect">
            <a:avLst>
              <a:gd name="adj" fmla="val 694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2F42BE1-5044-490F-A10E-A360FC32212E}"/>
              </a:ext>
            </a:extLst>
          </p:cNvPr>
          <p:cNvSpPr/>
          <p:nvPr/>
        </p:nvSpPr>
        <p:spPr>
          <a:xfrm>
            <a:off x="80937" y="3859564"/>
            <a:ext cx="1503395" cy="574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REQUEST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835A860-4C27-42E8-B691-DA87CCFFA214}"/>
              </a:ext>
            </a:extLst>
          </p:cNvPr>
          <p:cNvSpPr/>
          <p:nvPr/>
        </p:nvSpPr>
        <p:spPr>
          <a:xfrm>
            <a:off x="110781" y="5685365"/>
            <a:ext cx="1465772" cy="574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MERIT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F36C00-ECDA-46D7-B58E-7C141761EB3B}"/>
              </a:ext>
            </a:extLst>
          </p:cNvPr>
          <p:cNvSpPr/>
          <p:nvPr/>
        </p:nvSpPr>
        <p:spPr>
          <a:xfrm>
            <a:off x="4522079" y="2370152"/>
            <a:ext cx="2076547" cy="6061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OQC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B86E4A-050B-4462-8335-3CA4FD365BAB}"/>
              </a:ext>
            </a:extLst>
          </p:cNvPr>
          <p:cNvSpPr/>
          <p:nvPr/>
        </p:nvSpPr>
        <p:spPr>
          <a:xfrm>
            <a:off x="0" y="0"/>
            <a:ext cx="12192000" cy="405094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Project</a:t>
            </a:r>
            <a:r>
              <a:rPr lang="en-US" sz="24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: Link Weight Check System FA-SCM-OQC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B4E99-6B12-FC0C-D3FC-33EF8AE58649}"/>
              </a:ext>
            </a:extLst>
          </p:cNvPr>
          <p:cNvSpPr/>
          <p:nvPr/>
        </p:nvSpPr>
        <p:spPr>
          <a:xfrm>
            <a:off x="11506200" y="13021"/>
            <a:ext cx="637838" cy="35709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2/2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46DCA1-D9DF-8419-EEDC-033F9B6D6960}"/>
              </a:ext>
            </a:extLst>
          </p:cNvPr>
          <p:cNvSpPr/>
          <p:nvPr/>
        </p:nvSpPr>
        <p:spPr>
          <a:xfrm>
            <a:off x="13580" y="181069"/>
            <a:ext cx="642796" cy="3965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6638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3634</TotalTime>
  <Words>1369</Words>
  <Application>Microsoft Office PowerPoint</Application>
  <PresentationFormat>Widescreen</PresentationFormat>
  <Paragraphs>350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等线</vt:lpstr>
      <vt:lpstr>Meiryo UI</vt:lpstr>
      <vt:lpstr>ＭＳ Ｐゴシック</vt:lpstr>
      <vt:lpstr>MS UI Gothic</vt:lpstr>
      <vt:lpstr>游ゴシック</vt:lpstr>
      <vt:lpstr>Arial</vt:lpstr>
      <vt:lpstr>Arial Unicode MS</vt:lpstr>
      <vt:lpstr>Calibri</vt:lpstr>
      <vt:lpstr>Calibri Light</vt:lpstr>
      <vt:lpstr>Times New Roman</vt:lpstr>
      <vt:lpstr>Wingdings</vt:lpstr>
      <vt:lpstr>Wingdings 2</vt:lpstr>
      <vt:lpstr>Office Theme</vt:lpstr>
      <vt:lpstr>Request modify weight check system (DP, DECT, SB, Service)</vt:lpstr>
      <vt:lpstr>PowerPoint Presentation</vt:lpstr>
      <vt:lpstr>PowerPoint Presentation</vt:lpstr>
      <vt:lpstr>PowerPoint Presentation</vt:lpstr>
      <vt:lpstr>Activity 3  : Add step verify to check serials all of products for cate DP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THU_Trang2</dc:creator>
  <cp:lastModifiedBy>Minh Nguyen Nhu</cp:lastModifiedBy>
  <cp:revision>192</cp:revision>
  <cp:lastPrinted>2023-04-20T05:56:06Z</cp:lastPrinted>
  <dcterms:created xsi:type="dcterms:W3CDTF">2021-12-07T10:10:23Z</dcterms:created>
  <dcterms:modified xsi:type="dcterms:W3CDTF">2024-08-01T03:26:37Z</dcterms:modified>
</cp:coreProperties>
</file>