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147378175" r:id="rId4"/>
    <p:sldId id="262" r:id="rId5"/>
    <p:sldId id="2147378177" r:id="rId6"/>
    <p:sldId id="21473781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B6FA-6179-4A7F-BC14-A03B4F8B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E3F73-F4A5-4F76-9ADE-295E60BFD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E692-6585-4F49-8DBB-75A5966C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726DF-120E-40D4-B66E-AFAC67AC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35FC0-62B9-4753-AAFE-D460268C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8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E113-070A-4A60-B475-1F42A66C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00D8B-0B57-47DE-934C-E33CC073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BFC3-1886-4D0F-88AF-8A3C178A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8E75-4999-46C3-BB68-40E878AD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2438-E4D7-49BB-92F8-5D2BD58D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25992-760E-4AA0-9B15-30D2C8F9B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5D138-6647-407D-9618-36CCF42B3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8B2A-319F-475C-9DCF-7B8BB0D0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73540-ECAB-44AC-9CC1-BD0AC7B9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6269-95CF-4B92-B901-1C4DE295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957500" y="2060000"/>
            <a:ext cx="4670800" cy="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900"/>
              <a:buNone/>
              <a:defRPr sz="5467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1599600" y="2994600"/>
            <a:ext cx="4028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8" name="Google Shape;98;p9"/>
          <p:cNvSpPr/>
          <p:nvPr/>
        </p:nvSpPr>
        <p:spPr>
          <a:xfrm flipH="1">
            <a:off x="8509037" y="-366"/>
            <a:ext cx="3680561" cy="2110940"/>
          </a:xfrm>
          <a:custGeom>
            <a:avLst/>
            <a:gdLst/>
            <a:ahLst/>
            <a:cxnLst/>
            <a:rect l="l" t="t" r="r" b="b"/>
            <a:pathLst>
              <a:path w="51817" h="29719" extrusionOk="0">
                <a:moveTo>
                  <a:pt x="1" y="1"/>
                </a:moveTo>
                <a:lnTo>
                  <a:pt x="1" y="29719"/>
                </a:lnTo>
                <a:lnTo>
                  <a:pt x="5181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9"/>
          <p:cNvSpPr/>
          <p:nvPr/>
        </p:nvSpPr>
        <p:spPr>
          <a:xfrm rot="5400000">
            <a:off x="10012548" y="701557"/>
            <a:ext cx="2461600" cy="964000"/>
          </a:xfrm>
          <a:prstGeom prst="homePlate">
            <a:avLst>
              <a:gd name="adj" fmla="val 2760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" name="Google Shape;100;p9"/>
          <p:cNvSpPr/>
          <p:nvPr/>
        </p:nvSpPr>
        <p:spPr>
          <a:xfrm rot="3551567">
            <a:off x="8869021" y="-325731"/>
            <a:ext cx="2536224" cy="1433472"/>
          </a:xfrm>
          <a:custGeom>
            <a:avLst/>
            <a:gdLst/>
            <a:ahLst/>
            <a:cxnLst/>
            <a:rect l="l" t="t" r="r" b="b"/>
            <a:pathLst>
              <a:path w="32672" h="18467" extrusionOk="0">
                <a:moveTo>
                  <a:pt x="29290" y="0"/>
                </a:moveTo>
                <a:lnTo>
                  <a:pt x="0" y="16550"/>
                </a:lnTo>
                <a:lnTo>
                  <a:pt x="3394" y="18467"/>
                </a:lnTo>
                <a:lnTo>
                  <a:pt x="32671" y="1953"/>
                </a:lnTo>
                <a:lnTo>
                  <a:pt x="29290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9"/>
          <p:cNvSpPr/>
          <p:nvPr/>
        </p:nvSpPr>
        <p:spPr>
          <a:xfrm rot="10800000" flipH="1">
            <a:off x="7" y="5255835"/>
            <a:ext cx="2793627" cy="1602151"/>
          </a:xfrm>
          <a:custGeom>
            <a:avLst/>
            <a:gdLst/>
            <a:ahLst/>
            <a:cxnLst/>
            <a:rect l="l" t="t" r="r" b="b"/>
            <a:pathLst>
              <a:path w="51817" h="29719" extrusionOk="0">
                <a:moveTo>
                  <a:pt x="1" y="1"/>
                </a:moveTo>
                <a:lnTo>
                  <a:pt x="1" y="29719"/>
                </a:lnTo>
                <a:lnTo>
                  <a:pt x="5181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9"/>
          <p:cNvSpPr/>
          <p:nvPr/>
        </p:nvSpPr>
        <p:spPr>
          <a:xfrm flipH="1">
            <a:off x="525699" y="5486400"/>
            <a:ext cx="703373" cy="803592"/>
          </a:xfrm>
          <a:custGeom>
            <a:avLst/>
            <a:gdLst/>
            <a:ahLst/>
            <a:cxnLst/>
            <a:rect l="l" t="t" r="r" b="b"/>
            <a:pathLst>
              <a:path w="7264" h="8299" extrusionOk="0">
                <a:moveTo>
                  <a:pt x="1" y="0"/>
                </a:moveTo>
                <a:lnTo>
                  <a:pt x="1" y="8299"/>
                </a:lnTo>
                <a:lnTo>
                  <a:pt x="7264" y="4191"/>
                </a:lnTo>
                <a:lnTo>
                  <a:pt x="1" y="0"/>
                </a:ln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7094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AE95-A62F-45AD-953B-2CC11854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FC9F-D977-4070-9055-077EEDAB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6B09-B4C2-4EE3-BD00-C2648824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734E5-AF6E-4AE1-956F-A936F351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98A26-6734-4291-81C1-5524AA80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5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66CA-4068-48F0-ABF3-A3AC004A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61EC4-9450-4FA3-81A5-02AB9E382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01EB-066A-47B3-85A6-D45B25FF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B157-0A04-41CB-881C-12A6C267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3DE0-EE26-4238-B87F-53630D43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0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6B1B-4F62-42DF-89E9-AF58C426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96044-2676-49BF-B3CB-CF66463DE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845F1-D4A7-460E-86DB-F32C0A0D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EE74B-9FC4-4648-9E5A-CD832B9A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8D06B-BEB7-452A-AAE3-BD1F92A7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D5675-514C-49EB-9AA8-5EFC5AB7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0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A23B-AB94-4CD6-AE61-BD536DE2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E3F29-847E-473A-B052-FBB91AE37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D0881-8112-416F-B459-1A47793E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35348-4FDC-49B5-80C2-D9FD4F402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BB361-C189-425D-821E-DE1CB9D9C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74A70-5078-4B34-A1A2-BBE00547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DBD94-832F-4230-9743-64A6E9FC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B7BBC-C00C-4B7B-866A-257DD6A4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EF6C-9B41-4C7B-956B-167597E8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59DD8-B28A-4E56-A9CF-E3094A2E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63DD4-9E00-43DA-8E8F-0A8B4C4F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B26B7-3979-40FD-9527-21A40115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9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CCB15-740A-4944-A549-B6DFFBCF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B6E19-AE2B-4BAB-B961-FD34356C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F440B-31C2-4339-846C-36F45056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4FB9-BE6E-4654-A4EE-8FA9BB9C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3DAA-5916-4428-8B56-97D2C2308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E126B-FDE5-4C11-8CAA-D0D2CA77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4B47-0BA4-41EA-A4CA-2170A21B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C1CB6-ED55-4986-8670-81859FFF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E4A2B-9B8B-457C-B3BA-78C33AB9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429E-1C67-4EAE-9B8B-AA19DC65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69813-B482-4960-BE5B-30B1CEADB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08E0F-5463-42E0-97A3-329FC4911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0E047-F1D9-42EE-85DF-DAD81376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DF11-8F86-49A3-B9B8-6B971C73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F3F58-0CC3-4D5F-BABC-1B40BA6C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2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62B0C-4CC4-4D99-A3CE-B8811679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AA561-D7F3-4412-A1FA-46AE91B4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CE839-EE89-4A3D-81C2-7DCB1445C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12FC-22C5-4D05-A608-60B5CF1D83E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A2ADD-33E3-4833-8907-3A4A5BC95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86A7E-2324-4861-9DD7-898AD337F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266E6-5EF2-40AE-B145-8F3D84816A27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Re-check Lot NG (Lot Out &amp; Lot NG in process)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69468D-576A-49BE-8267-00EF22D23B8D}"/>
              </a:ext>
            </a:extLst>
          </p:cNvPr>
          <p:cNvSpPr txBox="1"/>
          <p:nvPr/>
        </p:nvSpPr>
        <p:spPr>
          <a:xfrm>
            <a:off x="672801" y="1560016"/>
            <a:ext cx="18998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NG Lot</a:t>
            </a:r>
          </a:p>
          <a:p>
            <a:pPr algn="ctr"/>
            <a:r>
              <a:rPr lang="en-US" dirty="0"/>
              <a:t>Q’ty: 1000pcs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6AED7F-0A93-4775-AF5C-61CEB00949D7}"/>
              </a:ext>
            </a:extLst>
          </p:cNvPr>
          <p:cNvSpPr txBox="1"/>
          <p:nvPr/>
        </p:nvSpPr>
        <p:spPr>
          <a:xfrm>
            <a:off x="469987" y="655995"/>
            <a:ext cx="2230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Day1: Incoming/Process 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48E95F-6477-4331-A935-0D480F998351}"/>
              </a:ext>
            </a:extLst>
          </p:cNvPr>
          <p:cNvSpPr txBox="1"/>
          <p:nvPr/>
        </p:nvSpPr>
        <p:spPr>
          <a:xfrm>
            <a:off x="672801" y="3361106"/>
            <a:ext cx="18998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Kho NG</a:t>
            </a:r>
          </a:p>
          <a:p>
            <a:pPr algn="ctr"/>
            <a:r>
              <a:rPr lang="en-US" dirty="0"/>
              <a:t>Q’ty: 1000pcs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7C1F540-EB5D-4DC1-AD7A-CFD34B97340E}"/>
              </a:ext>
            </a:extLst>
          </p:cNvPr>
          <p:cNvCxnSpPr>
            <a:stCxn id="63" idx="2"/>
            <a:endCxn id="65" idx="0"/>
          </p:cNvCxnSpPr>
          <p:nvPr/>
        </p:nvCxnSpPr>
        <p:spPr>
          <a:xfrm>
            <a:off x="1622716" y="2206347"/>
            <a:ext cx="0" cy="1154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AB93922-4DA3-4E03-A409-440D815C6F0B}"/>
              </a:ext>
            </a:extLst>
          </p:cNvPr>
          <p:cNvSpPr txBox="1"/>
          <p:nvPr/>
        </p:nvSpPr>
        <p:spPr>
          <a:xfrm>
            <a:off x="3986672" y="1318110"/>
            <a:ext cx="15287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Kéo</a:t>
            </a:r>
            <a:r>
              <a:rPr lang="en-US" dirty="0"/>
              <a:t> ra</a:t>
            </a:r>
          </a:p>
          <a:p>
            <a:pPr algn="ctr"/>
            <a:r>
              <a:rPr lang="en-US" dirty="0"/>
              <a:t>500pcs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23246EB-0055-429B-B576-8EC222D8EC99}"/>
              </a:ext>
            </a:extLst>
          </p:cNvPr>
          <p:cNvSpPr txBox="1"/>
          <p:nvPr/>
        </p:nvSpPr>
        <p:spPr>
          <a:xfrm>
            <a:off x="5018486" y="824270"/>
            <a:ext cx="15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Day2: Sorting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895319E-7D0F-4A0E-A767-18F096CAE429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5400000">
            <a:off x="3840203" y="1920728"/>
            <a:ext cx="867151" cy="954577"/>
          </a:xfrm>
          <a:prstGeom prst="bentConnector3">
            <a:avLst>
              <a:gd name="adj1" fmla="val 744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3C456B1-1AA9-4BA9-9BE3-BEBA87CECC50}"/>
              </a:ext>
            </a:extLst>
          </p:cNvPr>
          <p:cNvSpPr txBox="1"/>
          <p:nvPr/>
        </p:nvSpPr>
        <p:spPr>
          <a:xfrm>
            <a:off x="3226489" y="2831592"/>
            <a:ext cx="1140000" cy="668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OK</a:t>
            </a:r>
          </a:p>
          <a:p>
            <a:pPr algn="ctr"/>
            <a:r>
              <a:rPr lang="en-US" dirty="0"/>
              <a:t>200pcs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18E845-737C-4FB1-8787-32DAC0C20F07}"/>
              </a:ext>
            </a:extLst>
          </p:cNvPr>
          <p:cNvSpPr txBox="1"/>
          <p:nvPr/>
        </p:nvSpPr>
        <p:spPr>
          <a:xfrm>
            <a:off x="6512336" y="1451952"/>
            <a:ext cx="121446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Kho NG</a:t>
            </a:r>
          </a:p>
          <a:p>
            <a:pPr algn="ctr"/>
            <a:r>
              <a:rPr lang="en-US" dirty="0"/>
              <a:t>500pcs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66B28E9-25C8-4A6F-8FC8-4A76B6DD48CC}"/>
              </a:ext>
            </a:extLst>
          </p:cNvPr>
          <p:cNvSpPr txBox="1"/>
          <p:nvPr/>
        </p:nvSpPr>
        <p:spPr>
          <a:xfrm>
            <a:off x="6547274" y="2845709"/>
            <a:ext cx="1214466" cy="643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>
                <a:solidFill>
                  <a:srgbClr val="FF0000"/>
                </a:solidFill>
              </a:rPr>
              <a:t>Trả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lại</a:t>
            </a:r>
            <a:r>
              <a:rPr lang="en-US" dirty="0">
                <a:solidFill>
                  <a:srgbClr val="FF0000"/>
                </a:solidFill>
              </a:rPr>
              <a:t> NG</a:t>
            </a:r>
          </a:p>
          <a:p>
            <a:r>
              <a:rPr lang="en-US" dirty="0">
                <a:solidFill>
                  <a:srgbClr val="FF0000"/>
                </a:solidFill>
              </a:rPr>
              <a:t>300pcs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49FD3F-EF44-4560-A608-1ADF92A65A82}"/>
              </a:ext>
            </a:extLst>
          </p:cNvPr>
          <p:cNvSpPr txBox="1"/>
          <p:nvPr/>
        </p:nvSpPr>
        <p:spPr>
          <a:xfrm>
            <a:off x="3202474" y="4382724"/>
            <a:ext cx="1214466" cy="646331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Kho OK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300pcs</a:t>
            </a:r>
          </a:p>
        </p:txBody>
      </p:sp>
      <p:cxnSp>
        <p:nvCxnSpPr>
          <p:cNvPr id="115" name="Straight Arrow Connector 70">
            <a:extLst>
              <a:ext uri="{FF2B5EF4-FFF2-40B4-BE49-F238E27FC236}">
                <a16:creationId xmlns:a16="http://schemas.microsoft.com/office/drawing/2014/main" id="{8B86D359-E576-4743-882D-EFCF85D5C961}"/>
              </a:ext>
            </a:extLst>
          </p:cNvPr>
          <p:cNvCxnSpPr>
            <a:cxnSpLocks/>
            <a:stCxn id="75" idx="2"/>
            <a:endCxn id="113" idx="0"/>
          </p:cNvCxnSpPr>
          <p:nvPr/>
        </p:nvCxnSpPr>
        <p:spPr>
          <a:xfrm rot="16200000" flipH="1">
            <a:off x="3361631" y="3934647"/>
            <a:ext cx="882935" cy="132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9626B18-5027-4482-83D1-B2E227F9408C}"/>
              </a:ext>
            </a:extLst>
          </p:cNvPr>
          <p:cNvSpPr txBox="1"/>
          <p:nvPr/>
        </p:nvSpPr>
        <p:spPr>
          <a:xfrm>
            <a:off x="5150249" y="2845709"/>
            <a:ext cx="997045" cy="643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NG</a:t>
            </a:r>
          </a:p>
          <a:p>
            <a:r>
              <a:rPr lang="en-US" dirty="0"/>
              <a:t>300pcs</a:t>
            </a:r>
          </a:p>
        </p:txBody>
      </p:sp>
      <p:cxnSp>
        <p:nvCxnSpPr>
          <p:cNvPr id="144" name="Straight Arrow Connector 70">
            <a:extLst>
              <a:ext uri="{FF2B5EF4-FFF2-40B4-BE49-F238E27FC236}">
                <a16:creationId xmlns:a16="http://schemas.microsoft.com/office/drawing/2014/main" id="{6FFC1EC8-E79F-447E-A6D1-81B2672D7A08}"/>
              </a:ext>
            </a:extLst>
          </p:cNvPr>
          <p:cNvCxnSpPr>
            <a:cxnSpLocks/>
            <a:stCxn id="69" idx="2"/>
            <a:endCxn id="139" idx="0"/>
          </p:cNvCxnSpPr>
          <p:nvPr/>
        </p:nvCxnSpPr>
        <p:spPr>
          <a:xfrm rot="16200000" flipH="1">
            <a:off x="4759285" y="1956222"/>
            <a:ext cx="881268" cy="897706"/>
          </a:xfrm>
          <a:prstGeom prst="bentConnector3">
            <a:avLst>
              <a:gd name="adj1" fmla="val 73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ight Brace 152">
            <a:extLst>
              <a:ext uri="{FF2B5EF4-FFF2-40B4-BE49-F238E27FC236}">
                <a16:creationId xmlns:a16="http://schemas.microsoft.com/office/drawing/2014/main" id="{7E692820-CE4E-4DE3-8ADB-A7A8660A299A}"/>
              </a:ext>
            </a:extLst>
          </p:cNvPr>
          <p:cNvSpPr/>
          <p:nvPr/>
        </p:nvSpPr>
        <p:spPr>
          <a:xfrm rot="5400000">
            <a:off x="4646677" y="2816572"/>
            <a:ext cx="172219" cy="1601087"/>
          </a:xfrm>
          <a:prstGeom prst="rightBrace">
            <a:avLst>
              <a:gd name="adj1" fmla="val 50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B8E5D49-8715-460F-8F64-5A7A97BEC463}"/>
              </a:ext>
            </a:extLst>
          </p:cNvPr>
          <p:cNvSpPr txBox="1"/>
          <p:nvPr/>
        </p:nvSpPr>
        <p:spPr>
          <a:xfrm>
            <a:off x="4188197" y="3664624"/>
            <a:ext cx="247047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lk</a:t>
            </a:r>
            <a:r>
              <a:rPr lang="en-US" dirty="0">
                <a:solidFill>
                  <a:srgbClr val="FF0000"/>
                </a:solidFill>
              </a:rPr>
              <a:t> OK/NG?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789DF7E-C1F6-47EF-8E66-0E57ED4B4F8F}"/>
              </a:ext>
            </a:extLst>
          </p:cNvPr>
          <p:cNvSpPr txBox="1"/>
          <p:nvPr/>
        </p:nvSpPr>
        <p:spPr>
          <a:xfrm>
            <a:off x="2759956" y="3608513"/>
            <a:ext cx="1226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E-Chop </a:t>
            </a:r>
            <a:r>
              <a:rPr lang="en-US" sz="1400" dirty="0" err="1">
                <a:solidFill>
                  <a:srgbClr val="0000FF"/>
                </a:solidFill>
              </a:rPr>
              <a:t>trên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“Recheck card”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082266-47A5-4526-9723-DAD5170027BA}"/>
              </a:ext>
            </a:extLst>
          </p:cNvPr>
          <p:cNvSpPr txBox="1"/>
          <p:nvPr/>
        </p:nvSpPr>
        <p:spPr>
          <a:xfrm>
            <a:off x="9885134" y="1605564"/>
            <a:ext cx="15287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Kéo</a:t>
            </a:r>
            <a:r>
              <a:rPr lang="en-US" dirty="0"/>
              <a:t> ra</a:t>
            </a:r>
          </a:p>
          <a:p>
            <a:pPr algn="ctr"/>
            <a:r>
              <a:rPr lang="en-US" dirty="0"/>
              <a:t>400pcs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7B9D148-28EE-4C9F-B7DB-F4AB6DF46B0D}"/>
              </a:ext>
            </a:extLst>
          </p:cNvPr>
          <p:cNvSpPr txBox="1"/>
          <p:nvPr/>
        </p:nvSpPr>
        <p:spPr>
          <a:xfrm>
            <a:off x="9859150" y="797752"/>
            <a:ext cx="152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Day3: Sorting</a:t>
            </a:r>
          </a:p>
        </p:txBody>
      </p:sp>
      <p:sp>
        <p:nvSpPr>
          <p:cNvPr id="160" name="Right Brace 159">
            <a:extLst>
              <a:ext uri="{FF2B5EF4-FFF2-40B4-BE49-F238E27FC236}">
                <a16:creationId xmlns:a16="http://schemas.microsoft.com/office/drawing/2014/main" id="{57CD0C53-B904-4BF4-96C3-301E1AA98CE9}"/>
              </a:ext>
            </a:extLst>
          </p:cNvPr>
          <p:cNvSpPr/>
          <p:nvPr/>
        </p:nvSpPr>
        <p:spPr>
          <a:xfrm>
            <a:off x="7763109" y="1622402"/>
            <a:ext cx="229448" cy="1516327"/>
          </a:xfrm>
          <a:prstGeom prst="rightBrace">
            <a:avLst>
              <a:gd name="adj1" fmla="val 50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CA2FB55D-A4F5-4135-8245-9F61F7A7042A}"/>
              </a:ext>
            </a:extLst>
          </p:cNvPr>
          <p:cNvCxnSpPr>
            <a:cxnSpLocks/>
            <a:stCxn id="160" idx="1"/>
            <a:endCxn id="158" idx="1"/>
          </p:cNvCxnSpPr>
          <p:nvPr/>
        </p:nvCxnSpPr>
        <p:spPr>
          <a:xfrm flipV="1">
            <a:off x="7992557" y="1928730"/>
            <a:ext cx="1892577" cy="4518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65EC657-41E2-408C-883E-3E6BEAA2F1ED}"/>
              </a:ext>
            </a:extLst>
          </p:cNvPr>
          <p:cNvSpPr/>
          <p:nvPr/>
        </p:nvSpPr>
        <p:spPr>
          <a:xfrm>
            <a:off x="2872960" y="1302326"/>
            <a:ext cx="6446079" cy="402704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0985FC4-F59A-4DA4-8A7C-6EAC4CAE5A9E}"/>
              </a:ext>
            </a:extLst>
          </p:cNvPr>
          <p:cNvSpPr/>
          <p:nvPr/>
        </p:nvSpPr>
        <p:spPr>
          <a:xfrm>
            <a:off x="248193" y="1302326"/>
            <a:ext cx="2472663" cy="402705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B0A04B5-D315-44CB-A2DC-967E4C93014D}"/>
              </a:ext>
            </a:extLst>
          </p:cNvPr>
          <p:cNvSpPr/>
          <p:nvPr/>
        </p:nvSpPr>
        <p:spPr>
          <a:xfrm>
            <a:off x="9428357" y="1302326"/>
            <a:ext cx="2551659" cy="402704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2A661DC-2048-44CB-8EA6-4F423231B7D4}"/>
              </a:ext>
            </a:extLst>
          </p:cNvPr>
          <p:cNvSpPr txBox="1"/>
          <p:nvPr/>
        </p:nvSpPr>
        <p:spPr>
          <a:xfrm>
            <a:off x="9618792" y="2718697"/>
            <a:ext cx="514570" cy="369332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OK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572EFF8-A9C9-4FD0-BE86-03A46C4E8B8D}"/>
              </a:ext>
            </a:extLst>
          </p:cNvPr>
          <p:cNvSpPr txBox="1"/>
          <p:nvPr/>
        </p:nvSpPr>
        <p:spPr>
          <a:xfrm>
            <a:off x="10270442" y="2717199"/>
            <a:ext cx="654236" cy="4386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NG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FA8B12F-74F0-4636-8059-967AB2B66B2F}"/>
              </a:ext>
            </a:extLst>
          </p:cNvPr>
          <p:cNvSpPr txBox="1"/>
          <p:nvPr/>
        </p:nvSpPr>
        <p:spPr>
          <a:xfrm>
            <a:off x="11075338" y="2718697"/>
            <a:ext cx="8256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err="1"/>
              <a:t>Chưa</a:t>
            </a:r>
            <a:endParaRPr 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C5A6A37-8212-43CA-A213-35DFFF3117B2}"/>
              </a:ext>
            </a:extLst>
          </p:cNvPr>
          <p:cNvSpPr txBox="1"/>
          <p:nvPr/>
        </p:nvSpPr>
        <p:spPr>
          <a:xfrm>
            <a:off x="10424693" y="3531006"/>
            <a:ext cx="138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6" name="Right Brace 185">
            <a:extLst>
              <a:ext uri="{FF2B5EF4-FFF2-40B4-BE49-F238E27FC236}">
                <a16:creationId xmlns:a16="http://schemas.microsoft.com/office/drawing/2014/main" id="{7FC2FBAE-0821-44E2-AF06-9D0938D1B162}"/>
              </a:ext>
            </a:extLst>
          </p:cNvPr>
          <p:cNvSpPr/>
          <p:nvPr/>
        </p:nvSpPr>
        <p:spPr>
          <a:xfrm rot="5400000">
            <a:off x="11013308" y="2724813"/>
            <a:ext cx="165534" cy="1384418"/>
          </a:xfrm>
          <a:prstGeom prst="rightBrace">
            <a:avLst>
              <a:gd name="adj1" fmla="val 5056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Straight Arrow Connector 70">
            <a:extLst>
              <a:ext uri="{FF2B5EF4-FFF2-40B4-BE49-F238E27FC236}">
                <a16:creationId xmlns:a16="http://schemas.microsoft.com/office/drawing/2014/main" id="{D86795D1-B6F5-4C9C-8657-E87CFC02CB7B}"/>
              </a:ext>
            </a:extLst>
          </p:cNvPr>
          <p:cNvCxnSpPr>
            <a:cxnSpLocks/>
            <a:stCxn id="158" idx="2"/>
            <a:endCxn id="176" idx="0"/>
          </p:cNvCxnSpPr>
          <p:nvPr/>
        </p:nvCxnSpPr>
        <p:spPr>
          <a:xfrm rot="5400000">
            <a:off x="10029402" y="2098571"/>
            <a:ext cx="466802" cy="773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70">
            <a:extLst>
              <a:ext uri="{FF2B5EF4-FFF2-40B4-BE49-F238E27FC236}">
                <a16:creationId xmlns:a16="http://schemas.microsoft.com/office/drawing/2014/main" id="{4A6D1F8B-F61D-4800-AEBD-532C8E0C0194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10835452" y="2065970"/>
            <a:ext cx="466802" cy="838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70">
            <a:extLst>
              <a:ext uri="{FF2B5EF4-FFF2-40B4-BE49-F238E27FC236}">
                <a16:creationId xmlns:a16="http://schemas.microsoft.com/office/drawing/2014/main" id="{14580110-B64E-4D54-A425-18FEA6571E9A}"/>
              </a:ext>
            </a:extLst>
          </p:cNvPr>
          <p:cNvCxnSpPr>
            <a:cxnSpLocks/>
            <a:stCxn id="158" idx="2"/>
            <a:endCxn id="177" idx="0"/>
          </p:cNvCxnSpPr>
          <p:nvPr/>
        </p:nvCxnSpPr>
        <p:spPr>
          <a:xfrm rot="5400000">
            <a:off x="10390892" y="2458563"/>
            <a:ext cx="465304" cy="51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C39F224-5AE6-4C9D-B0AF-943936BEF401}"/>
              </a:ext>
            </a:extLst>
          </p:cNvPr>
          <p:cNvSpPr txBox="1"/>
          <p:nvPr/>
        </p:nvSpPr>
        <p:spPr>
          <a:xfrm>
            <a:off x="3462241" y="1989366"/>
            <a:ext cx="1476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MCS </a:t>
            </a:r>
            <a:r>
              <a:rPr lang="en-US" sz="1400" dirty="0" err="1">
                <a:solidFill>
                  <a:srgbClr val="0000FF"/>
                </a:solidFill>
              </a:rPr>
              <a:t>lập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“Recheck card”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6DB875-A920-E629-6315-DF8B7776AECF}"/>
              </a:ext>
            </a:extLst>
          </p:cNvPr>
          <p:cNvSpPr/>
          <p:nvPr/>
        </p:nvSpPr>
        <p:spPr>
          <a:xfrm>
            <a:off x="299081" y="5444916"/>
            <a:ext cx="11510029" cy="1259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kumimoji="1" lang="en-US" altLang="ja-JP" sz="2000" b="1" dirty="0">
                <a:solidFill>
                  <a:schemeClr val="tx1"/>
                </a:solidFill>
              </a:rPr>
              <a:t>IQC proposal :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Vẫn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keep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việc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đóng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dấu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“re-check OK”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như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hiện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tại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,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để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MCS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tiện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phân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biệt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khi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vợt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OK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1033E-EC30-B03F-6F92-39DAD1FB6AA6}"/>
              </a:ext>
            </a:extLst>
          </p:cNvPr>
          <p:cNvSpPr txBox="1"/>
          <p:nvPr/>
        </p:nvSpPr>
        <p:spPr>
          <a:xfrm>
            <a:off x="7878536" y="2489264"/>
            <a:ext cx="144050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</a:t>
            </a:r>
            <a:r>
              <a:rPr lang="vi-VN" dirty="0">
                <a:solidFill>
                  <a:srgbClr val="FF0000"/>
                </a:solidFill>
              </a:rPr>
              <a:t>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thế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lk</a:t>
            </a:r>
            <a:r>
              <a:rPr lang="en-US" dirty="0">
                <a:solidFill>
                  <a:srgbClr val="FF0000"/>
                </a:solidFill>
              </a:rPr>
              <a:t> OK/NG?</a:t>
            </a:r>
          </a:p>
        </p:txBody>
      </p:sp>
    </p:spTree>
    <p:extLst>
      <p:ext uri="{BB962C8B-B14F-4D97-AF65-F5344CB8AC3E}">
        <p14:creationId xmlns:p14="http://schemas.microsoft.com/office/powerpoint/2010/main" val="247568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266E6-5EF2-40AE-B145-8F3D84816A2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Re-check </a:t>
            </a:r>
            <a:r>
              <a:rPr lang="en-US" sz="2400" b="1" dirty="0" err="1">
                <a:solidFill>
                  <a:schemeClr val="bg1"/>
                </a:solidFill>
              </a:rPr>
              <a:t>linh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kiện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quá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hạn</a:t>
            </a:r>
            <a:r>
              <a:rPr lang="en-US" sz="2400" b="1" dirty="0">
                <a:solidFill>
                  <a:schemeClr val="bg1"/>
                </a:solidFill>
              </a:rPr>
              <a:t> 1 </a:t>
            </a:r>
            <a:r>
              <a:rPr lang="en-US" sz="2400" b="1" dirty="0" err="1">
                <a:solidFill>
                  <a:schemeClr val="bg1"/>
                </a:solidFill>
              </a:rPr>
              <a:t>năm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46540CF-E81D-4B19-9613-2E9A2ADACE44}"/>
              </a:ext>
            </a:extLst>
          </p:cNvPr>
          <p:cNvSpPr txBox="1"/>
          <p:nvPr/>
        </p:nvSpPr>
        <p:spPr>
          <a:xfrm>
            <a:off x="627610" y="973153"/>
            <a:ext cx="189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Day: 30-Aug-2024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BDC85EB-4F16-4723-9493-0893FD8CD561}"/>
              </a:ext>
            </a:extLst>
          </p:cNvPr>
          <p:cNvSpPr txBox="1"/>
          <p:nvPr/>
        </p:nvSpPr>
        <p:spPr>
          <a:xfrm>
            <a:off x="3498198" y="1899849"/>
            <a:ext cx="259780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MCS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b="1" dirty="0"/>
              <a:t>“Recheck card”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CE2EFCD-6F63-4881-AF23-71E84A3AD1F0}"/>
              </a:ext>
            </a:extLst>
          </p:cNvPr>
          <p:cNvSpPr txBox="1"/>
          <p:nvPr/>
        </p:nvSpPr>
        <p:spPr>
          <a:xfrm>
            <a:off x="627610" y="1647267"/>
            <a:ext cx="20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Lo1: Date: 9-2023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EA031AB-7D74-4379-BCE2-96635D1565BC}"/>
              </a:ext>
            </a:extLst>
          </p:cNvPr>
          <p:cNvSpPr txBox="1"/>
          <p:nvPr/>
        </p:nvSpPr>
        <p:spPr>
          <a:xfrm>
            <a:off x="627610" y="2487285"/>
            <a:ext cx="20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Lo3: Date: 9-2022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3DE8C46-04C2-49A8-B488-EAFAE310844B}"/>
              </a:ext>
            </a:extLst>
          </p:cNvPr>
          <p:cNvSpPr txBox="1"/>
          <p:nvPr/>
        </p:nvSpPr>
        <p:spPr>
          <a:xfrm>
            <a:off x="627610" y="2068675"/>
            <a:ext cx="202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Lo2: Date: 10-2023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57937D6-D516-4DDC-BF13-FD56EFD74510}"/>
              </a:ext>
            </a:extLst>
          </p:cNvPr>
          <p:cNvSpPr txBox="1"/>
          <p:nvPr/>
        </p:nvSpPr>
        <p:spPr>
          <a:xfrm>
            <a:off x="6920045" y="1890281"/>
            <a:ext cx="335079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IQC E chop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b="1" dirty="0"/>
              <a:t>“Recheck card”</a:t>
            </a:r>
          </a:p>
        </p:txBody>
      </p:sp>
      <p:sp>
        <p:nvSpPr>
          <p:cNvPr id="235" name="Arrow: Right 234">
            <a:extLst>
              <a:ext uri="{FF2B5EF4-FFF2-40B4-BE49-F238E27FC236}">
                <a16:creationId xmlns:a16="http://schemas.microsoft.com/office/drawing/2014/main" id="{F9A69402-E696-42E8-86E1-F6BDFD4F6342}"/>
              </a:ext>
            </a:extLst>
          </p:cNvPr>
          <p:cNvSpPr/>
          <p:nvPr/>
        </p:nvSpPr>
        <p:spPr>
          <a:xfrm>
            <a:off x="2963362" y="2016599"/>
            <a:ext cx="432103" cy="32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981BE7B8-ECD8-4504-B85C-563159F7A59B}"/>
              </a:ext>
            </a:extLst>
          </p:cNvPr>
          <p:cNvSpPr/>
          <p:nvPr/>
        </p:nvSpPr>
        <p:spPr>
          <a:xfrm>
            <a:off x="6291971" y="1919284"/>
            <a:ext cx="432103" cy="32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0269E56-B518-4CC9-BB60-A741914A1B8F}"/>
              </a:ext>
            </a:extLst>
          </p:cNvPr>
          <p:cNvSpPr/>
          <p:nvPr/>
        </p:nvSpPr>
        <p:spPr>
          <a:xfrm>
            <a:off x="589487" y="1477818"/>
            <a:ext cx="2153714" cy="149039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9EDD028-78A9-4E2E-87F1-16315FAA5850}"/>
              </a:ext>
            </a:extLst>
          </p:cNvPr>
          <p:cNvSpPr txBox="1"/>
          <p:nvPr/>
        </p:nvSpPr>
        <p:spPr>
          <a:xfrm>
            <a:off x="2963362" y="2598881"/>
            <a:ext cx="858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00FF"/>
                </a:solidFill>
              </a:rPr>
              <a:t>Re-check lo NG </a:t>
            </a:r>
            <a:r>
              <a:rPr lang="en-US" dirty="0" err="1">
                <a:solidFill>
                  <a:srgbClr val="0000FF"/>
                </a:solidFill>
              </a:rPr>
              <a:t>và</a:t>
            </a:r>
            <a:r>
              <a:rPr lang="en-US" dirty="0">
                <a:solidFill>
                  <a:srgbClr val="0000FF"/>
                </a:solidFill>
              </a:rPr>
              <a:t> Re-check </a:t>
            </a:r>
            <a:r>
              <a:rPr lang="en-US" dirty="0" err="1">
                <a:solidFill>
                  <a:srgbClr val="0000FF"/>
                </a:solidFill>
              </a:rPr>
              <a:t>hàng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quá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hạn</a:t>
            </a:r>
            <a:r>
              <a:rPr lang="en-US" dirty="0">
                <a:solidFill>
                  <a:srgbClr val="0000FF"/>
                </a:solidFill>
              </a:rPr>
              <a:t> 1 </a:t>
            </a:r>
            <a:r>
              <a:rPr lang="en-US" dirty="0" err="1">
                <a:solidFill>
                  <a:srgbClr val="0000FF"/>
                </a:solidFill>
              </a:rPr>
              <a:t>năm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sử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dụng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chung</a:t>
            </a:r>
            <a:r>
              <a:rPr lang="en-US" dirty="0">
                <a:solidFill>
                  <a:srgbClr val="0000FF"/>
                </a:solidFill>
              </a:rPr>
              <a:t> format </a:t>
            </a:r>
            <a:r>
              <a:rPr lang="en-US" b="1" dirty="0">
                <a:solidFill>
                  <a:srgbClr val="0000FF"/>
                </a:solidFill>
              </a:rPr>
              <a:t>“Recheck card”</a:t>
            </a:r>
            <a:endParaRPr lang="en-US" b="1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A898009-049E-4543-9B5C-404B84329133}"/>
              </a:ext>
            </a:extLst>
          </p:cNvPr>
          <p:cNvSpPr txBox="1"/>
          <p:nvPr/>
        </p:nvSpPr>
        <p:spPr>
          <a:xfrm>
            <a:off x="200986" y="3059668"/>
            <a:ext cx="302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Phân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biệtFIFO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nh</a:t>
            </a:r>
            <a:r>
              <a:rPr lang="vi-VN" dirty="0">
                <a:solidFill>
                  <a:srgbClr val="FF0000"/>
                </a:solidFill>
                <a:highlight>
                  <a:srgbClr val="FFFF00"/>
                </a:highlight>
              </a:rPr>
              <a:t>ư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thế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nào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E2A232-CEE3-448C-6974-E90FE30365B6}"/>
              </a:ext>
            </a:extLst>
          </p:cNvPr>
          <p:cNvSpPr/>
          <p:nvPr/>
        </p:nvSpPr>
        <p:spPr>
          <a:xfrm>
            <a:off x="299081" y="5444916"/>
            <a:ext cx="11510029" cy="1259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kumimoji="1" lang="en-US" altLang="ja-JP" sz="2000" b="1" dirty="0">
                <a:solidFill>
                  <a:schemeClr val="tx1"/>
                </a:solidFill>
              </a:rPr>
              <a:t>IQC proposal : ??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70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warehouse system&#10;&#10;Description automatically generated">
            <a:extLst>
              <a:ext uri="{FF2B5EF4-FFF2-40B4-BE49-F238E27FC236}">
                <a16:creationId xmlns:a16="http://schemas.microsoft.com/office/drawing/2014/main" id="{9A18C663-E30E-FBDD-069B-559A4E5D2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6A16B58-7A5D-7518-CDA3-6C7D87C9578B}"/>
              </a:ext>
            </a:extLst>
          </p:cNvPr>
          <p:cNvSpPr/>
          <p:nvPr/>
        </p:nvSpPr>
        <p:spPr>
          <a:xfrm>
            <a:off x="2073898" y="0"/>
            <a:ext cx="5137608" cy="2903455"/>
          </a:xfrm>
          <a:prstGeom prst="rect">
            <a:avLst/>
          </a:prstGeom>
          <a:noFill/>
          <a:ln w="444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B4B3BC-2596-31A4-CD4A-1FB4475DB08A}"/>
              </a:ext>
            </a:extLst>
          </p:cNvPr>
          <p:cNvSpPr/>
          <p:nvPr/>
        </p:nvSpPr>
        <p:spPr>
          <a:xfrm>
            <a:off x="3629320" y="1154782"/>
            <a:ext cx="1706252" cy="593889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RECEIVING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7A79C-CD11-3F9B-63D9-E6F818B42AC0}"/>
              </a:ext>
            </a:extLst>
          </p:cNvPr>
          <p:cNvSpPr/>
          <p:nvPr/>
        </p:nvSpPr>
        <p:spPr>
          <a:xfrm>
            <a:off x="5401561" y="2903455"/>
            <a:ext cx="1809945" cy="1649691"/>
          </a:xfrm>
          <a:prstGeom prst="rect">
            <a:avLst/>
          </a:prstGeom>
          <a:noFill/>
          <a:ln w="444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B65FB1-F3F0-3979-7C52-3A8F12AD24FB}"/>
              </a:ext>
            </a:extLst>
          </p:cNvPr>
          <p:cNvSpPr/>
          <p:nvPr/>
        </p:nvSpPr>
        <p:spPr>
          <a:xfrm>
            <a:off x="3629320" y="2262909"/>
            <a:ext cx="1706252" cy="445882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GO-LIVE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6CB1B-2831-AC1F-5506-54A9CD18071A}"/>
              </a:ext>
            </a:extLst>
          </p:cNvPr>
          <p:cNvSpPr/>
          <p:nvPr/>
        </p:nvSpPr>
        <p:spPr>
          <a:xfrm>
            <a:off x="7508593" y="4330205"/>
            <a:ext cx="1706252" cy="4458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TESTING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FC882-9537-1F6E-4282-6AB25D887304}"/>
              </a:ext>
            </a:extLst>
          </p:cNvPr>
          <p:cNvSpPr/>
          <p:nvPr/>
        </p:nvSpPr>
        <p:spPr>
          <a:xfrm>
            <a:off x="7804157" y="5808023"/>
            <a:ext cx="1977152" cy="4458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00FF"/>
                </a:solidFill>
              </a:rPr>
              <a:t>DEVELOPING</a:t>
            </a:r>
          </a:p>
        </p:txBody>
      </p:sp>
    </p:spTree>
    <p:extLst>
      <p:ext uri="{BB962C8B-B14F-4D97-AF65-F5344CB8AC3E}">
        <p14:creationId xmlns:p14="http://schemas.microsoft.com/office/powerpoint/2010/main" val="149228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238">
            <a:extLst>
              <a:ext uri="{FF2B5EF4-FFF2-40B4-BE49-F238E27FC236}">
                <a16:creationId xmlns:a16="http://schemas.microsoft.com/office/drawing/2014/main" id="{AC9D3146-D023-4BFE-BFE6-5482B9C5134C}"/>
              </a:ext>
            </a:extLst>
          </p:cNvPr>
          <p:cNvSpPr/>
          <p:nvPr/>
        </p:nvSpPr>
        <p:spPr>
          <a:xfrm>
            <a:off x="10218842" y="1193533"/>
            <a:ext cx="1788711" cy="5579566"/>
          </a:xfrm>
          <a:prstGeom prst="rect">
            <a:avLst/>
          </a:prstGeom>
          <a:solidFill>
            <a:schemeClr val="accent4">
              <a:lumMod val="20000"/>
              <a:lumOff val="8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122130BB-7D08-46F3-A4F8-EF4B7016333C}"/>
              </a:ext>
            </a:extLst>
          </p:cNvPr>
          <p:cNvSpPr/>
          <p:nvPr/>
        </p:nvSpPr>
        <p:spPr>
          <a:xfrm>
            <a:off x="8375718" y="1193533"/>
            <a:ext cx="1796662" cy="5579566"/>
          </a:xfrm>
          <a:prstGeom prst="rect">
            <a:avLst/>
          </a:prstGeom>
          <a:solidFill>
            <a:schemeClr val="accent4">
              <a:lumMod val="20000"/>
              <a:lumOff val="8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F2B2916-A240-4E00-B5AC-DF81861EA525}"/>
              </a:ext>
            </a:extLst>
          </p:cNvPr>
          <p:cNvSpPr/>
          <p:nvPr/>
        </p:nvSpPr>
        <p:spPr>
          <a:xfrm>
            <a:off x="6571134" y="1193533"/>
            <a:ext cx="1761937" cy="5579566"/>
          </a:xfrm>
          <a:prstGeom prst="rect">
            <a:avLst/>
          </a:prstGeom>
          <a:solidFill>
            <a:schemeClr val="accent4">
              <a:lumMod val="20000"/>
              <a:lumOff val="8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0F723A2-B272-4AED-87AB-CD2B2FFC6BD8}"/>
              </a:ext>
            </a:extLst>
          </p:cNvPr>
          <p:cNvSpPr/>
          <p:nvPr/>
        </p:nvSpPr>
        <p:spPr>
          <a:xfrm>
            <a:off x="6515099" y="4044386"/>
            <a:ext cx="5532077" cy="1521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D850E30-C26A-4276-AAD6-B9A2D3543A47}"/>
              </a:ext>
            </a:extLst>
          </p:cNvPr>
          <p:cNvSpPr/>
          <p:nvPr/>
        </p:nvSpPr>
        <p:spPr>
          <a:xfrm>
            <a:off x="106627" y="593169"/>
            <a:ext cx="6271138" cy="1319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2E977-97CA-48B1-83B5-48E041C52492}"/>
              </a:ext>
            </a:extLst>
          </p:cNvPr>
          <p:cNvGrpSpPr>
            <a:grpSpLocks/>
          </p:cNvGrpSpPr>
          <p:nvPr/>
        </p:nvGrpSpPr>
        <p:grpSpPr bwMode="auto">
          <a:xfrm>
            <a:off x="6902449" y="4143090"/>
            <a:ext cx="1156181" cy="943143"/>
            <a:chOff x="1066510" y="0"/>
            <a:chExt cx="100" cy="76"/>
          </a:xfrm>
          <a:noFill/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82EC58E-3CE6-4B14-AD3E-17B8C4FAC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521" y="0"/>
              <a:ext cx="79" cy="76"/>
            </a:xfrm>
            <a:prstGeom prst="ellipse">
              <a:avLst/>
            </a:prstGeom>
            <a:grpFill/>
            <a:ln w="28575">
              <a:solidFill>
                <a:srgbClr xmlns:mc="http://schemas.openxmlformats.org/markup-compatibility/2006" xmlns:a14="http://schemas.microsoft.com/office/drawing/2010/main" val="008000" mc:Ignorable="a14" a14:legacySpreadsheetColorIndex="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488FE614-C541-4908-9278-5E0314A4E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522" y="39"/>
              <a:ext cx="76" cy="0"/>
            </a:xfrm>
            <a:prstGeom prst="line">
              <a:avLst/>
            </a:prstGeom>
            <a:grpFill/>
            <a:ln w="19050">
              <a:solidFill>
                <a:srgbClr xmlns:mc="http://schemas.openxmlformats.org/markup-compatibility/2006" xmlns:a14="http://schemas.microsoft.com/office/drawing/2010/main" val="008000" mc:Ignorable="a14" a14:legacySpreadsheetColorIndex="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 Box 72">
              <a:extLst>
                <a:ext uri="{FF2B5EF4-FFF2-40B4-BE49-F238E27FC236}">
                  <a16:creationId xmlns:a16="http://schemas.microsoft.com/office/drawing/2014/main" id="{AAA7E327-82B7-467E-BF54-DCDD31FD9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510" y="8"/>
              <a:ext cx="100" cy="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PQC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Sampling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0B5A63-6B75-4F57-8ED1-84D9ECD7BDB9}"/>
              </a:ext>
            </a:extLst>
          </p:cNvPr>
          <p:cNvGrpSpPr>
            <a:grpSpLocks/>
          </p:cNvGrpSpPr>
          <p:nvPr/>
        </p:nvGrpSpPr>
        <p:grpSpPr bwMode="auto">
          <a:xfrm>
            <a:off x="9980849" y="4098819"/>
            <a:ext cx="1031135" cy="1034889"/>
            <a:chOff x="0" y="1311572"/>
            <a:chExt cx="1152525" cy="12001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78284B0-08AD-48BC-A851-A5BC3FD9F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11572"/>
              <a:ext cx="1152525" cy="1200150"/>
            </a:xfrm>
            <a:prstGeom prst="ellips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 Box 114">
              <a:extLst>
                <a:ext uri="{FF2B5EF4-FFF2-40B4-BE49-F238E27FC236}">
                  <a16:creationId xmlns:a16="http://schemas.microsoft.com/office/drawing/2014/main" id="{3C7F0DA8-B254-4D1D-A8B4-283CF9D97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75" y="2080899"/>
              <a:ext cx="742304" cy="35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22860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</a:t>
              </a: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</a:t>
              </a: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PQC</a:t>
              </a: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Line 115">
              <a:extLst>
                <a:ext uri="{FF2B5EF4-FFF2-40B4-BE49-F238E27FC236}">
                  <a16:creationId xmlns:a16="http://schemas.microsoft.com/office/drawing/2014/main" id="{03DA30B9-4528-42A5-B24B-D3E52CE00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2" y="1739452"/>
              <a:ext cx="1085850" cy="0"/>
            </a:xfrm>
            <a:prstGeom prst="lin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16">
              <a:extLst>
                <a:ext uri="{FF2B5EF4-FFF2-40B4-BE49-F238E27FC236}">
                  <a16:creationId xmlns:a16="http://schemas.microsoft.com/office/drawing/2014/main" id="{CD860412-BE58-409B-8306-8A290407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2" y="2094279"/>
              <a:ext cx="1085850" cy="0"/>
            </a:xfrm>
            <a:prstGeom prst="lin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 Box 117">
              <a:extLst>
                <a:ext uri="{FF2B5EF4-FFF2-40B4-BE49-F238E27FC236}">
                  <a16:creationId xmlns:a16="http://schemas.microsoft.com/office/drawing/2014/main" id="{FBC4D781-64B0-4C45-885B-90FE2F116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4" y="1332087"/>
              <a:ext cx="1123224" cy="379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GB" sz="22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OK</a:t>
              </a: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 Box 119">
              <a:extLst>
                <a:ext uri="{FF2B5EF4-FFF2-40B4-BE49-F238E27FC236}">
                  <a16:creationId xmlns:a16="http://schemas.microsoft.com/office/drawing/2014/main" id="{0FD81987-235D-4FDD-91FF-A976F1C05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1" y="1830630"/>
              <a:ext cx="1074388" cy="225669"/>
            </a:xfrm>
            <a:prstGeom prst="rect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FFFFFF" mc:Ignorable="a14" a14:legacySpreadsheetColorIndex="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</a:extLst>
          </p:spPr>
          <p:txBody>
            <a:bodyPr wrap="square" lIns="36576" tIns="27432" rIns="36576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 Day- Month- Year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890B5E-D224-48CF-9D9D-A0BFCED5EF6C}"/>
              </a:ext>
            </a:extLst>
          </p:cNvPr>
          <p:cNvGrpSpPr/>
          <p:nvPr/>
        </p:nvGrpSpPr>
        <p:grpSpPr>
          <a:xfrm>
            <a:off x="2598941" y="2195137"/>
            <a:ext cx="1080975" cy="771054"/>
            <a:chOff x="652451" y="1438854"/>
            <a:chExt cx="1792695" cy="107613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80A3596-B85F-4FFB-A230-8CC897AF3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32" b="92405" l="9091" r="93182">
                          <a14:foregroundMark x1="42424" y1="6329" x2="42424" y2="6329"/>
                          <a14:foregroundMark x1="85606" y1="63291" x2="85606" y2="63291"/>
                          <a14:foregroundMark x1="92424" y1="53165" x2="92424" y2="53165"/>
                          <a14:foregroundMark x1="93182" y1="55696" x2="93182" y2="55696"/>
                          <a14:foregroundMark x1="64394" y1="92405" x2="64394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2451" y="1438854"/>
              <a:ext cx="1792695" cy="107613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C9EAF94-11C8-4A40-B80F-4B69B0C9E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618" y="1885314"/>
              <a:ext cx="604831" cy="466753"/>
            </a:xfrm>
            <a:prstGeom prst="rect">
              <a:avLst/>
            </a:prstGeom>
            <a:ln w="28575">
              <a:noFill/>
            </a:ln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7415237-1FA3-4057-ACF8-A546FA9F36B3}"/>
              </a:ext>
            </a:extLst>
          </p:cNvPr>
          <p:cNvSpPr/>
          <p:nvPr/>
        </p:nvSpPr>
        <p:spPr>
          <a:xfrm>
            <a:off x="106627" y="595902"/>
            <a:ext cx="6271138" cy="622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297">
            <a:extLst>
              <a:ext uri="{FF2B5EF4-FFF2-40B4-BE49-F238E27FC236}">
                <a16:creationId xmlns:a16="http://schemas.microsoft.com/office/drawing/2014/main" id="{C2784BDF-C245-4E94-908B-CF96084553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06040" y="2863645"/>
            <a:ext cx="479254" cy="699332"/>
            <a:chOff x="4239272" y="4596799"/>
            <a:chExt cx="1499664" cy="186662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24C0E8E-DB42-4485-BDC2-E8946D7EC96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39" name="Flowchart: Stored Data 38">
                <a:extLst>
                  <a:ext uri="{FF2B5EF4-FFF2-40B4-BE49-F238E27FC236}">
                    <a16:creationId xmlns:a16="http://schemas.microsoft.com/office/drawing/2014/main" id="{C14D2C9A-F149-403E-971E-E38A52ECE2BC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0" name="Flowchart: Stored Data 39">
                <a:extLst>
                  <a:ext uri="{FF2B5EF4-FFF2-40B4-BE49-F238E27FC236}">
                    <a16:creationId xmlns:a16="http://schemas.microsoft.com/office/drawing/2014/main" id="{876A3212-2695-4FAF-9E8F-B63748170D58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1" name="Flowchart: Stored Data 40">
                <a:extLst>
                  <a:ext uri="{FF2B5EF4-FFF2-40B4-BE49-F238E27FC236}">
                    <a16:creationId xmlns:a16="http://schemas.microsoft.com/office/drawing/2014/main" id="{E4DBFF9E-1A31-45DA-931F-51DA9A6E5085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2" name="Flowchart: Stored Data 41">
                <a:extLst>
                  <a:ext uri="{FF2B5EF4-FFF2-40B4-BE49-F238E27FC236}">
                    <a16:creationId xmlns:a16="http://schemas.microsoft.com/office/drawing/2014/main" id="{416C006C-561A-444F-9387-C488201CF569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0C7461B-89ED-4150-BC82-ECC9623EA619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E3CB18-A13A-40D1-BC4D-3D89BE638A6D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5A16755-278F-404D-9CB1-AC50D0C0EE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21E2023C-C437-44FA-AB25-E0E5099BE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50DAA41-4CBE-4227-BF49-A46561441A3B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  <p:sp>
          <p:nvSpPr>
            <p:cNvPr id="38" name="Moon 37">
              <a:extLst>
                <a:ext uri="{FF2B5EF4-FFF2-40B4-BE49-F238E27FC236}">
                  <a16:creationId xmlns:a16="http://schemas.microsoft.com/office/drawing/2014/main" id="{391599AC-3334-4D41-9284-4658E294D332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C533714-43AA-4F3F-B079-4F0031FCB3E2}"/>
              </a:ext>
            </a:extLst>
          </p:cNvPr>
          <p:cNvGrpSpPr/>
          <p:nvPr/>
        </p:nvGrpSpPr>
        <p:grpSpPr>
          <a:xfrm>
            <a:off x="3937794" y="4516148"/>
            <a:ext cx="1611547" cy="573155"/>
            <a:chOff x="5271654" y="4090272"/>
            <a:chExt cx="1157140" cy="41512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365EC09-869D-4C13-B572-D38F4476E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262" y="4090272"/>
              <a:ext cx="589812" cy="415123"/>
            </a:xfrm>
            <a:prstGeom prst="rect">
              <a:avLst/>
            </a:prstGeom>
          </p:spPr>
        </p:pic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F8303FF3-2FD6-4AD7-BF46-182150E5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654" y="4228396"/>
              <a:ext cx="1157140" cy="22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WMS</a:t>
              </a:r>
              <a:endParaRPr kumimoji="0" lang="en-GB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B9B080D-3D5D-4FF7-84AA-47DE4FBACDFB}"/>
              </a:ext>
            </a:extLst>
          </p:cNvPr>
          <p:cNvGrpSpPr/>
          <p:nvPr/>
        </p:nvGrpSpPr>
        <p:grpSpPr>
          <a:xfrm>
            <a:off x="1526267" y="3902672"/>
            <a:ext cx="2411527" cy="1614759"/>
            <a:chOff x="7761173" y="3171168"/>
            <a:chExt cx="2411527" cy="161475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EA7D6B2-2132-4CDA-97EF-B46710881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61173" y="3171168"/>
              <a:ext cx="2385174" cy="161475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1DB1DA9-B20B-4EF6-ABDB-894BADF8D071}"/>
                </a:ext>
              </a:extLst>
            </p:cNvPr>
            <p:cNvSpPr/>
            <p:nvPr/>
          </p:nvSpPr>
          <p:spPr>
            <a:xfrm>
              <a:off x="8998422" y="4015500"/>
              <a:ext cx="1174278" cy="456283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297">
            <a:extLst>
              <a:ext uri="{FF2B5EF4-FFF2-40B4-BE49-F238E27FC236}">
                <a16:creationId xmlns:a16="http://schemas.microsoft.com/office/drawing/2014/main" id="{4C2CA642-D8D7-499D-BEB4-95D0BEB8AB63}"/>
              </a:ext>
            </a:extLst>
          </p:cNvPr>
          <p:cNvGrpSpPr>
            <a:grpSpLocks/>
          </p:cNvGrpSpPr>
          <p:nvPr/>
        </p:nvGrpSpPr>
        <p:grpSpPr bwMode="auto">
          <a:xfrm>
            <a:off x="4951575" y="2723571"/>
            <a:ext cx="479254" cy="699332"/>
            <a:chOff x="4239272" y="4596799"/>
            <a:chExt cx="1499664" cy="186662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8A2E090-9859-4B9B-A1E6-CC6A2A352B80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57" name="Flowchart: Stored Data 56">
                <a:extLst>
                  <a:ext uri="{FF2B5EF4-FFF2-40B4-BE49-F238E27FC236}">
                    <a16:creationId xmlns:a16="http://schemas.microsoft.com/office/drawing/2014/main" id="{929FF479-B775-4DE5-B8D5-7B70BC064914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58" name="Flowchart: Stored Data 57">
                <a:extLst>
                  <a:ext uri="{FF2B5EF4-FFF2-40B4-BE49-F238E27FC236}">
                    <a16:creationId xmlns:a16="http://schemas.microsoft.com/office/drawing/2014/main" id="{96622D56-C8F5-4B61-8443-0228F408DC83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59" name="Flowchart: Stored Data 58">
                <a:extLst>
                  <a:ext uri="{FF2B5EF4-FFF2-40B4-BE49-F238E27FC236}">
                    <a16:creationId xmlns:a16="http://schemas.microsoft.com/office/drawing/2014/main" id="{2EAD8DB0-C885-4E48-82C0-26FB45BF22E1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60" name="Flowchart: Stored Data 59">
                <a:extLst>
                  <a:ext uri="{FF2B5EF4-FFF2-40B4-BE49-F238E27FC236}">
                    <a16:creationId xmlns:a16="http://schemas.microsoft.com/office/drawing/2014/main" id="{D60C334E-2836-450A-988C-2233FD1408EF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972FDAF-7435-4B4A-8312-98418861B8F8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849AA80-7E38-48EE-8F52-99E8FF3AD881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pic>
            <p:nvPicPr>
              <p:cNvPr id="63" name="Picture 2">
                <a:extLst>
                  <a:ext uri="{FF2B5EF4-FFF2-40B4-BE49-F238E27FC236}">
                    <a16:creationId xmlns:a16="http://schemas.microsoft.com/office/drawing/2014/main" id="{730F5D27-F852-4696-9352-1D755D958D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3">
                <a:extLst>
                  <a:ext uri="{FF2B5EF4-FFF2-40B4-BE49-F238E27FC236}">
                    <a16:creationId xmlns:a16="http://schemas.microsoft.com/office/drawing/2014/main" id="{942B2520-6922-4BD8-8DE4-94D14A5263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1D92F3-B2FE-4B04-80FE-38315504B456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656D0093-EF1E-4A57-B65B-81DA5B26DD73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835ADE2E-74C3-464E-A49E-7C0B20B6956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32" b="92405" l="9091" r="93182">
                        <a14:foregroundMark x1="42424" y1="6329" x2="42424" y2="6329"/>
                        <a14:foregroundMark x1="85606" y1="63291" x2="85606" y2="63291"/>
                        <a14:foregroundMark x1="92424" y1="53165" x2="92424" y2="53165"/>
                        <a14:foregroundMark x1="93182" y1="55696" x2="93182" y2="55696"/>
                        <a14:foregroundMark x1="64394" y1="92405" x2="64394" y2="92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8509" y="2744725"/>
            <a:ext cx="1080975" cy="77105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D7AE428-B35A-4C8B-B05C-44C177BC93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345" y="3064614"/>
            <a:ext cx="364706" cy="334429"/>
          </a:xfrm>
          <a:prstGeom prst="rect">
            <a:avLst/>
          </a:prstGeom>
          <a:ln w="28575">
            <a:noFill/>
          </a:ln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D3323CE-F328-4015-896B-8120421BA2F4}"/>
              </a:ext>
            </a:extLst>
          </p:cNvPr>
          <p:cNvSpPr/>
          <p:nvPr/>
        </p:nvSpPr>
        <p:spPr>
          <a:xfrm>
            <a:off x="144823" y="3266286"/>
            <a:ext cx="558486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MCS</a:t>
            </a:r>
          </a:p>
        </p:txBody>
      </p:sp>
      <p:grpSp>
        <p:nvGrpSpPr>
          <p:cNvPr id="68" name="Group 810">
            <a:extLst>
              <a:ext uri="{FF2B5EF4-FFF2-40B4-BE49-F238E27FC236}">
                <a16:creationId xmlns:a16="http://schemas.microsoft.com/office/drawing/2014/main" id="{0CC297D4-7442-4501-B914-7BE1190B74F8}"/>
              </a:ext>
            </a:extLst>
          </p:cNvPr>
          <p:cNvGrpSpPr>
            <a:grpSpLocks/>
          </p:cNvGrpSpPr>
          <p:nvPr/>
        </p:nvGrpSpPr>
        <p:grpSpPr bwMode="auto">
          <a:xfrm rot="-2700000">
            <a:off x="608654" y="2900319"/>
            <a:ext cx="553421" cy="567179"/>
            <a:chOff x="2396" y="2242"/>
            <a:chExt cx="885" cy="907"/>
          </a:xfrm>
        </p:grpSpPr>
        <p:sp>
          <p:nvSpPr>
            <p:cNvPr id="69" name="AutoShape 811">
              <a:extLst>
                <a:ext uri="{FF2B5EF4-FFF2-40B4-BE49-F238E27FC236}">
                  <a16:creationId xmlns:a16="http://schemas.microsoft.com/office/drawing/2014/main" id="{CEE7C62B-F6EB-4FE4-9C1C-76964B4C9A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500000" flipH="1">
              <a:off x="2446" y="3027"/>
              <a:ext cx="130" cy="35"/>
            </a:xfrm>
            <a:prstGeom prst="triangle">
              <a:avLst>
                <a:gd name="adj" fmla="val 49977"/>
              </a:avLst>
            </a:prstGeom>
            <a:solidFill>
              <a:srgbClr val="9B9B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AutoShape 812">
              <a:extLst>
                <a:ext uri="{FF2B5EF4-FFF2-40B4-BE49-F238E27FC236}">
                  <a16:creationId xmlns:a16="http://schemas.microsoft.com/office/drawing/2014/main" id="{6C5B6C21-C183-4D03-B6B1-A51E7A701D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931" y="2328"/>
              <a:ext cx="371" cy="200"/>
            </a:xfrm>
            <a:prstGeom prst="roundRect">
              <a:avLst>
                <a:gd name="adj" fmla="val 12477"/>
              </a:avLst>
            </a:prstGeom>
            <a:solidFill>
              <a:srgbClr val="9B9B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1" name="Group 813">
              <a:extLst>
                <a:ext uri="{FF2B5EF4-FFF2-40B4-BE49-F238E27FC236}">
                  <a16:creationId xmlns:a16="http://schemas.microsoft.com/office/drawing/2014/main" id="{F3948D8C-F2EC-42A8-A882-881D74ADE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2264"/>
              <a:ext cx="885" cy="885"/>
              <a:chOff x="2396" y="2264"/>
              <a:chExt cx="885" cy="885"/>
            </a:xfrm>
          </p:grpSpPr>
          <p:sp>
            <p:nvSpPr>
              <p:cNvPr id="102" name="Freeform 814">
                <a:extLst>
                  <a:ext uri="{FF2B5EF4-FFF2-40B4-BE49-F238E27FC236}">
                    <a16:creationId xmlns:a16="http://schemas.microsoft.com/office/drawing/2014/main" id="{FBF67963-B9EF-436D-BB3C-45A032D6F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6" y="2264"/>
                <a:ext cx="826" cy="769"/>
              </a:xfrm>
              <a:custGeom>
                <a:avLst/>
                <a:gdLst>
                  <a:gd name="T0" fmla="*/ 119 w 826"/>
                  <a:gd name="T1" fmla="*/ 756 h 769"/>
                  <a:gd name="T2" fmla="*/ 102 w 826"/>
                  <a:gd name="T3" fmla="*/ 738 h 769"/>
                  <a:gd name="T4" fmla="*/ 85 w 826"/>
                  <a:gd name="T5" fmla="*/ 722 h 769"/>
                  <a:gd name="T6" fmla="*/ 70 w 826"/>
                  <a:gd name="T7" fmla="*/ 707 h 769"/>
                  <a:gd name="T8" fmla="*/ 55 w 826"/>
                  <a:gd name="T9" fmla="*/ 692 h 769"/>
                  <a:gd name="T10" fmla="*/ 40 w 826"/>
                  <a:gd name="T11" fmla="*/ 677 h 769"/>
                  <a:gd name="T12" fmla="*/ 26 w 826"/>
                  <a:gd name="T13" fmla="*/ 663 h 769"/>
                  <a:gd name="T14" fmla="*/ 8 w 826"/>
                  <a:gd name="T15" fmla="*/ 645 h 769"/>
                  <a:gd name="T16" fmla="*/ 8 w 826"/>
                  <a:gd name="T17" fmla="*/ 623 h 769"/>
                  <a:gd name="T18" fmla="*/ 21 w 826"/>
                  <a:gd name="T19" fmla="*/ 600 h 769"/>
                  <a:gd name="T20" fmla="*/ 35 w 826"/>
                  <a:gd name="T21" fmla="*/ 581 h 769"/>
                  <a:gd name="T22" fmla="*/ 48 w 826"/>
                  <a:gd name="T23" fmla="*/ 559 h 769"/>
                  <a:gd name="T24" fmla="*/ 62 w 826"/>
                  <a:gd name="T25" fmla="*/ 537 h 769"/>
                  <a:gd name="T26" fmla="*/ 80 w 826"/>
                  <a:gd name="T27" fmla="*/ 519 h 769"/>
                  <a:gd name="T28" fmla="*/ 100 w 826"/>
                  <a:gd name="T29" fmla="*/ 498 h 769"/>
                  <a:gd name="T30" fmla="*/ 118 w 826"/>
                  <a:gd name="T31" fmla="*/ 480 h 769"/>
                  <a:gd name="T32" fmla="*/ 136 w 826"/>
                  <a:gd name="T33" fmla="*/ 463 h 769"/>
                  <a:gd name="T34" fmla="*/ 154 w 826"/>
                  <a:gd name="T35" fmla="*/ 445 h 769"/>
                  <a:gd name="T36" fmla="*/ 177 w 826"/>
                  <a:gd name="T37" fmla="*/ 427 h 769"/>
                  <a:gd name="T38" fmla="*/ 196 w 826"/>
                  <a:gd name="T39" fmla="*/ 410 h 769"/>
                  <a:gd name="T40" fmla="*/ 227 w 826"/>
                  <a:gd name="T41" fmla="*/ 394 h 769"/>
                  <a:gd name="T42" fmla="*/ 249 w 826"/>
                  <a:gd name="T43" fmla="*/ 380 h 769"/>
                  <a:gd name="T44" fmla="*/ 272 w 826"/>
                  <a:gd name="T45" fmla="*/ 365 h 769"/>
                  <a:gd name="T46" fmla="*/ 294 w 826"/>
                  <a:gd name="T47" fmla="*/ 349 h 769"/>
                  <a:gd name="T48" fmla="*/ 309 w 826"/>
                  <a:gd name="T49" fmla="*/ 328 h 769"/>
                  <a:gd name="T50" fmla="*/ 325 w 826"/>
                  <a:gd name="T51" fmla="*/ 306 h 769"/>
                  <a:gd name="T52" fmla="*/ 342 w 826"/>
                  <a:gd name="T53" fmla="*/ 281 h 769"/>
                  <a:gd name="T54" fmla="*/ 358 w 826"/>
                  <a:gd name="T55" fmla="*/ 262 h 769"/>
                  <a:gd name="T56" fmla="*/ 372 w 826"/>
                  <a:gd name="T57" fmla="*/ 243 h 769"/>
                  <a:gd name="T58" fmla="*/ 389 w 826"/>
                  <a:gd name="T59" fmla="*/ 224 h 769"/>
                  <a:gd name="T60" fmla="*/ 400 w 826"/>
                  <a:gd name="T61" fmla="*/ 199 h 769"/>
                  <a:gd name="T62" fmla="*/ 416 w 826"/>
                  <a:gd name="T63" fmla="*/ 180 h 769"/>
                  <a:gd name="T64" fmla="*/ 438 w 826"/>
                  <a:gd name="T65" fmla="*/ 158 h 769"/>
                  <a:gd name="T66" fmla="*/ 456 w 826"/>
                  <a:gd name="T67" fmla="*/ 137 h 769"/>
                  <a:gd name="T68" fmla="*/ 476 w 826"/>
                  <a:gd name="T69" fmla="*/ 119 h 769"/>
                  <a:gd name="T70" fmla="*/ 498 w 826"/>
                  <a:gd name="T71" fmla="*/ 100 h 769"/>
                  <a:gd name="T72" fmla="*/ 526 w 826"/>
                  <a:gd name="T73" fmla="*/ 86 h 769"/>
                  <a:gd name="T74" fmla="*/ 551 w 826"/>
                  <a:gd name="T75" fmla="*/ 70 h 769"/>
                  <a:gd name="T76" fmla="*/ 575 w 826"/>
                  <a:gd name="T77" fmla="*/ 56 h 769"/>
                  <a:gd name="T78" fmla="*/ 599 w 826"/>
                  <a:gd name="T79" fmla="*/ 44 h 769"/>
                  <a:gd name="T80" fmla="*/ 625 w 826"/>
                  <a:gd name="T81" fmla="*/ 29 h 769"/>
                  <a:gd name="T82" fmla="*/ 652 w 826"/>
                  <a:gd name="T83" fmla="*/ 15 h 769"/>
                  <a:gd name="T84" fmla="*/ 682 w 826"/>
                  <a:gd name="T85" fmla="*/ 1 h 769"/>
                  <a:gd name="T86" fmla="*/ 704 w 826"/>
                  <a:gd name="T87" fmla="*/ 10 h 769"/>
                  <a:gd name="T88" fmla="*/ 719 w 826"/>
                  <a:gd name="T89" fmla="*/ 25 h 769"/>
                  <a:gd name="T90" fmla="*/ 734 w 826"/>
                  <a:gd name="T91" fmla="*/ 40 h 769"/>
                  <a:gd name="T92" fmla="*/ 751 w 826"/>
                  <a:gd name="T93" fmla="*/ 56 h 769"/>
                  <a:gd name="T94" fmla="*/ 766 w 826"/>
                  <a:gd name="T95" fmla="*/ 71 h 769"/>
                  <a:gd name="T96" fmla="*/ 781 w 826"/>
                  <a:gd name="T97" fmla="*/ 86 h 769"/>
                  <a:gd name="T98" fmla="*/ 795 w 826"/>
                  <a:gd name="T99" fmla="*/ 100 h 769"/>
                  <a:gd name="T100" fmla="*/ 812 w 826"/>
                  <a:gd name="T101" fmla="*/ 118 h 76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826" h="769">
                    <a:moveTo>
                      <a:pt x="132" y="768"/>
                    </a:moveTo>
                    <a:lnTo>
                      <a:pt x="128" y="764"/>
                    </a:lnTo>
                    <a:lnTo>
                      <a:pt x="123" y="760"/>
                    </a:lnTo>
                    <a:lnTo>
                      <a:pt x="119" y="756"/>
                    </a:lnTo>
                    <a:lnTo>
                      <a:pt x="113" y="749"/>
                    </a:lnTo>
                    <a:lnTo>
                      <a:pt x="111" y="748"/>
                    </a:lnTo>
                    <a:lnTo>
                      <a:pt x="106" y="742"/>
                    </a:lnTo>
                    <a:lnTo>
                      <a:pt x="102" y="738"/>
                    </a:lnTo>
                    <a:lnTo>
                      <a:pt x="97" y="734"/>
                    </a:lnTo>
                    <a:lnTo>
                      <a:pt x="93" y="730"/>
                    </a:lnTo>
                    <a:lnTo>
                      <a:pt x="89" y="726"/>
                    </a:lnTo>
                    <a:lnTo>
                      <a:pt x="85" y="722"/>
                    </a:lnTo>
                    <a:lnTo>
                      <a:pt x="82" y="719"/>
                    </a:lnTo>
                    <a:lnTo>
                      <a:pt x="78" y="715"/>
                    </a:lnTo>
                    <a:lnTo>
                      <a:pt x="74" y="711"/>
                    </a:lnTo>
                    <a:lnTo>
                      <a:pt x="70" y="707"/>
                    </a:lnTo>
                    <a:lnTo>
                      <a:pt x="66" y="703"/>
                    </a:lnTo>
                    <a:lnTo>
                      <a:pt x="62" y="698"/>
                    </a:lnTo>
                    <a:lnTo>
                      <a:pt x="59" y="696"/>
                    </a:lnTo>
                    <a:lnTo>
                      <a:pt x="55" y="692"/>
                    </a:lnTo>
                    <a:lnTo>
                      <a:pt x="51" y="687"/>
                    </a:lnTo>
                    <a:lnTo>
                      <a:pt x="47" y="683"/>
                    </a:lnTo>
                    <a:lnTo>
                      <a:pt x="45" y="682"/>
                    </a:lnTo>
                    <a:lnTo>
                      <a:pt x="40" y="677"/>
                    </a:lnTo>
                    <a:lnTo>
                      <a:pt x="39" y="675"/>
                    </a:lnTo>
                    <a:lnTo>
                      <a:pt x="32" y="668"/>
                    </a:lnTo>
                    <a:lnTo>
                      <a:pt x="30" y="667"/>
                    </a:lnTo>
                    <a:lnTo>
                      <a:pt x="26" y="663"/>
                    </a:lnTo>
                    <a:lnTo>
                      <a:pt x="23" y="660"/>
                    </a:lnTo>
                    <a:lnTo>
                      <a:pt x="19" y="656"/>
                    </a:lnTo>
                    <a:lnTo>
                      <a:pt x="15" y="652"/>
                    </a:lnTo>
                    <a:lnTo>
                      <a:pt x="8" y="645"/>
                    </a:lnTo>
                    <a:lnTo>
                      <a:pt x="7" y="644"/>
                    </a:lnTo>
                    <a:lnTo>
                      <a:pt x="0" y="637"/>
                    </a:lnTo>
                    <a:lnTo>
                      <a:pt x="10" y="627"/>
                    </a:lnTo>
                    <a:lnTo>
                      <a:pt x="8" y="623"/>
                    </a:lnTo>
                    <a:lnTo>
                      <a:pt x="13" y="616"/>
                    </a:lnTo>
                    <a:lnTo>
                      <a:pt x="14" y="609"/>
                    </a:lnTo>
                    <a:lnTo>
                      <a:pt x="18" y="605"/>
                    </a:lnTo>
                    <a:lnTo>
                      <a:pt x="21" y="600"/>
                    </a:lnTo>
                    <a:lnTo>
                      <a:pt x="26" y="594"/>
                    </a:lnTo>
                    <a:lnTo>
                      <a:pt x="30" y="590"/>
                    </a:lnTo>
                    <a:lnTo>
                      <a:pt x="30" y="585"/>
                    </a:lnTo>
                    <a:lnTo>
                      <a:pt x="35" y="581"/>
                    </a:lnTo>
                    <a:lnTo>
                      <a:pt x="37" y="575"/>
                    </a:lnTo>
                    <a:lnTo>
                      <a:pt x="43" y="570"/>
                    </a:lnTo>
                    <a:lnTo>
                      <a:pt x="44" y="563"/>
                    </a:lnTo>
                    <a:lnTo>
                      <a:pt x="48" y="559"/>
                    </a:lnTo>
                    <a:lnTo>
                      <a:pt x="51" y="553"/>
                    </a:lnTo>
                    <a:lnTo>
                      <a:pt x="56" y="548"/>
                    </a:lnTo>
                    <a:lnTo>
                      <a:pt x="61" y="544"/>
                    </a:lnTo>
                    <a:lnTo>
                      <a:pt x="62" y="537"/>
                    </a:lnTo>
                    <a:lnTo>
                      <a:pt x="66" y="533"/>
                    </a:lnTo>
                    <a:lnTo>
                      <a:pt x="72" y="527"/>
                    </a:lnTo>
                    <a:lnTo>
                      <a:pt x="76" y="523"/>
                    </a:lnTo>
                    <a:lnTo>
                      <a:pt x="80" y="519"/>
                    </a:lnTo>
                    <a:lnTo>
                      <a:pt x="85" y="513"/>
                    </a:lnTo>
                    <a:lnTo>
                      <a:pt x="89" y="509"/>
                    </a:lnTo>
                    <a:lnTo>
                      <a:pt x="96" y="502"/>
                    </a:lnTo>
                    <a:lnTo>
                      <a:pt x="100" y="498"/>
                    </a:lnTo>
                    <a:lnTo>
                      <a:pt x="105" y="494"/>
                    </a:lnTo>
                    <a:lnTo>
                      <a:pt x="110" y="489"/>
                    </a:lnTo>
                    <a:lnTo>
                      <a:pt x="114" y="484"/>
                    </a:lnTo>
                    <a:lnTo>
                      <a:pt x="118" y="480"/>
                    </a:lnTo>
                    <a:lnTo>
                      <a:pt x="122" y="476"/>
                    </a:lnTo>
                    <a:lnTo>
                      <a:pt x="128" y="471"/>
                    </a:lnTo>
                    <a:lnTo>
                      <a:pt x="132" y="467"/>
                    </a:lnTo>
                    <a:lnTo>
                      <a:pt x="136" y="463"/>
                    </a:lnTo>
                    <a:lnTo>
                      <a:pt x="142" y="457"/>
                    </a:lnTo>
                    <a:lnTo>
                      <a:pt x="146" y="453"/>
                    </a:lnTo>
                    <a:lnTo>
                      <a:pt x="150" y="449"/>
                    </a:lnTo>
                    <a:lnTo>
                      <a:pt x="154" y="445"/>
                    </a:lnTo>
                    <a:lnTo>
                      <a:pt x="162" y="442"/>
                    </a:lnTo>
                    <a:lnTo>
                      <a:pt x="166" y="438"/>
                    </a:lnTo>
                    <a:lnTo>
                      <a:pt x="173" y="431"/>
                    </a:lnTo>
                    <a:lnTo>
                      <a:pt x="177" y="427"/>
                    </a:lnTo>
                    <a:lnTo>
                      <a:pt x="181" y="423"/>
                    </a:lnTo>
                    <a:lnTo>
                      <a:pt x="188" y="419"/>
                    </a:lnTo>
                    <a:lnTo>
                      <a:pt x="192" y="414"/>
                    </a:lnTo>
                    <a:lnTo>
                      <a:pt x="196" y="410"/>
                    </a:lnTo>
                    <a:lnTo>
                      <a:pt x="202" y="410"/>
                    </a:lnTo>
                    <a:lnTo>
                      <a:pt x="209" y="404"/>
                    </a:lnTo>
                    <a:lnTo>
                      <a:pt x="217" y="398"/>
                    </a:lnTo>
                    <a:lnTo>
                      <a:pt x="227" y="394"/>
                    </a:lnTo>
                    <a:lnTo>
                      <a:pt x="232" y="391"/>
                    </a:lnTo>
                    <a:lnTo>
                      <a:pt x="236" y="387"/>
                    </a:lnTo>
                    <a:lnTo>
                      <a:pt x="243" y="386"/>
                    </a:lnTo>
                    <a:lnTo>
                      <a:pt x="249" y="380"/>
                    </a:lnTo>
                    <a:lnTo>
                      <a:pt x="257" y="375"/>
                    </a:lnTo>
                    <a:lnTo>
                      <a:pt x="261" y="371"/>
                    </a:lnTo>
                    <a:lnTo>
                      <a:pt x="268" y="369"/>
                    </a:lnTo>
                    <a:lnTo>
                      <a:pt x="272" y="365"/>
                    </a:lnTo>
                    <a:lnTo>
                      <a:pt x="280" y="362"/>
                    </a:lnTo>
                    <a:lnTo>
                      <a:pt x="284" y="358"/>
                    </a:lnTo>
                    <a:lnTo>
                      <a:pt x="288" y="354"/>
                    </a:lnTo>
                    <a:lnTo>
                      <a:pt x="294" y="349"/>
                    </a:lnTo>
                    <a:lnTo>
                      <a:pt x="298" y="344"/>
                    </a:lnTo>
                    <a:lnTo>
                      <a:pt x="302" y="340"/>
                    </a:lnTo>
                    <a:lnTo>
                      <a:pt x="303" y="333"/>
                    </a:lnTo>
                    <a:lnTo>
                      <a:pt x="309" y="328"/>
                    </a:lnTo>
                    <a:lnTo>
                      <a:pt x="313" y="324"/>
                    </a:lnTo>
                    <a:lnTo>
                      <a:pt x="317" y="314"/>
                    </a:lnTo>
                    <a:lnTo>
                      <a:pt x="324" y="307"/>
                    </a:lnTo>
                    <a:lnTo>
                      <a:pt x="325" y="306"/>
                    </a:lnTo>
                    <a:lnTo>
                      <a:pt x="330" y="299"/>
                    </a:lnTo>
                    <a:lnTo>
                      <a:pt x="336" y="292"/>
                    </a:lnTo>
                    <a:lnTo>
                      <a:pt x="341" y="288"/>
                    </a:lnTo>
                    <a:lnTo>
                      <a:pt x="342" y="281"/>
                    </a:lnTo>
                    <a:lnTo>
                      <a:pt x="346" y="277"/>
                    </a:lnTo>
                    <a:lnTo>
                      <a:pt x="352" y="272"/>
                    </a:lnTo>
                    <a:lnTo>
                      <a:pt x="354" y="266"/>
                    </a:lnTo>
                    <a:lnTo>
                      <a:pt x="358" y="262"/>
                    </a:lnTo>
                    <a:lnTo>
                      <a:pt x="364" y="257"/>
                    </a:lnTo>
                    <a:lnTo>
                      <a:pt x="363" y="253"/>
                    </a:lnTo>
                    <a:lnTo>
                      <a:pt x="367" y="248"/>
                    </a:lnTo>
                    <a:lnTo>
                      <a:pt x="372" y="243"/>
                    </a:lnTo>
                    <a:lnTo>
                      <a:pt x="375" y="237"/>
                    </a:lnTo>
                    <a:lnTo>
                      <a:pt x="379" y="233"/>
                    </a:lnTo>
                    <a:lnTo>
                      <a:pt x="384" y="228"/>
                    </a:lnTo>
                    <a:lnTo>
                      <a:pt x="389" y="224"/>
                    </a:lnTo>
                    <a:lnTo>
                      <a:pt x="389" y="215"/>
                    </a:lnTo>
                    <a:lnTo>
                      <a:pt x="393" y="211"/>
                    </a:lnTo>
                    <a:lnTo>
                      <a:pt x="398" y="206"/>
                    </a:lnTo>
                    <a:lnTo>
                      <a:pt x="400" y="199"/>
                    </a:lnTo>
                    <a:lnTo>
                      <a:pt x="404" y="195"/>
                    </a:lnTo>
                    <a:lnTo>
                      <a:pt x="409" y="189"/>
                    </a:lnTo>
                    <a:lnTo>
                      <a:pt x="412" y="184"/>
                    </a:lnTo>
                    <a:lnTo>
                      <a:pt x="416" y="180"/>
                    </a:lnTo>
                    <a:lnTo>
                      <a:pt x="423" y="173"/>
                    </a:lnTo>
                    <a:lnTo>
                      <a:pt x="427" y="169"/>
                    </a:lnTo>
                    <a:lnTo>
                      <a:pt x="434" y="162"/>
                    </a:lnTo>
                    <a:lnTo>
                      <a:pt x="438" y="158"/>
                    </a:lnTo>
                    <a:lnTo>
                      <a:pt x="444" y="152"/>
                    </a:lnTo>
                    <a:lnTo>
                      <a:pt x="446" y="147"/>
                    </a:lnTo>
                    <a:lnTo>
                      <a:pt x="450" y="143"/>
                    </a:lnTo>
                    <a:lnTo>
                      <a:pt x="456" y="137"/>
                    </a:lnTo>
                    <a:lnTo>
                      <a:pt x="460" y="133"/>
                    </a:lnTo>
                    <a:lnTo>
                      <a:pt x="464" y="129"/>
                    </a:lnTo>
                    <a:lnTo>
                      <a:pt x="468" y="125"/>
                    </a:lnTo>
                    <a:lnTo>
                      <a:pt x="476" y="119"/>
                    </a:lnTo>
                    <a:lnTo>
                      <a:pt x="482" y="114"/>
                    </a:lnTo>
                    <a:lnTo>
                      <a:pt x="490" y="108"/>
                    </a:lnTo>
                    <a:lnTo>
                      <a:pt x="494" y="104"/>
                    </a:lnTo>
                    <a:lnTo>
                      <a:pt x="498" y="100"/>
                    </a:lnTo>
                    <a:lnTo>
                      <a:pt x="505" y="99"/>
                    </a:lnTo>
                    <a:lnTo>
                      <a:pt x="512" y="95"/>
                    </a:lnTo>
                    <a:lnTo>
                      <a:pt x="516" y="91"/>
                    </a:lnTo>
                    <a:lnTo>
                      <a:pt x="526" y="86"/>
                    </a:lnTo>
                    <a:lnTo>
                      <a:pt x="531" y="84"/>
                    </a:lnTo>
                    <a:lnTo>
                      <a:pt x="535" y="80"/>
                    </a:lnTo>
                    <a:lnTo>
                      <a:pt x="544" y="77"/>
                    </a:lnTo>
                    <a:lnTo>
                      <a:pt x="551" y="70"/>
                    </a:lnTo>
                    <a:lnTo>
                      <a:pt x="556" y="67"/>
                    </a:lnTo>
                    <a:lnTo>
                      <a:pt x="560" y="63"/>
                    </a:lnTo>
                    <a:lnTo>
                      <a:pt x="567" y="62"/>
                    </a:lnTo>
                    <a:lnTo>
                      <a:pt x="575" y="56"/>
                    </a:lnTo>
                    <a:lnTo>
                      <a:pt x="581" y="51"/>
                    </a:lnTo>
                    <a:lnTo>
                      <a:pt x="588" y="49"/>
                    </a:lnTo>
                    <a:lnTo>
                      <a:pt x="594" y="48"/>
                    </a:lnTo>
                    <a:lnTo>
                      <a:pt x="599" y="44"/>
                    </a:lnTo>
                    <a:lnTo>
                      <a:pt x="604" y="38"/>
                    </a:lnTo>
                    <a:lnTo>
                      <a:pt x="612" y="38"/>
                    </a:lnTo>
                    <a:lnTo>
                      <a:pt x="619" y="32"/>
                    </a:lnTo>
                    <a:lnTo>
                      <a:pt x="625" y="29"/>
                    </a:lnTo>
                    <a:lnTo>
                      <a:pt x="629" y="25"/>
                    </a:lnTo>
                    <a:lnTo>
                      <a:pt x="637" y="22"/>
                    </a:lnTo>
                    <a:lnTo>
                      <a:pt x="645" y="16"/>
                    </a:lnTo>
                    <a:lnTo>
                      <a:pt x="652" y="15"/>
                    </a:lnTo>
                    <a:lnTo>
                      <a:pt x="658" y="12"/>
                    </a:lnTo>
                    <a:lnTo>
                      <a:pt x="667" y="8"/>
                    </a:lnTo>
                    <a:lnTo>
                      <a:pt x="674" y="7"/>
                    </a:lnTo>
                    <a:lnTo>
                      <a:pt x="682" y="1"/>
                    </a:lnTo>
                    <a:lnTo>
                      <a:pt x="688" y="1"/>
                    </a:lnTo>
                    <a:lnTo>
                      <a:pt x="692" y="0"/>
                    </a:lnTo>
                    <a:lnTo>
                      <a:pt x="700" y="5"/>
                    </a:lnTo>
                    <a:lnTo>
                      <a:pt x="704" y="10"/>
                    </a:lnTo>
                    <a:lnTo>
                      <a:pt x="706" y="11"/>
                    </a:lnTo>
                    <a:lnTo>
                      <a:pt x="711" y="16"/>
                    </a:lnTo>
                    <a:lnTo>
                      <a:pt x="715" y="20"/>
                    </a:lnTo>
                    <a:lnTo>
                      <a:pt x="719" y="25"/>
                    </a:lnTo>
                    <a:lnTo>
                      <a:pt x="723" y="29"/>
                    </a:lnTo>
                    <a:lnTo>
                      <a:pt x="727" y="33"/>
                    </a:lnTo>
                    <a:lnTo>
                      <a:pt x="732" y="37"/>
                    </a:lnTo>
                    <a:lnTo>
                      <a:pt x="734" y="40"/>
                    </a:lnTo>
                    <a:lnTo>
                      <a:pt x="740" y="45"/>
                    </a:lnTo>
                    <a:lnTo>
                      <a:pt x="744" y="49"/>
                    </a:lnTo>
                    <a:lnTo>
                      <a:pt x="747" y="52"/>
                    </a:lnTo>
                    <a:lnTo>
                      <a:pt x="751" y="56"/>
                    </a:lnTo>
                    <a:lnTo>
                      <a:pt x="753" y="59"/>
                    </a:lnTo>
                    <a:lnTo>
                      <a:pt x="759" y="64"/>
                    </a:lnTo>
                    <a:lnTo>
                      <a:pt x="763" y="68"/>
                    </a:lnTo>
                    <a:lnTo>
                      <a:pt x="766" y="71"/>
                    </a:lnTo>
                    <a:lnTo>
                      <a:pt x="770" y="75"/>
                    </a:lnTo>
                    <a:lnTo>
                      <a:pt x="773" y="78"/>
                    </a:lnTo>
                    <a:lnTo>
                      <a:pt x="777" y="82"/>
                    </a:lnTo>
                    <a:lnTo>
                      <a:pt x="781" y="86"/>
                    </a:lnTo>
                    <a:lnTo>
                      <a:pt x="782" y="88"/>
                    </a:lnTo>
                    <a:lnTo>
                      <a:pt x="786" y="92"/>
                    </a:lnTo>
                    <a:lnTo>
                      <a:pt x="790" y="96"/>
                    </a:lnTo>
                    <a:lnTo>
                      <a:pt x="795" y="100"/>
                    </a:lnTo>
                    <a:lnTo>
                      <a:pt x="800" y="105"/>
                    </a:lnTo>
                    <a:lnTo>
                      <a:pt x="804" y="110"/>
                    </a:lnTo>
                    <a:lnTo>
                      <a:pt x="808" y="114"/>
                    </a:lnTo>
                    <a:lnTo>
                      <a:pt x="812" y="118"/>
                    </a:lnTo>
                    <a:lnTo>
                      <a:pt x="818" y="123"/>
                    </a:lnTo>
                    <a:lnTo>
                      <a:pt x="825" y="116"/>
                    </a:lnTo>
                  </a:path>
                </a:pathLst>
              </a:custGeom>
              <a:solidFill>
                <a:srgbClr val="9B9B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815">
                <a:extLst>
                  <a:ext uri="{FF2B5EF4-FFF2-40B4-BE49-F238E27FC236}">
                    <a16:creationId xmlns:a16="http://schemas.microsoft.com/office/drawing/2014/main" id="{61C8A965-DED4-4176-99A7-DCE41D695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2" y="2326"/>
                <a:ext cx="769" cy="823"/>
              </a:xfrm>
              <a:custGeom>
                <a:avLst/>
                <a:gdLst>
                  <a:gd name="T0" fmla="*/ 12 w 769"/>
                  <a:gd name="T1" fmla="*/ 703 h 823"/>
                  <a:gd name="T2" fmla="*/ 30 w 769"/>
                  <a:gd name="T3" fmla="*/ 721 h 823"/>
                  <a:gd name="T4" fmla="*/ 45 w 769"/>
                  <a:gd name="T5" fmla="*/ 736 h 823"/>
                  <a:gd name="T6" fmla="*/ 62 w 769"/>
                  <a:gd name="T7" fmla="*/ 752 h 823"/>
                  <a:gd name="T8" fmla="*/ 77 w 769"/>
                  <a:gd name="T9" fmla="*/ 767 h 823"/>
                  <a:gd name="T10" fmla="*/ 92 w 769"/>
                  <a:gd name="T11" fmla="*/ 782 h 823"/>
                  <a:gd name="T12" fmla="*/ 106 w 769"/>
                  <a:gd name="T13" fmla="*/ 796 h 823"/>
                  <a:gd name="T14" fmla="*/ 123 w 769"/>
                  <a:gd name="T15" fmla="*/ 814 h 823"/>
                  <a:gd name="T16" fmla="*/ 144 w 769"/>
                  <a:gd name="T17" fmla="*/ 813 h 823"/>
                  <a:gd name="T18" fmla="*/ 169 w 769"/>
                  <a:gd name="T19" fmla="*/ 802 h 823"/>
                  <a:gd name="T20" fmla="*/ 188 w 769"/>
                  <a:gd name="T21" fmla="*/ 788 h 823"/>
                  <a:gd name="T22" fmla="*/ 210 w 769"/>
                  <a:gd name="T23" fmla="*/ 774 h 823"/>
                  <a:gd name="T24" fmla="*/ 232 w 769"/>
                  <a:gd name="T25" fmla="*/ 760 h 823"/>
                  <a:gd name="T26" fmla="*/ 250 w 769"/>
                  <a:gd name="T27" fmla="*/ 743 h 823"/>
                  <a:gd name="T28" fmla="*/ 270 w 769"/>
                  <a:gd name="T29" fmla="*/ 722 h 823"/>
                  <a:gd name="T30" fmla="*/ 288 w 769"/>
                  <a:gd name="T31" fmla="*/ 704 h 823"/>
                  <a:gd name="T32" fmla="*/ 306 w 769"/>
                  <a:gd name="T33" fmla="*/ 686 h 823"/>
                  <a:gd name="T34" fmla="*/ 324 w 769"/>
                  <a:gd name="T35" fmla="*/ 668 h 823"/>
                  <a:gd name="T36" fmla="*/ 342 w 769"/>
                  <a:gd name="T37" fmla="*/ 645 h 823"/>
                  <a:gd name="T38" fmla="*/ 358 w 769"/>
                  <a:gd name="T39" fmla="*/ 626 h 823"/>
                  <a:gd name="T40" fmla="*/ 374 w 769"/>
                  <a:gd name="T41" fmla="*/ 596 h 823"/>
                  <a:gd name="T42" fmla="*/ 388 w 769"/>
                  <a:gd name="T43" fmla="*/ 574 h 823"/>
                  <a:gd name="T44" fmla="*/ 403 w 769"/>
                  <a:gd name="T45" fmla="*/ 550 h 823"/>
                  <a:gd name="T46" fmla="*/ 420 w 769"/>
                  <a:gd name="T47" fmla="*/ 529 h 823"/>
                  <a:gd name="T48" fmla="*/ 440 w 769"/>
                  <a:gd name="T49" fmla="*/ 513 h 823"/>
                  <a:gd name="T50" fmla="*/ 461 w 769"/>
                  <a:gd name="T51" fmla="*/ 496 h 823"/>
                  <a:gd name="T52" fmla="*/ 487 w 769"/>
                  <a:gd name="T53" fmla="*/ 480 h 823"/>
                  <a:gd name="T54" fmla="*/ 506 w 769"/>
                  <a:gd name="T55" fmla="*/ 464 h 823"/>
                  <a:gd name="T56" fmla="*/ 525 w 769"/>
                  <a:gd name="T57" fmla="*/ 450 h 823"/>
                  <a:gd name="T58" fmla="*/ 545 w 769"/>
                  <a:gd name="T59" fmla="*/ 434 h 823"/>
                  <a:gd name="T60" fmla="*/ 569 w 769"/>
                  <a:gd name="T61" fmla="*/ 423 h 823"/>
                  <a:gd name="T62" fmla="*/ 589 w 769"/>
                  <a:gd name="T63" fmla="*/ 406 h 823"/>
                  <a:gd name="T64" fmla="*/ 611 w 769"/>
                  <a:gd name="T65" fmla="*/ 384 h 823"/>
                  <a:gd name="T66" fmla="*/ 634 w 769"/>
                  <a:gd name="T67" fmla="*/ 369 h 823"/>
                  <a:gd name="T68" fmla="*/ 649 w 769"/>
                  <a:gd name="T69" fmla="*/ 346 h 823"/>
                  <a:gd name="T70" fmla="*/ 668 w 769"/>
                  <a:gd name="T71" fmla="*/ 324 h 823"/>
                  <a:gd name="T72" fmla="*/ 682 w 769"/>
                  <a:gd name="T73" fmla="*/ 297 h 823"/>
                  <a:gd name="T74" fmla="*/ 698 w 769"/>
                  <a:gd name="T75" fmla="*/ 272 h 823"/>
                  <a:gd name="T76" fmla="*/ 711 w 769"/>
                  <a:gd name="T77" fmla="*/ 246 h 823"/>
                  <a:gd name="T78" fmla="*/ 724 w 769"/>
                  <a:gd name="T79" fmla="*/ 224 h 823"/>
                  <a:gd name="T80" fmla="*/ 740 w 769"/>
                  <a:gd name="T81" fmla="*/ 198 h 823"/>
                  <a:gd name="T82" fmla="*/ 753 w 769"/>
                  <a:gd name="T83" fmla="*/ 170 h 823"/>
                  <a:gd name="T84" fmla="*/ 767 w 769"/>
                  <a:gd name="T85" fmla="*/ 140 h 823"/>
                  <a:gd name="T86" fmla="*/ 759 w 769"/>
                  <a:gd name="T87" fmla="*/ 118 h 823"/>
                  <a:gd name="T88" fmla="*/ 744 w 769"/>
                  <a:gd name="T89" fmla="*/ 103 h 823"/>
                  <a:gd name="T90" fmla="*/ 729 w 769"/>
                  <a:gd name="T91" fmla="*/ 88 h 823"/>
                  <a:gd name="T92" fmla="*/ 711 w 769"/>
                  <a:gd name="T93" fmla="*/ 70 h 823"/>
                  <a:gd name="T94" fmla="*/ 697 w 769"/>
                  <a:gd name="T95" fmla="*/ 57 h 823"/>
                  <a:gd name="T96" fmla="*/ 682 w 769"/>
                  <a:gd name="T97" fmla="*/ 41 h 823"/>
                  <a:gd name="T98" fmla="*/ 667 w 769"/>
                  <a:gd name="T99" fmla="*/ 26 h 823"/>
                  <a:gd name="T100" fmla="*/ 651 w 769"/>
                  <a:gd name="T101" fmla="*/ 10 h 82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769" h="823">
                    <a:moveTo>
                      <a:pt x="0" y="691"/>
                    </a:moveTo>
                    <a:lnTo>
                      <a:pt x="4" y="695"/>
                    </a:lnTo>
                    <a:lnTo>
                      <a:pt x="8" y="699"/>
                    </a:lnTo>
                    <a:lnTo>
                      <a:pt x="12" y="703"/>
                    </a:lnTo>
                    <a:lnTo>
                      <a:pt x="19" y="710"/>
                    </a:lnTo>
                    <a:lnTo>
                      <a:pt x="21" y="711"/>
                    </a:lnTo>
                    <a:lnTo>
                      <a:pt x="26" y="717"/>
                    </a:lnTo>
                    <a:lnTo>
                      <a:pt x="30" y="721"/>
                    </a:lnTo>
                    <a:lnTo>
                      <a:pt x="34" y="725"/>
                    </a:lnTo>
                    <a:lnTo>
                      <a:pt x="38" y="729"/>
                    </a:lnTo>
                    <a:lnTo>
                      <a:pt x="43" y="733"/>
                    </a:lnTo>
                    <a:lnTo>
                      <a:pt x="45" y="736"/>
                    </a:lnTo>
                    <a:lnTo>
                      <a:pt x="49" y="740"/>
                    </a:lnTo>
                    <a:lnTo>
                      <a:pt x="53" y="744"/>
                    </a:lnTo>
                    <a:lnTo>
                      <a:pt x="58" y="748"/>
                    </a:lnTo>
                    <a:lnTo>
                      <a:pt x="62" y="752"/>
                    </a:lnTo>
                    <a:lnTo>
                      <a:pt x="66" y="756"/>
                    </a:lnTo>
                    <a:lnTo>
                      <a:pt x="70" y="761"/>
                    </a:lnTo>
                    <a:lnTo>
                      <a:pt x="73" y="763"/>
                    </a:lnTo>
                    <a:lnTo>
                      <a:pt x="77" y="767"/>
                    </a:lnTo>
                    <a:lnTo>
                      <a:pt x="81" y="772"/>
                    </a:lnTo>
                    <a:lnTo>
                      <a:pt x="85" y="776"/>
                    </a:lnTo>
                    <a:lnTo>
                      <a:pt x="86" y="777"/>
                    </a:lnTo>
                    <a:lnTo>
                      <a:pt x="92" y="782"/>
                    </a:lnTo>
                    <a:lnTo>
                      <a:pt x="93" y="784"/>
                    </a:lnTo>
                    <a:lnTo>
                      <a:pt x="100" y="791"/>
                    </a:lnTo>
                    <a:lnTo>
                      <a:pt x="101" y="792"/>
                    </a:lnTo>
                    <a:lnTo>
                      <a:pt x="106" y="796"/>
                    </a:lnTo>
                    <a:lnTo>
                      <a:pt x="108" y="799"/>
                    </a:lnTo>
                    <a:lnTo>
                      <a:pt x="111" y="802"/>
                    </a:lnTo>
                    <a:lnTo>
                      <a:pt x="117" y="807"/>
                    </a:lnTo>
                    <a:lnTo>
                      <a:pt x="123" y="814"/>
                    </a:lnTo>
                    <a:lnTo>
                      <a:pt x="125" y="815"/>
                    </a:lnTo>
                    <a:lnTo>
                      <a:pt x="132" y="822"/>
                    </a:lnTo>
                    <a:lnTo>
                      <a:pt x="141" y="813"/>
                    </a:lnTo>
                    <a:lnTo>
                      <a:pt x="144" y="813"/>
                    </a:lnTo>
                    <a:lnTo>
                      <a:pt x="152" y="810"/>
                    </a:lnTo>
                    <a:lnTo>
                      <a:pt x="159" y="808"/>
                    </a:lnTo>
                    <a:lnTo>
                      <a:pt x="163" y="804"/>
                    </a:lnTo>
                    <a:lnTo>
                      <a:pt x="169" y="802"/>
                    </a:lnTo>
                    <a:lnTo>
                      <a:pt x="174" y="796"/>
                    </a:lnTo>
                    <a:lnTo>
                      <a:pt x="178" y="792"/>
                    </a:lnTo>
                    <a:lnTo>
                      <a:pt x="184" y="792"/>
                    </a:lnTo>
                    <a:lnTo>
                      <a:pt x="188" y="788"/>
                    </a:lnTo>
                    <a:lnTo>
                      <a:pt x="193" y="785"/>
                    </a:lnTo>
                    <a:lnTo>
                      <a:pt x="199" y="780"/>
                    </a:lnTo>
                    <a:lnTo>
                      <a:pt x="206" y="778"/>
                    </a:lnTo>
                    <a:lnTo>
                      <a:pt x="210" y="774"/>
                    </a:lnTo>
                    <a:lnTo>
                      <a:pt x="215" y="771"/>
                    </a:lnTo>
                    <a:lnTo>
                      <a:pt x="221" y="766"/>
                    </a:lnTo>
                    <a:lnTo>
                      <a:pt x="225" y="762"/>
                    </a:lnTo>
                    <a:lnTo>
                      <a:pt x="232" y="760"/>
                    </a:lnTo>
                    <a:lnTo>
                      <a:pt x="236" y="756"/>
                    </a:lnTo>
                    <a:lnTo>
                      <a:pt x="241" y="751"/>
                    </a:lnTo>
                    <a:lnTo>
                      <a:pt x="245" y="747"/>
                    </a:lnTo>
                    <a:lnTo>
                      <a:pt x="250" y="743"/>
                    </a:lnTo>
                    <a:lnTo>
                      <a:pt x="255" y="737"/>
                    </a:lnTo>
                    <a:lnTo>
                      <a:pt x="259" y="733"/>
                    </a:lnTo>
                    <a:lnTo>
                      <a:pt x="266" y="726"/>
                    </a:lnTo>
                    <a:lnTo>
                      <a:pt x="270" y="722"/>
                    </a:lnTo>
                    <a:lnTo>
                      <a:pt x="274" y="718"/>
                    </a:lnTo>
                    <a:lnTo>
                      <a:pt x="280" y="712"/>
                    </a:lnTo>
                    <a:lnTo>
                      <a:pt x="284" y="708"/>
                    </a:lnTo>
                    <a:lnTo>
                      <a:pt x="288" y="704"/>
                    </a:lnTo>
                    <a:lnTo>
                      <a:pt x="292" y="700"/>
                    </a:lnTo>
                    <a:lnTo>
                      <a:pt x="298" y="695"/>
                    </a:lnTo>
                    <a:lnTo>
                      <a:pt x="302" y="690"/>
                    </a:lnTo>
                    <a:lnTo>
                      <a:pt x="306" y="686"/>
                    </a:lnTo>
                    <a:lnTo>
                      <a:pt x="311" y="681"/>
                    </a:lnTo>
                    <a:lnTo>
                      <a:pt x="315" y="677"/>
                    </a:lnTo>
                    <a:lnTo>
                      <a:pt x="320" y="673"/>
                    </a:lnTo>
                    <a:lnTo>
                      <a:pt x="324" y="668"/>
                    </a:lnTo>
                    <a:lnTo>
                      <a:pt x="326" y="660"/>
                    </a:lnTo>
                    <a:lnTo>
                      <a:pt x="331" y="656"/>
                    </a:lnTo>
                    <a:lnTo>
                      <a:pt x="337" y="649"/>
                    </a:lnTo>
                    <a:lnTo>
                      <a:pt x="342" y="645"/>
                    </a:lnTo>
                    <a:lnTo>
                      <a:pt x="346" y="641"/>
                    </a:lnTo>
                    <a:lnTo>
                      <a:pt x="350" y="634"/>
                    </a:lnTo>
                    <a:lnTo>
                      <a:pt x="354" y="630"/>
                    </a:lnTo>
                    <a:lnTo>
                      <a:pt x="358" y="626"/>
                    </a:lnTo>
                    <a:lnTo>
                      <a:pt x="358" y="620"/>
                    </a:lnTo>
                    <a:lnTo>
                      <a:pt x="365" y="614"/>
                    </a:lnTo>
                    <a:lnTo>
                      <a:pt x="370" y="605"/>
                    </a:lnTo>
                    <a:lnTo>
                      <a:pt x="374" y="596"/>
                    </a:lnTo>
                    <a:lnTo>
                      <a:pt x="377" y="590"/>
                    </a:lnTo>
                    <a:lnTo>
                      <a:pt x="381" y="586"/>
                    </a:lnTo>
                    <a:lnTo>
                      <a:pt x="383" y="579"/>
                    </a:lnTo>
                    <a:lnTo>
                      <a:pt x="388" y="574"/>
                    </a:lnTo>
                    <a:lnTo>
                      <a:pt x="392" y="564"/>
                    </a:lnTo>
                    <a:lnTo>
                      <a:pt x="396" y="560"/>
                    </a:lnTo>
                    <a:lnTo>
                      <a:pt x="399" y="555"/>
                    </a:lnTo>
                    <a:lnTo>
                      <a:pt x="403" y="550"/>
                    </a:lnTo>
                    <a:lnTo>
                      <a:pt x="406" y="542"/>
                    </a:lnTo>
                    <a:lnTo>
                      <a:pt x="410" y="538"/>
                    </a:lnTo>
                    <a:lnTo>
                      <a:pt x="414" y="534"/>
                    </a:lnTo>
                    <a:lnTo>
                      <a:pt x="420" y="529"/>
                    </a:lnTo>
                    <a:lnTo>
                      <a:pt x="424" y="524"/>
                    </a:lnTo>
                    <a:lnTo>
                      <a:pt x="428" y="520"/>
                    </a:lnTo>
                    <a:lnTo>
                      <a:pt x="435" y="519"/>
                    </a:lnTo>
                    <a:lnTo>
                      <a:pt x="440" y="513"/>
                    </a:lnTo>
                    <a:lnTo>
                      <a:pt x="445" y="509"/>
                    </a:lnTo>
                    <a:lnTo>
                      <a:pt x="453" y="504"/>
                    </a:lnTo>
                    <a:lnTo>
                      <a:pt x="460" y="497"/>
                    </a:lnTo>
                    <a:lnTo>
                      <a:pt x="461" y="496"/>
                    </a:lnTo>
                    <a:lnTo>
                      <a:pt x="469" y="493"/>
                    </a:lnTo>
                    <a:lnTo>
                      <a:pt x="476" y="486"/>
                    </a:lnTo>
                    <a:lnTo>
                      <a:pt x="480" y="482"/>
                    </a:lnTo>
                    <a:lnTo>
                      <a:pt x="487" y="480"/>
                    </a:lnTo>
                    <a:lnTo>
                      <a:pt x="491" y="476"/>
                    </a:lnTo>
                    <a:lnTo>
                      <a:pt x="497" y="471"/>
                    </a:lnTo>
                    <a:lnTo>
                      <a:pt x="502" y="468"/>
                    </a:lnTo>
                    <a:lnTo>
                      <a:pt x="506" y="464"/>
                    </a:lnTo>
                    <a:lnTo>
                      <a:pt x="512" y="459"/>
                    </a:lnTo>
                    <a:lnTo>
                      <a:pt x="516" y="460"/>
                    </a:lnTo>
                    <a:lnTo>
                      <a:pt x="520" y="456"/>
                    </a:lnTo>
                    <a:lnTo>
                      <a:pt x="525" y="450"/>
                    </a:lnTo>
                    <a:lnTo>
                      <a:pt x="531" y="448"/>
                    </a:lnTo>
                    <a:lnTo>
                      <a:pt x="535" y="443"/>
                    </a:lnTo>
                    <a:lnTo>
                      <a:pt x="541" y="438"/>
                    </a:lnTo>
                    <a:lnTo>
                      <a:pt x="545" y="434"/>
                    </a:lnTo>
                    <a:lnTo>
                      <a:pt x="553" y="434"/>
                    </a:lnTo>
                    <a:lnTo>
                      <a:pt x="557" y="430"/>
                    </a:lnTo>
                    <a:lnTo>
                      <a:pt x="563" y="424"/>
                    </a:lnTo>
                    <a:lnTo>
                      <a:pt x="569" y="423"/>
                    </a:lnTo>
                    <a:lnTo>
                      <a:pt x="573" y="419"/>
                    </a:lnTo>
                    <a:lnTo>
                      <a:pt x="579" y="413"/>
                    </a:lnTo>
                    <a:lnTo>
                      <a:pt x="584" y="410"/>
                    </a:lnTo>
                    <a:lnTo>
                      <a:pt x="589" y="406"/>
                    </a:lnTo>
                    <a:lnTo>
                      <a:pt x="595" y="399"/>
                    </a:lnTo>
                    <a:lnTo>
                      <a:pt x="600" y="395"/>
                    </a:lnTo>
                    <a:lnTo>
                      <a:pt x="606" y="388"/>
                    </a:lnTo>
                    <a:lnTo>
                      <a:pt x="611" y="384"/>
                    </a:lnTo>
                    <a:lnTo>
                      <a:pt x="616" y="379"/>
                    </a:lnTo>
                    <a:lnTo>
                      <a:pt x="624" y="379"/>
                    </a:lnTo>
                    <a:lnTo>
                      <a:pt x="628" y="375"/>
                    </a:lnTo>
                    <a:lnTo>
                      <a:pt x="634" y="369"/>
                    </a:lnTo>
                    <a:lnTo>
                      <a:pt x="638" y="365"/>
                    </a:lnTo>
                    <a:lnTo>
                      <a:pt x="642" y="361"/>
                    </a:lnTo>
                    <a:lnTo>
                      <a:pt x="646" y="357"/>
                    </a:lnTo>
                    <a:lnTo>
                      <a:pt x="649" y="346"/>
                    </a:lnTo>
                    <a:lnTo>
                      <a:pt x="654" y="340"/>
                    </a:lnTo>
                    <a:lnTo>
                      <a:pt x="660" y="332"/>
                    </a:lnTo>
                    <a:lnTo>
                      <a:pt x="664" y="328"/>
                    </a:lnTo>
                    <a:lnTo>
                      <a:pt x="668" y="324"/>
                    </a:lnTo>
                    <a:lnTo>
                      <a:pt x="670" y="317"/>
                    </a:lnTo>
                    <a:lnTo>
                      <a:pt x="674" y="310"/>
                    </a:lnTo>
                    <a:lnTo>
                      <a:pt x="678" y="306"/>
                    </a:lnTo>
                    <a:lnTo>
                      <a:pt x="682" y="297"/>
                    </a:lnTo>
                    <a:lnTo>
                      <a:pt x="685" y="291"/>
                    </a:lnTo>
                    <a:lnTo>
                      <a:pt x="689" y="287"/>
                    </a:lnTo>
                    <a:lnTo>
                      <a:pt x="692" y="279"/>
                    </a:lnTo>
                    <a:lnTo>
                      <a:pt x="698" y="272"/>
                    </a:lnTo>
                    <a:lnTo>
                      <a:pt x="701" y="266"/>
                    </a:lnTo>
                    <a:lnTo>
                      <a:pt x="705" y="262"/>
                    </a:lnTo>
                    <a:lnTo>
                      <a:pt x="707" y="255"/>
                    </a:lnTo>
                    <a:lnTo>
                      <a:pt x="711" y="246"/>
                    </a:lnTo>
                    <a:lnTo>
                      <a:pt x="716" y="240"/>
                    </a:lnTo>
                    <a:lnTo>
                      <a:pt x="719" y="235"/>
                    </a:lnTo>
                    <a:lnTo>
                      <a:pt x="720" y="228"/>
                    </a:lnTo>
                    <a:lnTo>
                      <a:pt x="724" y="224"/>
                    </a:lnTo>
                    <a:lnTo>
                      <a:pt x="730" y="218"/>
                    </a:lnTo>
                    <a:lnTo>
                      <a:pt x="730" y="210"/>
                    </a:lnTo>
                    <a:lnTo>
                      <a:pt x="737" y="203"/>
                    </a:lnTo>
                    <a:lnTo>
                      <a:pt x="740" y="198"/>
                    </a:lnTo>
                    <a:lnTo>
                      <a:pt x="744" y="194"/>
                    </a:lnTo>
                    <a:lnTo>
                      <a:pt x="746" y="185"/>
                    </a:lnTo>
                    <a:lnTo>
                      <a:pt x="752" y="177"/>
                    </a:lnTo>
                    <a:lnTo>
                      <a:pt x="753" y="170"/>
                    </a:lnTo>
                    <a:lnTo>
                      <a:pt x="756" y="165"/>
                    </a:lnTo>
                    <a:lnTo>
                      <a:pt x="759" y="154"/>
                    </a:lnTo>
                    <a:lnTo>
                      <a:pt x="762" y="148"/>
                    </a:lnTo>
                    <a:lnTo>
                      <a:pt x="767" y="140"/>
                    </a:lnTo>
                    <a:lnTo>
                      <a:pt x="767" y="135"/>
                    </a:lnTo>
                    <a:lnTo>
                      <a:pt x="768" y="131"/>
                    </a:lnTo>
                    <a:lnTo>
                      <a:pt x="763" y="122"/>
                    </a:lnTo>
                    <a:lnTo>
                      <a:pt x="759" y="118"/>
                    </a:lnTo>
                    <a:lnTo>
                      <a:pt x="757" y="117"/>
                    </a:lnTo>
                    <a:lnTo>
                      <a:pt x="752" y="111"/>
                    </a:lnTo>
                    <a:lnTo>
                      <a:pt x="748" y="107"/>
                    </a:lnTo>
                    <a:lnTo>
                      <a:pt x="744" y="103"/>
                    </a:lnTo>
                    <a:lnTo>
                      <a:pt x="740" y="99"/>
                    </a:lnTo>
                    <a:lnTo>
                      <a:pt x="736" y="95"/>
                    </a:lnTo>
                    <a:lnTo>
                      <a:pt x="731" y="91"/>
                    </a:lnTo>
                    <a:lnTo>
                      <a:pt x="729" y="88"/>
                    </a:lnTo>
                    <a:lnTo>
                      <a:pt x="723" y="83"/>
                    </a:lnTo>
                    <a:lnTo>
                      <a:pt x="719" y="78"/>
                    </a:lnTo>
                    <a:lnTo>
                      <a:pt x="716" y="76"/>
                    </a:lnTo>
                    <a:lnTo>
                      <a:pt x="711" y="70"/>
                    </a:lnTo>
                    <a:lnTo>
                      <a:pt x="710" y="69"/>
                    </a:lnTo>
                    <a:lnTo>
                      <a:pt x="704" y="63"/>
                    </a:lnTo>
                    <a:lnTo>
                      <a:pt x="700" y="59"/>
                    </a:lnTo>
                    <a:lnTo>
                      <a:pt x="697" y="57"/>
                    </a:lnTo>
                    <a:lnTo>
                      <a:pt x="693" y="52"/>
                    </a:lnTo>
                    <a:lnTo>
                      <a:pt x="692" y="51"/>
                    </a:lnTo>
                    <a:lnTo>
                      <a:pt x="686" y="46"/>
                    </a:lnTo>
                    <a:lnTo>
                      <a:pt x="682" y="41"/>
                    </a:lnTo>
                    <a:lnTo>
                      <a:pt x="681" y="40"/>
                    </a:lnTo>
                    <a:lnTo>
                      <a:pt x="677" y="36"/>
                    </a:lnTo>
                    <a:lnTo>
                      <a:pt x="673" y="32"/>
                    </a:lnTo>
                    <a:lnTo>
                      <a:pt x="667" y="26"/>
                    </a:lnTo>
                    <a:lnTo>
                      <a:pt x="663" y="22"/>
                    </a:lnTo>
                    <a:lnTo>
                      <a:pt x="659" y="18"/>
                    </a:lnTo>
                    <a:lnTo>
                      <a:pt x="655" y="14"/>
                    </a:lnTo>
                    <a:lnTo>
                      <a:pt x="651" y="10"/>
                    </a:lnTo>
                    <a:lnTo>
                      <a:pt x="648" y="7"/>
                    </a:lnTo>
                    <a:lnTo>
                      <a:pt x="655" y="0"/>
                    </a:lnTo>
                  </a:path>
                </a:pathLst>
              </a:custGeom>
              <a:solidFill>
                <a:srgbClr val="9B9B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AutoShape 816">
              <a:extLst>
                <a:ext uri="{FF2B5EF4-FFF2-40B4-BE49-F238E27FC236}">
                  <a16:creationId xmlns:a16="http://schemas.microsoft.com/office/drawing/2014/main" id="{5FD00801-91EC-496E-A1F6-74D1F04AF9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050" y="2347"/>
              <a:ext cx="225" cy="74"/>
            </a:xfrm>
            <a:prstGeom prst="roundRect">
              <a:avLst>
                <a:gd name="adj" fmla="val 12477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AutoShape 817">
              <a:extLst>
                <a:ext uri="{FF2B5EF4-FFF2-40B4-BE49-F238E27FC236}">
                  <a16:creationId xmlns:a16="http://schemas.microsoft.com/office/drawing/2014/main" id="{012DEF8A-8D4E-4582-8C6F-E7791D8BAB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92" y="2419"/>
              <a:ext cx="287" cy="184"/>
            </a:xfrm>
            <a:prstGeom prst="roundRect">
              <a:avLst>
                <a:gd name="adj" fmla="val 5727"/>
              </a:avLst>
            </a:prstGeom>
            <a:solidFill>
              <a:srgbClr val="99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AutoShape 818">
              <a:extLst>
                <a:ext uri="{FF2B5EF4-FFF2-40B4-BE49-F238E27FC236}">
                  <a16:creationId xmlns:a16="http://schemas.microsoft.com/office/drawing/2014/main" id="{4A69A978-0770-467C-A1F9-033D8ED91A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80" y="2562"/>
              <a:ext cx="287" cy="522"/>
            </a:xfrm>
            <a:prstGeom prst="roundRect">
              <a:avLst>
                <a:gd name="adj" fmla="val 5727"/>
              </a:avLst>
            </a:prstGeom>
            <a:solidFill>
              <a:srgbClr val="0321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" name="Oval 819">
              <a:extLst>
                <a:ext uri="{FF2B5EF4-FFF2-40B4-BE49-F238E27FC236}">
                  <a16:creationId xmlns:a16="http://schemas.microsoft.com/office/drawing/2014/main" id="{E83A0F1B-0435-4A0B-8962-FC15F6CDCA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134" y="2393"/>
              <a:ext cx="33" cy="3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AutoShape 820">
              <a:extLst>
                <a:ext uri="{FF2B5EF4-FFF2-40B4-BE49-F238E27FC236}">
                  <a16:creationId xmlns:a16="http://schemas.microsoft.com/office/drawing/2014/main" id="{EF6CE2DC-82C0-4F85-9868-AF9F45DAB2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90" y="2610"/>
              <a:ext cx="69" cy="44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AutoShape 821">
              <a:extLst>
                <a:ext uri="{FF2B5EF4-FFF2-40B4-BE49-F238E27FC236}">
                  <a16:creationId xmlns:a16="http://schemas.microsoft.com/office/drawing/2014/main" id="{E08C1DA0-0F08-4E7E-B5D0-EB167EE846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80" y="2700"/>
              <a:ext cx="70" cy="44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AutoShape 822">
              <a:extLst>
                <a:ext uri="{FF2B5EF4-FFF2-40B4-BE49-F238E27FC236}">
                  <a16:creationId xmlns:a16="http://schemas.microsoft.com/office/drawing/2014/main" id="{348F72A4-D7A5-4C42-93FD-E6401A1DF6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31" y="2665"/>
              <a:ext cx="42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AutoShape 823">
              <a:extLst>
                <a:ext uri="{FF2B5EF4-FFF2-40B4-BE49-F238E27FC236}">
                  <a16:creationId xmlns:a16="http://schemas.microsoft.com/office/drawing/2014/main" id="{FDA51D58-AED2-493A-8180-4600B23631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91" y="2727"/>
              <a:ext cx="45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AutoShape 824">
              <a:extLst>
                <a:ext uri="{FF2B5EF4-FFF2-40B4-BE49-F238E27FC236}">
                  <a16:creationId xmlns:a16="http://schemas.microsoft.com/office/drawing/2014/main" id="{C7F410A2-3C41-4357-A83E-6E05423DF3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55" y="2787"/>
              <a:ext cx="37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AutoShape 825">
              <a:extLst>
                <a:ext uri="{FF2B5EF4-FFF2-40B4-BE49-F238E27FC236}">
                  <a16:creationId xmlns:a16="http://schemas.microsoft.com/office/drawing/2014/main" id="{13B32BF3-EA8A-4383-8C42-743675F7DD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86" y="2710"/>
              <a:ext cx="42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AutoShape 826">
              <a:extLst>
                <a:ext uri="{FF2B5EF4-FFF2-40B4-BE49-F238E27FC236}">
                  <a16:creationId xmlns:a16="http://schemas.microsoft.com/office/drawing/2014/main" id="{46FAD4F3-D0C0-4238-BC31-4345161F57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46" y="2772"/>
              <a:ext cx="45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AutoShape 827">
              <a:extLst>
                <a:ext uri="{FF2B5EF4-FFF2-40B4-BE49-F238E27FC236}">
                  <a16:creationId xmlns:a16="http://schemas.microsoft.com/office/drawing/2014/main" id="{0459549F-8662-45E3-BFDF-11E2DDC996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10" y="2832"/>
              <a:ext cx="37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828">
              <a:extLst>
                <a:ext uri="{FF2B5EF4-FFF2-40B4-BE49-F238E27FC236}">
                  <a16:creationId xmlns:a16="http://schemas.microsoft.com/office/drawing/2014/main" id="{F9AF4068-9F39-42E4-AA14-7E847B89AE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47" y="2752"/>
              <a:ext cx="42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AutoShape 829">
              <a:extLst>
                <a:ext uri="{FF2B5EF4-FFF2-40B4-BE49-F238E27FC236}">
                  <a16:creationId xmlns:a16="http://schemas.microsoft.com/office/drawing/2014/main" id="{C1DD47D1-CF3D-403A-87F5-442B5BCBA8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06" y="2813"/>
              <a:ext cx="45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AutoShape 830">
              <a:extLst>
                <a:ext uri="{FF2B5EF4-FFF2-40B4-BE49-F238E27FC236}">
                  <a16:creationId xmlns:a16="http://schemas.microsoft.com/office/drawing/2014/main" id="{FA4E94A0-443A-4E2E-AE4E-6925F61A65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70" y="2873"/>
              <a:ext cx="37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AutoShape 831">
              <a:extLst>
                <a:ext uri="{FF2B5EF4-FFF2-40B4-BE49-F238E27FC236}">
                  <a16:creationId xmlns:a16="http://schemas.microsoft.com/office/drawing/2014/main" id="{E6112D90-3526-43FC-A351-30C4AAA055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02" y="2795"/>
              <a:ext cx="42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AutoShape 832">
              <a:extLst>
                <a:ext uri="{FF2B5EF4-FFF2-40B4-BE49-F238E27FC236}">
                  <a16:creationId xmlns:a16="http://schemas.microsoft.com/office/drawing/2014/main" id="{35C261EA-3F19-4DE9-A0B3-79104E814A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62" y="2857"/>
              <a:ext cx="45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" name="AutoShape 833">
              <a:extLst>
                <a:ext uri="{FF2B5EF4-FFF2-40B4-BE49-F238E27FC236}">
                  <a16:creationId xmlns:a16="http://schemas.microsoft.com/office/drawing/2014/main" id="{AF977FCC-C3EF-4CB7-A185-4B78E95687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26" y="2917"/>
              <a:ext cx="37" cy="35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AutoShape 834">
              <a:extLst>
                <a:ext uri="{FF2B5EF4-FFF2-40B4-BE49-F238E27FC236}">
                  <a16:creationId xmlns:a16="http://schemas.microsoft.com/office/drawing/2014/main" id="{0F2C2A37-E98F-468B-983A-4C07E38B04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6" y="2828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AutoShape 835">
              <a:extLst>
                <a:ext uri="{FF2B5EF4-FFF2-40B4-BE49-F238E27FC236}">
                  <a16:creationId xmlns:a16="http://schemas.microsoft.com/office/drawing/2014/main" id="{9F0EC766-CD2E-499E-BC6C-239B44480C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09" y="2870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AutoShape 836">
              <a:extLst>
                <a:ext uri="{FF2B5EF4-FFF2-40B4-BE49-F238E27FC236}">
                  <a16:creationId xmlns:a16="http://schemas.microsoft.com/office/drawing/2014/main" id="{A31FCBD4-1CC6-49A1-BA75-AFB34D5397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56" y="2917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AutoShape 837">
              <a:extLst>
                <a:ext uri="{FF2B5EF4-FFF2-40B4-BE49-F238E27FC236}">
                  <a16:creationId xmlns:a16="http://schemas.microsoft.com/office/drawing/2014/main" id="{2C166D40-F7DC-467B-BD0E-340C93002E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98" y="2959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" name="AutoShape 838">
              <a:extLst>
                <a:ext uri="{FF2B5EF4-FFF2-40B4-BE49-F238E27FC236}">
                  <a16:creationId xmlns:a16="http://schemas.microsoft.com/office/drawing/2014/main" id="{25A6AE9F-742C-4C0E-8FED-4B33F3B33A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24" y="2871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AutoShape 839">
              <a:extLst>
                <a:ext uri="{FF2B5EF4-FFF2-40B4-BE49-F238E27FC236}">
                  <a16:creationId xmlns:a16="http://schemas.microsoft.com/office/drawing/2014/main" id="{2F20D41E-2B92-47A8-B7C6-09A77FE812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7" y="2912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6" name="AutoShape 840">
              <a:extLst>
                <a:ext uri="{FF2B5EF4-FFF2-40B4-BE49-F238E27FC236}">
                  <a16:creationId xmlns:a16="http://schemas.microsoft.com/office/drawing/2014/main" id="{EF0CAAC9-B442-402E-BC15-8E5A2C4940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13" y="2960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AutoShape 841">
              <a:extLst>
                <a:ext uri="{FF2B5EF4-FFF2-40B4-BE49-F238E27FC236}">
                  <a16:creationId xmlns:a16="http://schemas.microsoft.com/office/drawing/2014/main" id="{4EB2C9E9-818F-475E-950C-93DCCB9D37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56" y="3002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AutoShape 842">
              <a:extLst>
                <a:ext uri="{FF2B5EF4-FFF2-40B4-BE49-F238E27FC236}">
                  <a16:creationId xmlns:a16="http://schemas.microsoft.com/office/drawing/2014/main" id="{90CF68CC-18CB-4491-A491-1E011E06EC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479" y="2916"/>
              <a:ext cx="33" cy="35"/>
            </a:xfrm>
            <a:prstGeom prst="roundRect">
              <a:avLst>
                <a:gd name="adj" fmla="val 37477"/>
              </a:avLst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AutoShape 843">
              <a:extLst>
                <a:ext uri="{FF2B5EF4-FFF2-40B4-BE49-F238E27FC236}">
                  <a16:creationId xmlns:a16="http://schemas.microsoft.com/office/drawing/2014/main" id="{8E1FBD59-1779-4E79-A87A-3D1F7D43EB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22" y="2958"/>
              <a:ext cx="31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AutoShape 844">
              <a:extLst>
                <a:ext uri="{FF2B5EF4-FFF2-40B4-BE49-F238E27FC236}">
                  <a16:creationId xmlns:a16="http://schemas.microsoft.com/office/drawing/2014/main" id="{880350F1-B13E-4CD1-B1ED-FFA4D1D45E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9" y="3005"/>
              <a:ext cx="33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AutoShape 845">
              <a:extLst>
                <a:ext uri="{FF2B5EF4-FFF2-40B4-BE49-F238E27FC236}">
                  <a16:creationId xmlns:a16="http://schemas.microsoft.com/office/drawing/2014/main" id="{25C1B2AA-CE3A-4440-9B3E-0D47ACB9E1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11" y="3047"/>
              <a:ext cx="31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4" name="二等辺三角形 7172">
            <a:extLst>
              <a:ext uri="{FF2B5EF4-FFF2-40B4-BE49-F238E27FC236}">
                <a16:creationId xmlns:a16="http://schemas.microsoft.com/office/drawing/2014/main" id="{1F1517BE-781F-4105-B65A-7C8E4F7CE8D0}"/>
              </a:ext>
            </a:extLst>
          </p:cNvPr>
          <p:cNvSpPr>
            <a:spLocks noChangeArrowheads="1"/>
          </p:cNvSpPr>
          <p:nvPr/>
        </p:nvSpPr>
        <p:spPr bwMode="auto">
          <a:xfrm rot="16991479" flipH="1">
            <a:off x="1440121" y="2347048"/>
            <a:ext cx="189450" cy="1385190"/>
          </a:xfrm>
          <a:prstGeom prst="triangle">
            <a:avLst>
              <a:gd name="adj" fmla="val 92281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SG" altLang="en-US" sz="1351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F8A14828-5520-41B7-A81F-61911E9E1D2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6019" b="88704" l="28958" r="71823"/>
                    </a14:imgEffect>
                  </a14:imgLayer>
                </a14:imgProps>
              </a:ext>
            </a:extLst>
          </a:blip>
          <a:srcRect l="27856" t="8121" r="27299" b="12294"/>
          <a:stretch/>
        </p:blipFill>
        <p:spPr>
          <a:xfrm>
            <a:off x="585078" y="4479855"/>
            <a:ext cx="696479" cy="632503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870BE38-9657-449C-82F1-C78C8454BEEC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928404" y="3509524"/>
            <a:ext cx="4914" cy="9703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210E43D-F568-4688-BA12-91C51E69748F}"/>
              </a:ext>
            </a:extLst>
          </p:cNvPr>
          <p:cNvCxnSpPr>
            <a:cxnSpLocks/>
          </p:cNvCxnSpPr>
          <p:nvPr/>
        </p:nvCxnSpPr>
        <p:spPr>
          <a:xfrm>
            <a:off x="1239573" y="4771524"/>
            <a:ext cx="28669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F9BCF41-3246-4DB5-8367-D5A63D0E1C96}"/>
              </a:ext>
            </a:extLst>
          </p:cNvPr>
          <p:cNvSpPr/>
          <p:nvPr/>
        </p:nvSpPr>
        <p:spPr>
          <a:xfrm>
            <a:off x="412141" y="5078043"/>
            <a:ext cx="1403750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 print stock card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6AFC2B0-65E8-4576-B117-77AB029D4F77}"/>
              </a:ext>
            </a:extLst>
          </p:cNvPr>
          <p:cNvSpPr/>
          <p:nvPr/>
        </p:nvSpPr>
        <p:spPr>
          <a:xfrm>
            <a:off x="4638677" y="3224815"/>
            <a:ext cx="1474766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IQC inspection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A00A8B6-980D-419B-AFAF-6643B284A51E}"/>
              </a:ext>
            </a:extLst>
          </p:cNvPr>
          <p:cNvCxnSpPr>
            <a:cxnSpLocks/>
            <a:stCxn id="65" idx="3"/>
            <a:endCxn id="111" idx="2"/>
          </p:cNvCxnSpPr>
          <p:nvPr/>
        </p:nvCxnSpPr>
        <p:spPr>
          <a:xfrm>
            <a:off x="3219484" y="3130252"/>
            <a:ext cx="1217799" cy="599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26F518F4-28BC-4BD7-9653-4F3308B0834D}"/>
              </a:ext>
            </a:extLst>
          </p:cNvPr>
          <p:cNvSpPr/>
          <p:nvPr/>
        </p:nvSpPr>
        <p:spPr>
          <a:xfrm>
            <a:off x="4437283" y="2947367"/>
            <a:ext cx="395348" cy="30220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B368159-FE1B-4D53-8AE5-B2177B9106A2}"/>
              </a:ext>
            </a:extLst>
          </p:cNvPr>
          <p:cNvCxnSpPr>
            <a:cxnSpLocks/>
          </p:cNvCxnSpPr>
          <p:nvPr/>
        </p:nvCxnSpPr>
        <p:spPr>
          <a:xfrm>
            <a:off x="4799364" y="3617594"/>
            <a:ext cx="0" cy="85506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626059A-E057-464A-85DA-1722BA865AE6}"/>
              </a:ext>
            </a:extLst>
          </p:cNvPr>
          <p:cNvSpPr/>
          <p:nvPr/>
        </p:nvSpPr>
        <p:spPr>
          <a:xfrm>
            <a:off x="4752767" y="3425883"/>
            <a:ext cx="46500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OK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1490DFE-8A7F-4324-AAFC-3D51E24DB380}"/>
              </a:ext>
            </a:extLst>
          </p:cNvPr>
          <p:cNvCxnSpPr>
            <a:cxnSpLocks/>
            <a:stCxn id="48" idx="1"/>
            <a:endCxn id="115" idx="3"/>
          </p:cNvCxnSpPr>
          <p:nvPr/>
        </p:nvCxnSpPr>
        <p:spPr>
          <a:xfrm rot="10800000">
            <a:off x="3777111" y="4026346"/>
            <a:ext cx="568199" cy="776380"/>
          </a:xfrm>
          <a:prstGeom prst="bentConnector3">
            <a:avLst>
              <a:gd name="adj1" fmla="val 29139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D836F8E-6A95-4020-B882-3ED56B2E8537}"/>
              </a:ext>
            </a:extLst>
          </p:cNvPr>
          <p:cNvSpPr/>
          <p:nvPr/>
        </p:nvSpPr>
        <p:spPr>
          <a:xfrm>
            <a:off x="3460447" y="3921531"/>
            <a:ext cx="316663" cy="2096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89716F6-342C-43A9-8160-5653A542E3E4}"/>
              </a:ext>
            </a:extLst>
          </p:cNvPr>
          <p:cNvSpPr/>
          <p:nvPr/>
        </p:nvSpPr>
        <p:spPr>
          <a:xfrm>
            <a:off x="3848680" y="3635685"/>
            <a:ext cx="113232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27598FA-59D9-46CB-AF24-B4BA53245912}"/>
              </a:ext>
            </a:extLst>
          </p:cNvPr>
          <p:cNvSpPr/>
          <p:nvPr/>
        </p:nvSpPr>
        <p:spPr>
          <a:xfrm>
            <a:off x="2802957" y="4745336"/>
            <a:ext cx="1096932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here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316929F-3027-43A0-B1BE-FB477BE07CD5}"/>
              </a:ext>
            </a:extLst>
          </p:cNvPr>
          <p:cNvCxnSpPr>
            <a:cxnSpLocks/>
          </p:cNvCxnSpPr>
          <p:nvPr/>
        </p:nvCxnSpPr>
        <p:spPr>
          <a:xfrm flipV="1">
            <a:off x="2674650" y="3493986"/>
            <a:ext cx="0" cy="39788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D85F52C-359C-4932-92FF-1AEBCD219901}"/>
              </a:ext>
            </a:extLst>
          </p:cNvPr>
          <p:cNvSpPr/>
          <p:nvPr/>
        </p:nvSpPr>
        <p:spPr>
          <a:xfrm>
            <a:off x="2636498" y="3418652"/>
            <a:ext cx="73383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Paste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5DB15EF-CFB3-4675-A531-42620E176DD9}"/>
              </a:ext>
            </a:extLst>
          </p:cNvPr>
          <p:cNvGrpSpPr/>
          <p:nvPr/>
        </p:nvGrpSpPr>
        <p:grpSpPr>
          <a:xfrm>
            <a:off x="2733919" y="6052041"/>
            <a:ext cx="1743962" cy="625645"/>
            <a:chOff x="5271654" y="4090272"/>
            <a:chExt cx="1157140" cy="415123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E30E5D7E-A78F-4247-8B64-8A8AAB3B7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262" y="4090272"/>
              <a:ext cx="589812" cy="415123"/>
            </a:xfrm>
            <a:prstGeom prst="rect">
              <a:avLst/>
            </a:prstGeom>
          </p:spPr>
        </p:pic>
        <p:sp>
          <p:nvSpPr>
            <p:cNvPr id="123" name="Rectangle 1">
              <a:extLst>
                <a:ext uri="{FF2B5EF4-FFF2-40B4-BE49-F238E27FC236}">
                  <a16:creationId xmlns:a16="http://schemas.microsoft.com/office/drawing/2014/main" id="{FFD709E4-7378-4A61-BFE8-CF8F0362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654" y="4228396"/>
              <a:ext cx="1157140" cy="204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Storing</a:t>
              </a:r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32162D4-5ECA-41AB-A198-0A6B8F0DB22B}"/>
              </a:ext>
            </a:extLst>
          </p:cNvPr>
          <p:cNvSpPr/>
          <p:nvPr/>
        </p:nvSpPr>
        <p:spPr>
          <a:xfrm>
            <a:off x="1459129" y="5527354"/>
            <a:ext cx="1582761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Inspection OK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2A810F-212F-468E-A231-1900C1D22108}"/>
              </a:ext>
            </a:extLst>
          </p:cNvPr>
          <p:cNvSpPr/>
          <p:nvPr/>
        </p:nvSpPr>
        <p:spPr>
          <a:xfrm>
            <a:off x="773354" y="6089911"/>
            <a:ext cx="223096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Guideline store 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Store function open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BFB3350-B641-442B-AC81-0FE17065A618}"/>
              </a:ext>
            </a:extLst>
          </p:cNvPr>
          <p:cNvCxnSpPr>
            <a:cxnSpLocks/>
            <a:stCxn id="51" idx="2"/>
            <a:endCxn id="122" idx="1"/>
          </p:cNvCxnSpPr>
          <p:nvPr/>
        </p:nvCxnSpPr>
        <p:spPr>
          <a:xfrm rot="16200000" flipH="1">
            <a:off x="2523170" y="5713115"/>
            <a:ext cx="847433" cy="456064"/>
          </a:xfrm>
          <a:prstGeom prst="bent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AF354C8-D851-4964-810B-D9E76E5B44D3}"/>
              </a:ext>
            </a:extLst>
          </p:cNvPr>
          <p:cNvCxnSpPr>
            <a:cxnSpLocks/>
          </p:cNvCxnSpPr>
          <p:nvPr/>
        </p:nvCxnSpPr>
        <p:spPr>
          <a:xfrm rot="5400000">
            <a:off x="3233882" y="4361608"/>
            <a:ext cx="2765841" cy="124067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69B2C03-DEE2-4F80-B919-5CE8D55CB0D1}"/>
              </a:ext>
            </a:extLst>
          </p:cNvPr>
          <p:cNvSpPr/>
          <p:nvPr/>
        </p:nvSpPr>
        <p:spPr>
          <a:xfrm>
            <a:off x="5189997" y="3540429"/>
            <a:ext cx="731723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yet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4807B36-6CE4-4683-8499-A0A25C0B20F7}"/>
              </a:ext>
            </a:extLst>
          </p:cNvPr>
          <p:cNvSpPr/>
          <p:nvPr/>
        </p:nvSpPr>
        <p:spPr>
          <a:xfrm>
            <a:off x="4034662" y="6224547"/>
            <a:ext cx="223096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function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C373A1B-4F80-4935-9E26-AC067BA38F09}"/>
              </a:ext>
            </a:extLst>
          </p:cNvPr>
          <p:cNvCxnSpPr>
            <a:cxnSpLocks/>
          </p:cNvCxnSpPr>
          <p:nvPr/>
        </p:nvCxnSpPr>
        <p:spPr>
          <a:xfrm>
            <a:off x="5707956" y="3600506"/>
            <a:ext cx="0" cy="19729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FE4CEE8-5A68-4D9C-A741-4CCFF0529C85}"/>
              </a:ext>
            </a:extLst>
          </p:cNvPr>
          <p:cNvSpPr/>
          <p:nvPr/>
        </p:nvSpPr>
        <p:spPr>
          <a:xfrm>
            <a:off x="5675578" y="3409254"/>
            <a:ext cx="46500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42EBBA0-2082-4267-9635-2FE1B23D8ECA}"/>
              </a:ext>
            </a:extLst>
          </p:cNvPr>
          <p:cNvGrpSpPr/>
          <p:nvPr/>
        </p:nvGrpSpPr>
        <p:grpSpPr>
          <a:xfrm>
            <a:off x="4874453" y="5600919"/>
            <a:ext cx="1743962" cy="625645"/>
            <a:chOff x="5271654" y="4090272"/>
            <a:chExt cx="1157140" cy="415123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04C223B2-0020-481C-B4AD-6B7055655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262" y="4090272"/>
              <a:ext cx="589812" cy="415123"/>
            </a:xfrm>
            <a:prstGeom prst="rect">
              <a:avLst/>
            </a:prstGeom>
          </p:spPr>
        </p:pic>
        <p:sp>
          <p:nvSpPr>
            <p:cNvPr id="134" name="Rectangle 1">
              <a:extLst>
                <a:ext uri="{FF2B5EF4-FFF2-40B4-BE49-F238E27FC236}">
                  <a16:creationId xmlns:a16="http://schemas.microsoft.com/office/drawing/2014/main" id="{C74E2E07-EF34-4F51-8B87-271A9D93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654" y="4107235"/>
              <a:ext cx="1157140" cy="34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location</a:t>
              </a:r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346FE255-9B2B-483E-96DC-7BE6663882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7" y="3042442"/>
            <a:ext cx="111290" cy="102051"/>
          </a:xfrm>
          <a:prstGeom prst="rect">
            <a:avLst/>
          </a:prstGeom>
          <a:ln w="28575">
            <a:noFill/>
          </a:ln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CCF0D17A-A347-4BFF-93A8-C4A183A3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9"/>
            <a:ext cx="12192000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SWMS –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chop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IQC inspection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8684255-2A96-47D4-A86D-35F91B6D7CE5}"/>
              </a:ext>
            </a:extLst>
          </p:cNvPr>
          <p:cNvSpPr/>
          <p:nvPr/>
        </p:nvSpPr>
        <p:spPr>
          <a:xfrm>
            <a:off x="6445540" y="593169"/>
            <a:ext cx="5638470" cy="622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1D43690-2468-446D-A0BF-DE19102130BA}"/>
              </a:ext>
            </a:extLst>
          </p:cNvPr>
          <p:cNvSpPr/>
          <p:nvPr/>
        </p:nvSpPr>
        <p:spPr>
          <a:xfrm>
            <a:off x="184447" y="1036388"/>
            <a:ext cx="1564069" cy="4552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 receipt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7D150D8-83CD-4ED9-84A3-825844AA6CF1}"/>
              </a:ext>
            </a:extLst>
          </p:cNvPr>
          <p:cNvSpPr/>
          <p:nvPr/>
        </p:nvSpPr>
        <p:spPr>
          <a:xfrm>
            <a:off x="2556277" y="1036388"/>
            <a:ext cx="1564069" cy="4552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IQC check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AA94C40-1CE2-4AC8-A81E-1CFC782452B7}"/>
              </a:ext>
            </a:extLst>
          </p:cNvPr>
          <p:cNvSpPr/>
          <p:nvPr/>
        </p:nvSpPr>
        <p:spPr>
          <a:xfrm>
            <a:off x="4710811" y="1036388"/>
            <a:ext cx="1564069" cy="4552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Storing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0FA024-DD29-4808-BF82-8A00F6B11F57}"/>
              </a:ext>
            </a:extLst>
          </p:cNvPr>
          <p:cNvCxnSpPr>
            <a:stCxn id="138" idx="3"/>
            <a:endCxn id="140" idx="1"/>
          </p:cNvCxnSpPr>
          <p:nvPr/>
        </p:nvCxnSpPr>
        <p:spPr>
          <a:xfrm>
            <a:off x="1748516" y="1264029"/>
            <a:ext cx="807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6CDDB80-54FC-4F25-9341-1354E29057A5}"/>
              </a:ext>
            </a:extLst>
          </p:cNvPr>
          <p:cNvCxnSpPr>
            <a:cxnSpLocks/>
            <a:stCxn id="140" idx="3"/>
            <a:endCxn id="141" idx="1"/>
          </p:cNvCxnSpPr>
          <p:nvPr/>
        </p:nvCxnSpPr>
        <p:spPr>
          <a:xfrm>
            <a:off x="4120346" y="1264029"/>
            <a:ext cx="5904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F112EDD-1441-47A9-9561-CC46D18035ED}"/>
              </a:ext>
            </a:extLst>
          </p:cNvPr>
          <p:cNvSpPr/>
          <p:nvPr/>
        </p:nvSpPr>
        <p:spPr>
          <a:xfrm>
            <a:off x="4176771" y="884824"/>
            <a:ext cx="46500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OK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9B1073D-5B70-4A61-9924-D4491870EE8D}"/>
              </a:ext>
            </a:extLst>
          </p:cNvPr>
          <p:cNvSpPr/>
          <p:nvPr/>
        </p:nvSpPr>
        <p:spPr>
          <a:xfrm>
            <a:off x="1794231" y="989752"/>
            <a:ext cx="73383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Inspection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89E7F38D-1301-43BB-A721-12AD9FA1F51F}"/>
              </a:ext>
            </a:extLst>
          </p:cNvPr>
          <p:cNvCxnSpPr>
            <a:stCxn id="138" idx="2"/>
            <a:endCxn id="141" idx="2"/>
          </p:cNvCxnSpPr>
          <p:nvPr/>
        </p:nvCxnSpPr>
        <p:spPr>
          <a:xfrm rot="16200000" flipH="1">
            <a:off x="3229664" y="-771513"/>
            <a:ext cx="12700" cy="4526364"/>
          </a:xfrm>
          <a:prstGeom prst="bentConnector3">
            <a:avLst>
              <a:gd name="adj1" fmla="val 24821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4BF351C-699A-4DBA-89EF-0A445FFF32C4}"/>
              </a:ext>
            </a:extLst>
          </p:cNvPr>
          <p:cNvSpPr/>
          <p:nvPr/>
        </p:nvSpPr>
        <p:spPr>
          <a:xfrm>
            <a:off x="2529257" y="1394193"/>
            <a:ext cx="2098302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None inspection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BFAE4CF-DFEA-4FB1-9BC5-0982BCAD2EE0}"/>
              </a:ext>
            </a:extLst>
          </p:cNvPr>
          <p:cNvSpPr/>
          <p:nvPr/>
        </p:nvSpPr>
        <p:spPr>
          <a:xfrm>
            <a:off x="106627" y="606918"/>
            <a:ext cx="2190322" cy="35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D5FCF9E-FD41-44DC-A8C7-0686FD7CD4D8}"/>
              </a:ext>
            </a:extLst>
          </p:cNvPr>
          <p:cNvSpPr/>
          <p:nvPr/>
        </p:nvSpPr>
        <p:spPr>
          <a:xfrm>
            <a:off x="6445540" y="593169"/>
            <a:ext cx="5638469" cy="523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kind of chop remove?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1284D92-21B1-4BF4-98EB-B4C741E2500E}"/>
              </a:ext>
            </a:extLst>
          </p:cNvPr>
          <p:cNvSpPr/>
          <p:nvPr/>
        </p:nvSpPr>
        <p:spPr>
          <a:xfrm>
            <a:off x="6771340" y="4992863"/>
            <a:ext cx="1487231" cy="494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 chop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AF3A29B-CA40-464C-A8DF-738899CCAE4F}"/>
              </a:ext>
            </a:extLst>
          </p:cNvPr>
          <p:cNvSpPr/>
          <p:nvPr/>
        </p:nvSpPr>
        <p:spPr>
          <a:xfrm>
            <a:off x="9821813" y="4955177"/>
            <a:ext cx="2556678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Inspection OK chop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403F772-64A3-46B3-A025-067D11C0F271}"/>
              </a:ext>
            </a:extLst>
          </p:cNvPr>
          <p:cNvGrpSpPr/>
          <p:nvPr/>
        </p:nvGrpSpPr>
        <p:grpSpPr>
          <a:xfrm>
            <a:off x="7268531" y="2714771"/>
            <a:ext cx="2840440" cy="1256385"/>
            <a:chOff x="-519597" y="681479"/>
            <a:chExt cx="2163694" cy="1283661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CF4510A-9B3D-4101-88E7-890019D374B9}"/>
                </a:ext>
              </a:extLst>
            </p:cNvPr>
            <p:cNvSpPr/>
            <p:nvPr/>
          </p:nvSpPr>
          <p:spPr>
            <a:xfrm>
              <a:off x="418313" y="1531224"/>
              <a:ext cx="1225784" cy="433916"/>
            </a:xfrm>
            <a:custGeom>
              <a:avLst/>
              <a:gdLst>
                <a:gd name="connsiteX0" fmla="*/ 0 w 1778000"/>
                <a:gd name="connsiteY0" fmla="*/ 433916 h 433916"/>
                <a:gd name="connsiteX1" fmla="*/ 433916 w 1778000"/>
                <a:gd name="connsiteY1" fmla="*/ 0 h 433916"/>
                <a:gd name="connsiteX2" fmla="*/ 1778000 w 1778000"/>
                <a:gd name="connsiteY2" fmla="*/ 0 h 433916"/>
                <a:gd name="connsiteX3" fmla="*/ 1335616 w 1778000"/>
                <a:gd name="connsiteY3" fmla="*/ 433916 h 433916"/>
                <a:gd name="connsiteX4" fmla="*/ 0 w 1778000"/>
                <a:gd name="connsiteY4" fmla="*/ 433916 h 43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433916">
                  <a:moveTo>
                    <a:pt x="0" y="433916"/>
                  </a:moveTo>
                  <a:lnTo>
                    <a:pt x="433916" y="0"/>
                  </a:lnTo>
                  <a:lnTo>
                    <a:pt x="1778000" y="0"/>
                  </a:lnTo>
                  <a:lnTo>
                    <a:pt x="1335616" y="433916"/>
                  </a:lnTo>
                  <a:lnTo>
                    <a:pt x="0" y="43391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1AC2F5F-D84F-4F8F-A4A3-09E82E89990B}"/>
                </a:ext>
              </a:extLst>
            </p:cNvPr>
            <p:cNvGrpSpPr/>
            <p:nvPr/>
          </p:nvGrpSpPr>
          <p:grpSpPr>
            <a:xfrm>
              <a:off x="-519597" y="681479"/>
              <a:ext cx="2061971" cy="1261562"/>
              <a:chOff x="-1863705" y="423466"/>
              <a:chExt cx="3893613" cy="2382204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4A42BA8-2101-49BD-84AA-AAD13BFC85EC}"/>
                  </a:ext>
                </a:extLst>
              </p:cNvPr>
              <p:cNvGrpSpPr/>
              <p:nvPr/>
            </p:nvGrpSpPr>
            <p:grpSpPr>
              <a:xfrm>
                <a:off x="910006" y="423466"/>
                <a:ext cx="1119902" cy="2268363"/>
                <a:chOff x="910006" y="423466"/>
                <a:chExt cx="1119902" cy="2268363"/>
              </a:xfrm>
            </p:grpSpPr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7E855F97-B9DD-4184-A4DF-94C2403F677E}"/>
                    </a:ext>
                  </a:extLst>
                </p:cNvPr>
                <p:cNvSpPr/>
                <p:nvPr/>
              </p:nvSpPr>
              <p:spPr>
                <a:xfrm>
                  <a:off x="1320993" y="1602769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54078706-8F63-49E3-A6AD-44D2F7090F5E}"/>
                    </a:ext>
                  </a:extLst>
                </p:cNvPr>
                <p:cNvSpPr/>
                <p:nvPr/>
              </p:nvSpPr>
              <p:spPr>
                <a:xfrm>
                  <a:off x="1115508" y="1787704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ube 169">
                  <a:extLst>
                    <a:ext uri="{FF2B5EF4-FFF2-40B4-BE49-F238E27FC236}">
                      <a16:creationId xmlns:a16="http://schemas.microsoft.com/office/drawing/2014/main" id="{FC1B29D1-D2D7-4C08-A06E-06B546AE04FE}"/>
                    </a:ext>
                  </a:extLst>
                </p:cNvPr>
                <p:cNvSpPr/>
                <p:nvPr/>
              </p:nvSpPr>
              <p:spPr>
                <a:xfrm>
                  <a:off x="910006" y="1982914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Cube 170">
                  <a:extLst>
                    <a:ext uri="{FF2B5EF4-FFF2-40B4-BE49-F238E27FC236}">
                      <a16:creationId xmlns:a16="http://schemas.microsoft.com/office/drawing/2014/main" id="{507D2A6E-47FA-4600-9BDB-5E3BDAC42D9D}"/>
                    </a:ext>
                  </a:extLst>
                </p:cNvPr>
                <p:cNvSpPr/>
                <p:nvPr/>
              </p:nvSpPr>
              <p:spPr>
                <a:xfrm>
                  <a:off x="1320992" y="990995"/>
                  <a:ext cx="708912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ube 171">
                  <a:extLst>
                    <a:ext uri="{FF2B5EF4-FFF2-40B4-BE49-F238E27FC236}">
                      <a16:creationId xmlns:a16="http://schemas.microsoft.com/office/drawing/2014/main" id="{1571AB62-7A42-4543-B80B-5455BDDE132E}"/>
                    </a:ext>
                  </a:extLst>
                </p:cNvPr>
                <p:cNvSpPr/>
                <p:nvPr/>
              </p:nvSpPr>
              <p:spPr>
                <a:xfrm>
                  <a:off x="1125772" y="1212352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Cube 172">
                  <a:extLst>
                    <a:ext uri="{FF2B5EF4-FFF2-40B4-BE49-F238E27FC236}">
                      <a16:creationId xmlns:a16="http://schemas.microsoft.com/office/drawing/2014/main" id="{D9E3BB13-A52D-4CB2-9072-2E3CE0CDD6D4}"/>
                    </a:ext>
                  </a:extLst>
                </p:cNvPr>
                <p:cNvSpPr/>
                <p:nvPr/>
              </p:nvSpPr>
              <p:spPr>
                <a:xfrm>
                  <a:off x="920284" y="1407559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Cube 173">
                  <a:extLst>
                    <a:ext uri="{FF2B5EF4-FFF2-40B4-BE49-F238E27FC236}">
                      <a16:creationId xmlns:a16="http://schemas.microsoft.com/office/drawing/2014/main" id="{AA236374-2274-40F1-9014-C4DBD4F177D9}"/>
                    </a:ext>
                  </a:extLst>
                </p:cNvPr>
                <p:cNvSpPr/>
                <p:nvPr/>
              </p:nvSpPr>
              <p:spPr>
                <a:xfrm>
                  <a:off x="1320992" y="423466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ube 174">
                  <a:extLst>
                    <a:ext uri="{FF2B5EF4-FFF2-40B4-BE49-F238E27FC236}">
                      <a16:creationId xmlns:a16="http://schemas.microsoft.com/office/drawing/2014/main" id="{4D432B8C-FE12-4075-A5F5-B6641ED92263}"/>
                    </a:ext>
                  </a:extLst>
                </p:cNvPr>
                <p:cNvSpPr/>
                <p:nvPr/>
              </p:nvSpPr>
              <p:spPr>
                <a:xfrm>
                  <a:off x="1133443" y="631862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7" name="Cube 166">
                <a:extLst>
                  <a:ext uri="{FF2B5EF4-FFF2-40B4-BE49-F238E27FC236}">
                    <a16:creationId xmlns:a16="http://schemas.microsoft.com/office/drawing/2014/main" id="{78D8942F-F030-46A6-A563-84DE548FD6A2}"/>
                  </a:ext>
                </a:extLst>
              </p:cNvPr>
              <p:cNvSpPr/>
              <p:nvPr/>
            </p:nvSpPr>
            <p:spPr>
              <a:xfrm>
                <a:off x="920911" y="831944"/>
                <a:ext cx="708918" cy="7089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Cube 225">
                <a:extLst>
                  <a:ext uri="{FF2B5EF4-FFF2-40B4-BE49-F238E27FC236}">
                    <a16:creationId xmlns:a16="http://schemas.microsoft.com/office/drawing/2014/main" id="{EFE423A0-C3E6-4327-B352-19E191718C04}"/>
                  </a:ext>
                </a:extLst>
              </p:cNvPr>
              <p:cNvSpPr/>
              <p:nvPr/>
            </p:nvSpPr>
            <p:spPr>
              <a:xfrm>
                <a:off x="-1863705" y="2096754"/>
                <a:ext cx="708918" cy="7089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Cube 233">
                <a:extLst>
                  <a:ext uri="{FF2B5EF4-FFF2-40B4-BE49-F238E27FC236}">
                    <a16:creationId xmlns:a16="http://schemas.microsoft.com/office/drawing/2014/main" id="{88405935-8E2E-4143-BC85-0706B2D5B200}"/>
                  </a:ext>
                </a:extLst>
              </p:cNvPr>
              <p:cNvSpPr/>
              <p:nvPr/>
            </p:nvSpPr>
            <p:spPr>
              <a:xfrm>
                <a:off x="175574" y="1947260"/>
                <a:ext cx="708918" cy="708917"/>
              </a:xfrm>
              <a:prstGeom prst="cube">
                <a:avLst/>
              </a:prstGeom>
              <a:solidFill>
                <a:schemeClr val="bg1">
                  <a:lumMod val="95000"/>
                  <a:alpha val="56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490AC5F-26D1-4651-9A7B-0AE5A41DDB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3607" y="2786290"/>
            <a:ext cx="1415863" cy="9585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214" name="Group 297">
            <a:extLst>
              <a:ext uri="{FF2B5EF4-FFF2-40B4-BE49-F238E27FC236}">
                <a16:creationId xmlns:a16="http://schemas.microsoft.com/office/drawing/2014/main" id="{A72AF14F-5C7E-476E-8D87-CC1EE6712CE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797557" y="3456940"/>
            <a:ext cx="479254" cy="699332"/>
            <a:chOff x="4239272" y="4596799"/>
            <a:chExt cx="1499664" cy="1866627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33A09E71-792A-4DFA-84BA-EF16BA9C7FA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218" name="Flowchart: Stored Data 217">
                <a:extLst>
                  <a:ext uri="{FF2B5EF4-FFF2-40B4-BE49-F238E27FC236}">
                    <a16:creationId xmlns:a16="http://schemas.microsoft.com/office/drawing/2014/main" id="{D9C9EC74-7CF7-4B91-AC51-644E4ED10C90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19" name="Flowchart: Stored Data 218">
                <a:extLst>
                  <a:ext uri="{FF2B5EF4-FFF2-40B4-BE49-F238E27FC236}">
                    <a16:creationId xmlns:a16="http://schemas.microsoft.com/office/drawing/2014/main" id="{DB79C457-EC9A-4E1D-8A48-89B3E0B09006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0" name="Flowchart: Stored Data 219">
                <a:extLst>
                  <a:ext uri="{FF2B5EF4-FFF2-40B4-BE49-F238E27FC236}">
                    <a16:creationId xmlns:a16="http://schemas.microsoft.com/office/drawing/2014/main" id="{1CDC587F-FCD4-4275-B802-2749BB3147E9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1" name="Flowchart: Stored Data 220">
                <a:extLst>
                  <a:ext uri="{FF2B5EF4-FFF2-40B4-BE49-F238E27FC236}">
                    <a16:creationId xmlns:a16="http://schemas.microsoft.com/office/drawing/2014/main" id="{04361FA8-41A3-4621-B373-E5961C12BBF8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12ACBD03-4641-4F55-831A-E8F7535E82E8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F20B5A74-31FE-418A-AA80-61431C2259E4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pic>
            <p:nvPicPr>
              <p:cNvPr id="224" name="Picture 2">
                <a:extLst>
                  <a:ext uri="{FF2B5EF4-FFF2-40B4-BE49-F238E27FC236}">
                    <a16:creationId xmlns:a16="http://schemas.microsoft.com/office/drawing/2014/main" id="{7C3CBAB5-5730-477C-B597-063A5874A5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" name="Picture 3">
                <a:extLst>
                  <a:ext uri="{FF2B5EF4-FFF2-40B4-BE49-F238E27FC236}">
                    <a16:creationId xmlns:a16="http://schemas.microsoft.com/office/drawing/2014/main" id="{2C41DC12-D366-48FD-880D-F0142FE4C1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89CEA957-32A8-49D4-A933-5A8407F54D28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  <p:sp>
          <p:nvSpPr>
            <p:cNvPr id="217" name="Moon 216">
              <a:extLst>
                <a:ext uri="{FF2B5EF4-FFF2-40B4-BE49-F238E27FC236}">
                  <a16:creationId xmlns:a16="http://schemas.microsoft.com/office/drawing/2014/main" id="{F876DA62-025B-43A0-97D3-3048DCE3A9D0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253DF8A1-FB1E-484E-900B-0EB800B34C66}"/>
              </a:ext>
            </a:extLst>
          </p:cNvPr>
          <p:cNvCxnSpPr>
            <a:cxnSpLocks/>
            <a:stCxn id="234" idx="2"/>
          </p:cNvCxnSpPr>
          <p:nvPr/>
        </p:nvCxnSpPr>
        <p:spPr>
          <a:xfrm flipH="1" flipV="1">
            <a:off x="7762552" y="3734247"/>
            <a:ext cx="9237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A241527-9276-4A09-972E-CEC5C9918DA6}"/>
              </a:ext>
            </a:extLst>
          </p:cNvPr>
          <p:cNvCxnSpPr>
            <a:cxnSpLocks/>
          </p:cNvCxnSpPr>
          <p:nvPr/>
        </p:nvCxnSpPr>
        <p:spPr>
          <a:xfrm>
            <a:off x="8366939" y="3847611"/>
            <a:ext cx="0" cy="16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371FC24-692E-4954-8A77-6D3147CB8EB3}"/>
              </a:ext>
            </a:extLst>
          </p:cNvPr>
          <p:cNvSpPr/>
          <p:nvPr/>
        </p:nvSpPr>
        <p:spPr>
          <a:xfrm>
            <a:off x="6685051" y="1221572"/>
            <a:ext cx="1564069" cy="247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 box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F221C9B-BEBB-48AB-8AF1-8D129E23D864}"/>
              </a:ext>
            </a:extLst>
          </p:cNvPr>
          <p:cNvSpPr/>
          <p:nvPr/>
        </p:nvSpPr>
        <p:spPr>
          <a:xfrm>
            <a:off x="8491516" y="1221572"/>
            <a:ext cx="1564069" cy="247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remain box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E661422-5AFF-4515-830B-1464F81C357F}"/>
              </a:ext>
            </a:extLst>
          </p:cNvPr>
          <p:cNvSpPr/>
          <p:nvPr/>
        </p:nvSpPr>
        <p:spPr>
          <a:xfrm>
            <a:off x="10331162" y="1237376"/>
            <a:ext cx="1564069" cy="247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Receiving card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5121ABA-6EF0-441F-9741-620C021D7B1E}"/>
              </a:ext>
            </a:extLst>
          </p:cNvPr>
          <p:cNvCxnSpPr>
            <a:cxnSpLocks/>
            <a:stCxn id="27" idx="0"/>
            <a:endCxn id="251" idx="4"/>
          </p:cNvCxnSpPr>
          <p:nvPr/>
        </p:nvCxnSpPr>
        <p:spPr>
          <a:xfrm flipH="1" flipV="1">
            <a:off x="7483709" y="3810412"/>
            <a:ext cx="2612" cy="332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6440C7A4-A14A-431A-B18A-28CB25D153E1}"/>
              </a:ext>
            </a:extLst>
          </p:cNvPr>
          <p:cNvSpPr/>
          <p:nvPr/>
        </p:nvSpPr>
        <p:spPr>
          <a:xfrm>
            <a:off x="7420863" y="3684720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65754289-20DF-4F20-8587-09745B4AAE87}"/>
              </a:ext>
            </a:extLst>
          </p:cNvPr>
          <p:cNvSpPr/>
          <p:nvPr/>
        </p:nvSpPr>
        <p:spPr>
          <a:xfrm>
            <a:off x="9536684" y="3601765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513BB6F7-ADFF-4E20-9979-4204160BBBB4}"/>
              </a:ext>
            </a:extLst>
          </p:cNvPr>
          <p:cNvSpPr/>
          <p:nvPr/>
        </p:nvSpPr>
        <p:spPr>
          <a:xfrm>
            <a:off x="9536684" y="3290370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9B4E3E46-6F5E-4A91-B0B4-9E81AFA3457C}"/>
              </a:ext>
            </a:extLst>
          </p:cNvPr>
          <p:cNvSpPr/>
          <p:nvPr/>
        </p:nvSpPr>
        <p:spPr>
          <a:xfrm>
            <a:off x="9536684" y="2988813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10A72D50-374F-49E6-85A2-1823AB7BEF13}"/>
              </a:ext>
            </a:extLst>
          </p:cNvPr>
          <p:cNvSpPr/>
          <p:nvPr/>
        </p:nvSpPr>
        <p:spPr>
          <a:xfrm>
            <a:off x="9709359" y="3485171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9D06F20B-9BEC-4EAE-BF92-6C4C8636EF96}"/>
              </a:ext>
            </a:extLst>
          </p:cNvPr>
          <p:cNvSpPr/>
          <p:nvPr/>
        </p:nvSpPr>
        <p:spPr>
          <a:xfrm>
            <a:off x="9709359" y="3173776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BED1A5C2-2EF1-4069-96A2-C27A0D2DAA3F}"/>
              </a:ext>
            </a:extLst>
          </p:cNvPr>
          <p:cNvSpPr/>
          <p:nvPr/>
        </p:nvSpPr>
        <p:spPr>
          <a:xfrm>
            <a:off x="9709359" y="2872219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5D3AE180-90B7-46C7-8ED8-782757CD47A5}"/>
              </a:ext>
            </a:extLst>
          </p:cNvPr>
          <p:cNvSpPr/>
          <p:nvPr/>
        </p:nvSpPr>
        <p:spPr>
          <a:xfrm>
            <a:off x="9877937" y="3377207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EEEC9E04-1ECF-49FF-ACB1-CC189669DF83}"/>
              </a:ext>
            </a:extLst>
          </p:cNvPr>
          <p:cNvSpPr/>
          <p:nvPr/>
        </p:nvSpPr>
        <p:spPr>
          <a:xfrm>
            <a:off x="9877937" y="3065812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2C207AC2-0F69-4944-BCE3-C08EB70936A0}"/>
              </a:ext>
            </a:extLst>
          </p:cNvPr>
          <p:cNvSpPr/>
          <p:nvPr/>
        </p:nvSpPr>
        <p:spPr>
          <a:xfrm>
            <a:off x="9877937" y="2764255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A3520016-DB79-4A49-8CB2-C52EF729D69C}"/>
              </a:ext>
            </a:extLst>
          </p:cNvPr>
          <p:cNvCxnSpPr>
            <a:cxnSpLocks/>
            <a:endCxn id="254" idx="5"/>
          </p:cNvCxnSpPr>
          <p:nvPr/>
        </p:nvCxnSpPr>
        <p:spPr>
          <a:xfrm flipH="1" flipV="1">
            <a:off x="9643969" y="3709050"/>
            <a:ext cx="527716" cy="599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A3C1D62F-E666-42E8-B3C3-A6DE8F372DA1}"/>
              </a:ext>
            </a:extLst>
          </p:cNvPr>
          <p:cNvCxnSpPr>
            <a:cxnSpLocks/>
          </p:cNvCxnSpPr>
          <p:nvPr/>
        </p:nvCxnSpPr>
        <p:spPr>
          <a:xfrm flipV="1">
            <a:off x="10841028" y="3415357"/>
            <a:ext cx="574458" cy="790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0EFF08C5-C1F0-45C7-9495-16D9BE33054A}"/>
              </a:ext>
            </a:extLst>
          </p:cNvPr>
          <p:cNvSpPr/>
          <p:nvPr/>
        </p:nvSpPr>
        <p:spPr>
          <a:xfrm>
            <a:off x="11368372" y="3379197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535C0B2-5021-45B6-802C-EA2020C07D8E}"/>
              </a:ext>
            </a:extLst>
          </p:cNvPr>
          <p:cNvSpPr/>
          <p:nvPr/>
        </p:nvSpPr>
        <p:spPr>
          <a:xfrm>
            <a:off x="6515099" y="1684016"/>
            <a:ext cx="1952323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 box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 To record the box which is picked up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0C447AD-59F7-474D-B17D-55DA2567D9DF}"/>
              </a:ext>
            </a:extLst>
          </p:cNvPr>
          <p:cNvSpPr/>
          <p:nvPr/>
        </p:nvSpPr>
        <p:spPr>
          <a:xfrm>
            <a:off x="8306492" y="1819625"/>
            <a:ext cx="227007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remain box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Approve indication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 for all boxes.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 To traceability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631AFAC-0346-43F2-A365-D2911070C2D2}"/>
              </a:ext>
            </a:extLst>
          </p:cNvPr>
          <p:cNvSpPr/>
          <p:nvPr/>
        </p:nvSpPr>
        <p:spPr>
          <a:xfrm>
            <a:off x="10216310" y="1866694"/>
            <a:ext cx="227007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Receiving card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Approve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indication for lot.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To traceability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Isosceles Triangle 272">
            <a:extLst>
              <a:ext uri="{FF2B5EF4-FFF2-40B4-BE49-F238E27FC236}">
                <a16:creationId xmlns:a16="http://schemas.microsoft.com/office/drawing/2014/main" id="{BB73D6F7-A0D2-4B5A-A5F4-6C1D91ADE8B6}"/>
              </a:ext>
            </a:extLst>
          </p:cNvPr>
          <p:cNvSpPr/>
          <p:nvPr/>
        </p:nvSpPr>
        <p:spPr>
          <a:xfrm rot="10800000">
            <a:off x="7054401" y="5475348"/>
            <a:ext cx="4403990" cy="17468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61121F5-C925-4891-B932-0863AFBF8022}"/>
              </a:ext>
            </a:extLst>
          </p:cNvPr>
          <p:cNvSpPr/>
          <p:nvPr/>
        </p:nvSpPr>
        <p:spPr>
          <a:xfrm>
            <a:off x="7414648" y="5199978"/>
            <a:ext cx="3597336" cy="258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F4CD1A9-FEB0-4AA3-8CD9-FCCE18F2C726}"/>
              </a:ext>
            </a:extLst>
          </p:cNvPr>
          <p:cNvSpPr/>
          <p:nvPr/>
        </p:nvSpPr>
        <p:spPr>
          <a:xfrm>
            <a:off x="6534709" y="5768081"/>
            <a:ext cx="1878797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– chop cannot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0CEF409-1E27-4859-B766-299673D4FC50}"/>
              </a:ext>
            </a:extLst>
          </p:cNvPr>
          <p:cNvSpPr/>
          <p:nvPr/>
        </p:nvSpPr>
        <p:spPr>
          <a:xfrm>
            <a:off x="8537536" y="5775251"/>
            <a:ext cx="167373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– chop can replace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2A7788C-47A1-4A3C-B6E7-1DDED452F454}"/>
              </a:ext>
            </a:extLst>
          </p:cNvPr>
          <p:cNvSpPr/>
          <p:nvPr/>
        </p:nvSpPr>
        <p:spPr>
          <a:xfrm>
            <a:off x="106627" y="1935829"/>
            <a:ext cx="2190322" cy="35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E-chop concept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95BA25F-D029-4945-94C3-6C3D0C26BEAB}"/>
              </a:ext>
            </a:extLst>
          </p:cNvPr>
          <p:cNvSpPr/>
          <p:nvPr/>
        </p:nvSpPr>
        <p:spPr>
          <a:xfrm>
            <a:off x="10234698" y="5782643"/>
            <a:ext cx="167373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– chop can replace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690B731-60DE-4DD5-9566-F14ABA17D7E8}"/>
              </a:ext>
            </a:extLst>
          </p:cNvPr>
          <p:cNvSpPr/>
          <p:nvPr/>
        </p:nvSpPr>
        <p:spPr>
          <a:xfrm>
            <a:off x="6630215" y="6270488"/>
            <a:ext cx="167373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856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238">
            <a:extLst>
              <a:ext uri="{FF2B5EF4-FFF2-40B4-BE49-F238E27FC236}">
                <a16:creationId xmlns:a16="http://schemas.microsoft.com/office/drawing/2014/main" id="{AC9D3146-D023-4BFE-BFE6-5482B9C5134C}"/>
              </a:ext>
            </a:extLst>
          </p:cNvPr>
          <p:cNvSpPr/>
          <p:nvPr/>
        </p:nvSpPr>
        <p:spPr>
          <a:xfrm>
            <a:off x="10218842" y="1193533"/>
            <a:ext cx="1788711" cy="5579566"/>
          </a:xfrm>
          <a:prstGeom prst="rect">
            <a:avLst/>
          </a:prstGeom>
          <a:solidFill>
            <a:schemeClr val="accent4">
              <a:lumMod val="20000"/>
              <a:lumOff val="8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122130BB-7D08-46F3-A4F8-EF4B7016333C}"/>
              </a:ext>
            </a:extLst>
          </p:cNvPr>
          <p:cNvSpPr/>
          <p:nvPr/>
        </p:nvSpPr>
        <p:spPr>
          <a:xfrm>
            <a:off x="8375718" y="1193533"/>
            <a:ext cx="1796662" cy="5579566"/>
          </a:xfrm>
          <a:prstGeom prst="rect">
            <a:avLst/>
          </a:prstGeom>
          <a:solidFill>
            <a:schemeClr val="accent4">
              <a:lumMod val="20000"/>
              <a:lumOff val="8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F2B2916-A240-4E00-B5AC-DF81861EA525}"/>
              </a:ext>
            </a:extLst>
          </p:cNvPr>
          <p:cNvSpPr/>
          <p:nvPr/>
        </p:nvSpPr>
        <p:spPr>
          <a:xfrm>
            <a:off x="6571134" y="1193533"/>
            <a:ext cx="1761937" cy="5579566"/>
          </a:xfrm>
          <a:prstGeom prst="rect">
            <a:avLst/>
          </a:prstGeom>
          <a:solidFill>
            <a:schemeClr val="accent4">
              <a:lumMod val="20000"/>
              <a:lumOff val="80000"/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0F723A2-B272-4AED-87AB-CD2B2FFC6BD8}"/>
              </a:ext>
            </a:extLst>
          </p:cNvPr>
          <p:cNvSpPr/>
          <p:nvPr/>
        </p:nvSpPr>
        <p:spPr>
          <a:xfrm>
            <a:off x="6515099" y="4044386"/>
            <a:ext cx="5532077" cy="15217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D850E30-C26A-4276-AAD6-B9A2D3543A47}"/>
              </a:ext>
            </a:extLst>
          </p:cNvPr>
          <p:cNvSpPr/>
          <p:nvPr/>
        </p:nvSpPr>
        <p:spPr>
          <a:xfrm>
            <a:off x="106627" y="593169"/>
            <a:ext cx="6271138" cy="13194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2E977-97CA-48B1-83B5-48E041C52492}"/>
              </a:ext>
            </a:extLst>
          </p:cNvPr>
          <p:cNvGrpSpPr>
            <a:grpSpLocks/>
          </p:cNvGrpSpPr>
          <p:nvPr/>
        </p:nvGrpSpPr>
        <p:grpSpPr bwMode="auto">
          <a:xfrm>
            <a:off x="6902449" y="4143090"/>
            <a:ext cx="1156181" cy="943143"/>
            <a:chOff x="1066510" y="0"/>
            <a:chExt cx="100" cy="76"/>
          </a:xfrm>
          <a:noFill/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82EC58E-3CE6-4B14-AD3E-17B8C4FAC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521" y="0"/>
              <a:ext cx="79" cy="76"/>
            </a:xfrm>
            <a:prstGeom prst="ellipse">
              <a:avLst/>
            </a:prstGeom>
            <a:grpFill/>
            <a:ln w="28575">
              <a:solidFill>
                <a:srgbClr xmlns:mc="http://schemas.openxmlformats.org/markup-compatibility/2006" xmlns:a14="http://schemas.microsoft.com/office/drawing/2010/main" val="008000" mc:Ignorable="a14" a14:legacySpreadsheetColorIndex="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Line 74">
              <a:extLst>
                <a:ext uri="{FF2B5EF4-FFF2-40B4-BE49-F238E27FC236}">
                  <a16:creationId xmlns:a16="http://schemas.microsoft.com/office/drawing/2014/main" id="{488FE614-C541-4908-9278-5E0314A4E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522" y="39"/>
              <a:ext cx="76" cy="0"/>
            </a:xfrm>
            <a:prstGeom prst="line">
              <a:avLst/>
            </a:prstGeom>
            <a:grpFill/>
            <a:ln w="19050">
              <a:solidFill>
                <a:srgbClr xmlns:mc="http://schemas.openxmlformats.org/markup-compatibility/2006" xmlns:a14="http://schemas.microsoft.com/office/drawing/2010/main" val="008000" mc:Ignorable="a14" a14:legacySpreadsheetColorIndex="17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 Box 72">
              <a:extLst>
                <a:ext uri="{FF2B5EF4-FFF2-40B4-BE49-F238E27FC236}">
                  <a16:creationId xmlns:a16="http://schemas.microsoft.com/office/drawing/2014/main" id="{AAA7E327-82B7-467E-BF54-DCDD31FD9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510" y="8"/>
              <a:ext cx="100" cy="6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18288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PQC</a:t>
              </a: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Sampling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0B5A63-6B75-4F57-8ED1-84D9ECD7BDB9}"/>
              </a:ext>
            </a:extLst>
          </p:cNvPr>
          <p:cNvGrpSpPr>
            <a:grpSpLocks/>
          </p:cNvGrpSpPr>
          <p:nvPr/>
        </p:nvGrpSpPr>
        <p:grpSpPr bwMode="auto">
          <a:xfrm>
            <a:off x="9980849" y="4098819"/>
            <a:ext cx="1031135" cy="1034889"/>
            <a:chOff x="0" y="1311572"/>
            <a:chExt cx="1152525" cy="12001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78284B0-08AD-48BC-A851-A5BC3FD9F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11572"/>
              <a:ext cx="1152525" cy="1200150"/>
            </a:xfrm>
            <a:prstGeom prst="ellips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  <a:p>
              <a:pPr marL="0" marR="0" lvl="0" indent="0" algn="ctr" defTabSz="914400" rtl="0" eaLnBrk="1" fontAlgn="auto" latinLnBrk="0" hangingPunct="1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 Box 114">
              <a:extLst>
                <a:ext uri="{FF2B5EF4-FFF2-40B4-BE49-F238E27FC236}">
                  <a16:creationId xmlns:a16="http://schemas.microsoft.com/office/drawing/2014/main" id="{3C7F0DA8-B254-4D1D-A8B4-283CF9D97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75" y="2080899"/>
              <a:ext cx="742304" cy="35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7432" tIns="22860" rIns="27432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GB" sz="10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</a:t>
              </a:r>
              <a:r>
                <a:rPr kumimoji="0" lang="en-GB" sz="16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</a:t>
              </a:r>
              <a:r>
                <a:rPr kumimoji="0" lang="en-GB" sz="16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PQC</a:t>
              </a: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Line 115">
              <a:extLst>
                <a:ext uri="{FF2B5EF4-FFF2-40B4-BE49-F238E27FC236}">
                  <a16:creationId xmlns:a16="http://schemas.microsoft.com/office/drawing/2014/main" id="{03DA30B9-4528-42A5-B24B-D3E52CE00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2" y="1739452"/>
              <a:ext cx="1085850" cy="0"/>
            </a:xfrm>
            <a:prstGeom prst="lin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16">
              <a:extLst>
                <a:ext uri="{FF2B5EF4-FFF2-40B4-BE49-F238E27FC236}">
                  <a16:creationId xmlns:a16="http://schemas.microsoft.com/office/drawing/2014/main" id="{CD860412-BE58-409B-8306-8A290407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2" y="2094279"/>
              <a:ext cx="1085850" cy="0"/>
            </a:xfrm>
            <a:prstGeom prst="line">
              <a:avLst/>
            </a:prstGeom>
            <a:noFill/>
            <a:ln w="28575">
              <a:solidFill>
                <a:srgbClr xmlns:mc="http://schemas.openxmlformats.org/markup-compatibility/2006" xmlns:a14="http://schemas.microsoft.com/office/drawing/2010/main" val="0000FF" mc:Ignorable="a14" a14:legacySpreadsheetColorIndex="1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 Box 117">
              <a:extLst>
                <a:ext uri="{FF2B5EF4-FFF2-40B4-BE49-F238E27FC236}">
                  <a16:creationId xmlns:a16="http://schemas.microsoft.com/office/drawing/2014/main" id="{FBC4D781-64B0-4C45-885B-90FE2F116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4" y="1332087"/>
              <a:ext cx="1123224" cy="379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20" tIns="36576" rIns="45720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GB" sz="22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rPr>
                <a:t> OK</a:t>
              </a:r>
              <a:endPara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 Box 119">
              <a:extLst>
                <a:ext uri="{FF2B5EF4-FFF2-40B4-BE49-F238E27FC236}">
                  <a16:creationId xmlns:a16="http://schemas.microsoft.com/office/drawing/2014/main" id="{0FD81987-235D-4FDD-91FF-A976F1C05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1" y="1830630"/>
              <a:ext cx="1074388" cy="225669"/>
            </a:xfrm>
            <a:prstGeom prst="rect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FFFFFF" mc:Ignorable="a14" a14:legacySpreadsheetColorIndex="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65"/>
                  </a:solidFill>
                </a14:hiddenFill>
              </a:ext>
            </a:extLst>
          </p:spPr>
          <p:txBody>
            <a:bodyPr wrap="square" lIns="36576" tIns="27432" rIns="36576" bIns="0" anchor="t" upright="1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/>
              </a:pPr>
              <a:r>
                <a:rPr kumimoji="0" lang="en-US" sz="7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 Day- Month- Year</a:t>
              </a:r>
              <a:endPara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890B5E-D224-48CF-9D9D-A0BFCED5EF6C}"/>
              </a:ext>
            </a:extLst>
          </p:cNvPr>
          <p:cNvGrpSpPr/>
          <p:nvPr/>
        </p:nvGrpSpPr>
        <p:grpSpPr>
          <a:xfrm>
            <a:off x="2598941" y="2195137"/>
            <a:ext cx="1080975" cy="771054"/>
            <a:chOff x="652451" y="1438854"/>
            <a:chExt cx="1792695" cy="1076137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80A3596-B85F-4FFB-A230-8CC897AF3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532" b="92405" l="9091" r="93182">
                          <a14:foregroundMark x1="42424" y1="6329" x2="42424" y2="6329"/>
                          <a14:foregroundMark x1="85606" y1="63291" x2="85606" y2="63291"/>
                          <a14:foregroundMark x1="92424" y1="53165" x2="92424" y2="53165"/>
                          <a14:foregroundMark x1="93182" y1="55696" x2="93182" y2="55696"/>
                          <a14:foregroundMark x1="64394" y1="92405" x2="64394" y2="924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2451" y="1438854"/>
              <a:ext cx="1792695" cy="1076137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C9EAF94-11C8-4A40-B80F-4B69B0C9E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618" y="1885314"/>
              <a:ext cx="604831" cy="466753"/>
            </a:xfrm>
            <a:prstGeom prst="rect">
              <a:avLst/>
            </a:prstGeom>
            <a:ln w="28575">
              <a:noFill/>
            </a:ln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7415237-1FA3-4057-ACF8-A546FA9F36B3}"/>
              </a:ext>
            </a:extLst>
          </p:cNvPr>
          <p:cNvSpPr/>
          <p:nvPr/>
        </p:nvSpPr>
        <p:spPr>
          <a:xfrm>
            <a:off x="106627" y="595902"/>
            <a:ext cx="6271138" cy="622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297">
            <a:extLst>
              <a:ext uri="{FF2B5EF4-FFF2-40B4-BE49-F238E27FC236}">
                <a16:creationId xmlns:a16="http://schemas.microsoft.com/office/drawing/2014/main" id="{C2784BDF-C245-4E94-908B-CF96084553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06040" y="2863645"/>
            <a:ext cx="479254" cy="699332"/>
            <a:chOff x="4239272" y="4596799"/>
            <a:chExt cx="1499664" cy="186662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24C0E8E-DB42-4485-BDC2-E8946D7EC96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39" name="Flowchart: Stored Data 38">
                <a:extLst>
                  <a:ext uri="{FF2B5EF4-FFF2-40B4-BE49-F238E27FC236}">
                    <a16:creationId xmlns:a16="http://schemas.microsoft.com/office/drawing/2014/main" id="{C14D2C9A-F149-403E-971E-E38A52ECE2BC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0" name="Flowchart: Stored Data 39">
                <a:extLst>
                  <a:ext uri="{FF2B5EF4-FFF2-40B4-BE49-F238E27FC236}">
                    <a16:creationId xmlns:a16="http://schemas.microsoft.com/office/drawing/2014/main" id="{876A3212-2695-4FAF-9E8F-B63748170D58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1" name="Flowchart: Stored Data 40">
                <a:extLst>
                  <a:ext uri="{FF2B5EF4-FFF2-40B4-BE49-F238E27FC236}">
                    <a16:creationId xmlns:a16="http://schemas.microsoft.com/office/drawing/2014/main" id="{E4DBFF9E-1A31-45DA-931F-51DA9A6E5085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2" name="Flowchart: Stored Data 41">
                <a:extLst>
                  <a:ext uri="{FF2B5EF4-FFF2-40B4-BE49-F238E27FC236}">
                    <a16:creationId xmlns:a16="http://schemas.microsoft.com/office/drawing/2014/main" id="{416C006C-561A-444F-9387-C488201CF569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0C7461B-89ED-4150-BC82-ECC9623EA619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E3CB18-A13A-40D1-BC4D-3D89BE638A6D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75A16755-278F-404D-9CB1-AC50D0C0EE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3">
                <a:extLst>
                  <a:ext uri="{FF2B5EF4-FFF2-40B4-BE49-F238E27FC236}">
                    <a16:creationId xmlns:a16="http://schemas.microsoft.com/office/drawing/2014/main" id="{21E2023C-C437-44FA-AB25-E0E5099BE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50DAA41-4CBE-4227-BF49-A46561441A3B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  <p:sp>
          <p:nvSpPr>
            <p:cNvPr id="38" name="Moon 37">
              <a:extLst>
                <a:ext uri="{FF2B5EF4-FFF2-40B4-BE49-F238E27FC236}">
                  <a16:creationId xmlns:a16="http://schemas.microsoft.com/office/drawing/2014/main" id="{391599AC-3334-4D41-9284-4658E294D332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C533714-43AA-4F3F-B079-4F0031FCB3E2}"/>
              </a:ext>
            </a:extLst>
          </p:cNvPr>
          <p:cNvGrpSpPr/>
          <p:nvPr/>
        </p:nvGrpSpPr>
        <p:grpSpPr>
          <a:xfrm>
            <a:off x="3937794" y="4516148"/>
            <a:ext cx="1611547" cy="573155"/>
            <a:chOff x="5271654" y="4090272"/>
            <a:chExt cx="1157140" cy="41512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365EC09-869D-4C13-B572-D38F4476E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262" y="4090272"/>
              <a:ext cx="589812" cy="415123"/>
            </a:xfrm>
            <a:prstGeom prst="rect">
              <a:avLst/>
            </a:prstGeom>
          </p:spPr>
        </p:pic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F8303FF3-2FD6-4AD7-BF46-182150E5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654" y="4228396"/>
              <a:ext cx="1157140" cy="222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</a:t>
              </a:r>
              <a:r>
                <a:rPr kumimoji="0" lang="en-US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WMS</a:t>
              </a:r>
              <a:endParaRPr kumimoji="0" lang="en-GB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B9B080D-3D5D-4FF7-84AA-47DE4FBACDFB}"/>
              </a:ext>
            </a:extLst>
          </p:cNvPr>
          <p:cNvGrpSpPr/>
          <p:nvPr/>
        </p:nvGrpSpPr>
        <p:grpSpPr>
          <a:xfrm>
            <a:off x="1526267" y="3902672"/>
            <a:ext cx="2411527" cy="1614759"/>
            <a:chOff x="7761173" y="3171168"/>
            <a:chExt cx="2411527" cy="161475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EA7D6B2-2132-4CDA-97EF-B46710881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61173" y="3171168"/>
              <a:ext cx="2385174" cy="161475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1DB1DA9-B20B-4EF6-ABDB-894BADF8D071}"/>
                </a:ext>
              </a:extLst>
            </p:cNvPr>
            <p:cNvSpPr/>
            <p:nvPr/>
          </p:nvSpPr>
          <p:spPr>
            <a:xfrm>
              <a:off x="8998422" y="4015500"/>
              <a:ext cx="1174278" cy="456283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297">
            <a:extLst>
              <a:ext uri="{FF2B5EF4-FFF2-40B4-BE49-F238E27FC236}">
                <a16:creationId xmlns:a16="http://schemas.microsoft.com/office/drawing/2014/main" id="{4C2CA642-D8D7-499D-BEB4-95D0BEB8AB63}"/>
              </a:ext>
            </a:extLst>
          </p:cNvPr>
          <p:cNvGrpSpPr>
            <a:grpSpLocks/>
          </p:cNvGrpSpPr>
          <p:nvPr/>
        </p:nvGrpSpPr>
        <p:grpSpPr bwMode="auto">
          <a:xfrm>
            <a:off x="4951575" y="2723571"/>
            <a:ext cx="479254" cy="699332"/>
            <a:chOff x="4239272" y="4596799"/>
            <a:chExt cx="1499664" cy="186662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8A2E090-9859-4B9B-A1E6-CC6A2A352B80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57" name="Flowchart: Stored Data 56">
                <a:extLst>
                  <a:ext uri="{FF2B5EF4-FFF2-40B4-BE49-F238E27FC236}">
                    <a16:creationId xmlns:a16="http://schemas.microsoft.com/office/drawing/2014/main" id="{929FF479-B775-4DE5-B8D5-7B70BC064914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58" name="Flowchart: Stored Data 57">
                <a:extLst>
                  <a:ext uri="{FF2B5EF4-FFF2-40B4-BE49-F238E27FC236}">
                    <a16:creationId xmlns:a16="http://schemas.microsoft.com/office/drawing/2014/main" id="{96622D56-C8F5-4B61-8443-0228F408DC83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59" name="Flowchart: Stored Data 58">
                <a:extLst>
                  <a:ext uri="{FF2B5EF4-FFF2-40B4-BE49-F238E27FC236}">
                    <a16:creationId xmlns:a16="http://schemas.microsoft.com/office/drawing/2014/main" id="{2EAD8DB0-C885-4E48-82C0-26FB45BF22E1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60" name="Flowchart: Stored Data 59">
                <a:extLst>
                  <a:ext uri="{FF2B5EF4-FFF2-40B4-BE49-F238E27FC236}">
                    <a16:creationId xmlns:a16="http://schemas.microsoft.com/office/drawing/2014/main" id="{D60C334E-2836-450A-988C-2233FD1408EF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972FDAF-7435-4B4A-8312-98418861B8F8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849AA80-7E38-48EE-8F52-99E8FF3AD881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pic>
            <p:nvPicPr>
              <p:cNvPr id="63" name="Picture 2">
                <a:extLst>
                  <a:ext uri="{FF2B5EF4-FFF2-40B4-BE49-F238E27FC236}">
                    <a16:creationId xmlns:a16="http://schemas.microsoft.com/office/drawing/2014/main" id="{730F5D27-F852-4696-9352-1D755D958D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3">
                <a:extLst>
                  <a:ext uri="{FF2B5EF4-FFF2-40B4-BE49-F238E27FC236}">
                    <a16:creationId xmlns:a16="http://schemas.microsoft.com/office/drawing/2014/main" id="{942B2520-6922-4BD8-8DE4-94D14A5263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1D92F3-B2FE-4B04-80FE-38315504B456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  <p:sp>
          <p:nvSpPr>
            <p:cNvPr id="56" name="Moon 55">
              <a:extLst>
                <a:ext uri="{FF2B5EF4-FFF2-40B4-BE49-F238E27FC236}">
                  <a16:creationId xmlns:a16="http://schemas.microsoft.com/office/drawing/2014/main" id="{656D0093-EF1E-4A57-B65B-81DA5B26DD73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835ADE2E-74C3-464E-A49E-7C0B20B6956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32" b="92405" l="9091" r="93182">
                        <a14:foregroundMark x1="42424" y1="6329" x2="42424" y2="6329"/>
                        <a14:foregroundMark x1="85606" y1="63291" x2="85606" y2="63291"/>
                        <a14:foregroundMark x1="92424" y1="53165" x2="92424" y2="53165"/>
                        <a14:foregroundMark x1="93182" y1="55696" x2="93182" y2="55696"/>
                        <a14:foregroundMark x1="64394" y1="92405" x2="64394" y2="92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8509" y="2744725"/>
            <a:ext cx="1080975" cy="77105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D7AE428-B35A-4C8B-B05C-44C177BC93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345" y="3064614"/>
            <a:ext cx="364706" cy="334429"/>
          </a:xfrm>
          <a:prstGeom prst="rect">
            <a:avLst/>
          </a:prstGeom>
          <a:ln w="28575">
            <a:noFill/>
          </a:ln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D3323CE-F328-4015-896B-8120421BA2F4}"/>
              </a:ext>
            </a:extLst>
          </p:cNvPr>
          <p:cNvSpPr/>
          <p:nvPr/>
        </p:nvSpPr>
        <p:spPr>
          <a:xfrm>
            <a:off x="144823" y="3266286"/>
            <a:ext cx="558486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MCS</a:t>
            </a:r>
          </a:p>
        </p:txBody>
      </p:sp>
      <p:grpSp>
        <p:nvGrpSpPr>
          <p:cNvPr id="68" name="Group 810">
            <a:extLst>
              <a:ext uri="{FF2B5EF4-FFF2-40B4-BE49-F238E27FC236}">
                <a16:creationId xmlns:a16="http://schemas.microsoft.com/office/drawing/2014/main" id="{0CC297D4-7442-4501-B914-7BE1190B74F8}"/>
              </a:ext>
            </a:extLst>
          </p:cNvPr>
          <p:cNvGrpSpPr>
            <a:grpSpLocks/>
          </p:cNvGrpSpPr>
          <p:nvPr/>
        </p:nvGrpSpPr>
        <p:grpSpPr bwMode="auto">
          <a:xfrm rot="-2700000">
            <a:off x="608654" y="2900319"/>
            <a:ext cx="553421" cy="567179"/>
            <a:chOff x="2396" y="2242"/>
            <a:chExt cx="885" cy="907"/>
          </a:xfrm>
        </p:grpSpPr>
        <p:sp>
          <p:nvSpPr>
            <p:cNvPr id="69" name="AutoShape 811">
              <a:extLst>
                <a:ext uri="{FF2B5EF4-FFF2-40B4-BE49-F238E27FC236}">
                  <a16:creationId xmlns:a16="http://schemas.microsoft.com/office/drawing/2014/main" id="{CEE7C62B-F6EB-4FE4-9C1C-76964B4C9A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500000" flipH="1">
              <a:off x="2446" y="3027"/>
              <a:ext cx="130" cy="35"/>
            </a:xfrm>
            <a:prstGeom prst="triangle">
              <a:avLst>
                <a:gd name="adj" fmla="val 49977"/>
              </a:avLst>
            </a:prstGeom>
            <a:solidFill>
              <a:srgbClr val="9B9B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AutoShape 812">
              <a:extLst>
                <a:ext uri="{FF2B5EF4-FFF2-40B4-BE49-F238E27FC236}">
                  <a16:creationId xmlns:a16="http://schemas.microsoft.com/office/drawing/2014/main" id="{6C5B6C21-C183-4D03-B6B1-A51E7A701D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931" y="2328"/>
              <a:ext cx="371" cy="200"/>
            </a:xfrm>
            <a:prstGeom prst="roundRect">
              <a:avLst>
                <a:gd name="adj" fmla="val 12477"/>
              </a:avLst>
            </a:prstGeom>
            <a:solidFill>
              <a:srgbClr val="9B9B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1" name="Group 813">
              <a:extLst>
                <a:ext uri="{FF2B5EF4-FFF2-40B4-BE49-F238E27FC236}">
                  <a16:creationId xmlns:a16="http://schemas.microsoft.com/office/drawing/2014/main" id="{F3948D8C-F2EC-42A8-A882-881D74ADE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6" y="2264"/>
              <a:ext cx="885" cy="885"/>
              <a:chOff x="2396" y="2264"/>
              <a:chExt cx="885" cy="885"/>
            </a:xfrm>
          </p:grpSpPr>
          <p:sp>
            <p:nvSpPr>
              <p:cNvPr id="102" name="Freeform 814">
                <a:extLst>
                  <a:ext uri="{FF2B5EF4-FFF2-40B4-BE49-F238E27FC236}">
                    <a16:creationId xmlns:a16="http://schemas.microsoft.com/office/drawing/2014/main" id="{FBF67963-B9EF-436D-BB3C-45A032D6F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6" y="2264"/>
                <a:ext cx="826" cy="769"/>
              </a:xfrm>
              <a:custGeom>
                <a:avLst/>
                <a:gdLst>
                  <a:gd name="T0" fmla="*/ 119 w 826"/>
                  <a:gd name="T1" fmla="*/ 756 h 769"/>
                  <a:gd name="T2" fmla="*/ 102 w 826"/>
                  <a:gd name="T3" fmla="*/ 738 h 769"/>
                  <a:gd name="T4" fmla="*/ 85 w 826"/>
                  <a:gd name="T5" fmla="*/ 722 h 769"/>
                  <a:gd name="T6" fmla="*/ 70 w 826"/>
                  <a:gd name="T7" fmla="*/ 707 h 769"/>
                  <a:gd name="T8" fmla="*/ 55 w 826"/>
                  <a:gd name="T9" fmla="*/ 692 h 769"/>
                  <a:gd name="T10" fmla="*/ 40 w 826"/>
                  <a:gd name="T11" fmla="*/ 677 h 769"/>
                  <a:gd name="T12" fmla="*/ 26 w 826"/>
                  <a:gd name="T13" fmla="*/ 663 h 769"/>
                  <a:gd name="T14" fmla="*/ 8 w 826"/>
                  <a:gd name="T15" fmla="*/ 645 h 769"/>
                  <a:gd name="T16" fmla="*/ 8 w 826"/>
                  <a:gd name="T17" fmla="*/ 623 h 769"/>
                  <a:gd name="T18" fmla="*/ 21 w 826"/>
                  <a:gd name="T19" fmla="*/ 600 h 769"/>
                  <a:gd name="T20" fmla="*/ 35 w 826"/>
                  <a:gd name="T21" fmla="*/ 581 h 769"/>
                  <a:gd name="T22" fmla="*/ 48 w 826"/>
                  <a:gd name="T23" fmla="*/ 559 h 769"/>
                  <a:gd name="T24" fmla="*/ 62 w 826"/>
                  <a:gd name="T25" fmla="*/ 537 h 769"/>
                  <a:gd name="T26" fmla="*/ 80 w 826"/>
                  <a:gd name="T27" fmla="*/ 519 h 769"/>
                  <a:gd name="T28" fmla="*/ 100 w 826"/>
                  <a:gd name="T29" fmla="*/ 498 h 769"/>
                  <a:gd name="T30" fmla="*/ 118 w 826"/>
                  <a:gd name="T31" fmla="*/ 480 h 769"/>
                  <a:gd name="T32" fmla="*/ 136 w 826"/>
                  <a:gd name="T33" fmla="*/ 463 h 769"/>
                  <a:gd name="T34" fmla="*/ 154 w 826"/>
                  <a:gd name="T35" fmla="*/ 445 h 769"/>
                  <a:gd name="T36" fmla="*/ 177 w 826"/>
                  <a:gd name="T37" fmla="*/ 427 h 769"/>
                  <a:gd name="T38" fmla="*/ 196 w 826"/>
                  <a:gd name="T39" fmla="*/ 410 h 769"/>
                  <a:gd name="T40" fmla="*/ 227 w 826"/>
                  <a:gd name="T41" fmla="*/ 394 h 769"/>
                  <a:gd name="T42" fmla="*/ 249 w 826"/>
                  <a:gd name="T43" fmla="*/ 380 h 769"/>
                  <a:gd name="T44" fmla="*/ 272 w 826"/>
                  <a:gd name="T45" fmla="*/ 365 h 769"/>
                  <a:gd name="T46" fmla="*/ 294 w 826"/>
                  <a:gd name="T47" fmla="*/ 349 h 769"/>
                  <a:gd name="T48" fmla="*/ 309 w 826"/>
                  <a:gd name="T49" fmla="*/ 328 h 769"/>
                  <a:gd name="T50" fmla="*/ 325 w 826"/>
                  <a:gd name="T51" fmla="*/ 306 h 769"/>
                  <a:gd name="T52" fmla="*/ 342 w 826"/>
                  <a:gd name="T53" fmla="*/ 281 h 769"/>
                  <a:gd name="T54" fmla="*/ 358 w 826"/>
                  <a:gd name="T55" fmla="*/ 262 h 769"/>
                  <a:gd name="T56" fmla="*/ 372 w 826"/>
                  <a:gd name="T57" fmla="*/ 243 h 769"/>
                  <a:gd name="T58" fmla="*/ 389 w 826"/>
                  <a:gd name="T59" fmla="*/ 224 h 769"/>
                  <a:gd name="T60" fmla="*/ 400 w 826"/>
                  <a:gd name="T61" fmla="*/ 199 h 769"/>
                  <a:gd name="T62" fmla="*/ 416 w 826"/>
                  <a:gd name="T63" fmla="*/ 180 h 769"/>
                  <a:gd name="T64" fmla="*/ 438 w 826"/>
                  <a:gd name="T65" fmla="*/ 158 h 769"/>
                  <a:gd name="T66" fmla="*/ 456 w 826"/>
                  <a:gd name="T67" fmla="*/ 137 h 769"/>
                  <a:gd name="T68" fmla="*/ 476 w 826"/>
                  <a:gd name="T69" fmla="*/ 119 h 769"/>
                  <a:gd name="T70" fmla="*/ 498 w 826"/>
                  <a:gd name="T71" fmla="*/ 100 h 769"/>
                  <a:gd name="T72" fmla="*/ 526 w 826"/>
                  <a:gd name="T73" fmla="*/ 86 h 769"/>
                  <a:gd name="T74" fmla="*/ 551 w 826"/>
                  <a:gd name="T75" fmla="*/ 70 h 769"/>
                  <a:gd name="T76" fmla="*/ 575 w 826"/>
                  <a:gd name="T77" fmla="*/ 56 h 769"/>
                  <a:gd name="T78" fmla="*/ 599 w 826"/>
                  <a:gd name="T79" fmla="*/ 44 h 769"/>
                  <a:gd name="T80" fmla="*/ 625 w 826"/>
                  <a:gd name="T81" fmla="*/ 29 h 769"/>
                  <a:gd name="T82" fmla="*/ 652 w 826"/>
                  <a:gd name="T83" fmla="*/ 15 h 769"/>
                  <a:gd name="T84" fmla="*/ 682 w 826"/>
                  <a:gd name="T85" fmla="*/ 1 h 769"/>
                  <a:gd name="T86" fmla="*/ 704 w 826"/>
                  <a:gd name="T87" fmla="*/ 10 h 769"/>
                  <a:gd name="T88" fmla="*/ 719 w 826"/>
                  <a:gd name="T89" fmla="*/ 25 h 769"/>
                  <a:gd name="T90" fmla="*/ 734 w 826"/>
                  <a:gd name="T91" fmla="*/ 40 h 769"/>
                  <a:gd name="T92" fmla="*/ 751 w 826"/>
                  <a:gd name="T93" fmla="*/ 56 h 769"/>
                  <a:gd name="T94" fmla="*/ 766 w 826"/>
                  <a:gd name="T95" fmla="*/ 71 h 769"/>
                  <a:gd name="T96" fmla="*/ 781 w 826"/>
                  <a:gd name="T97" fmla="*/ 86 h 769"/>
                  <a:gd name="T98" fmla="*/ 795 w 826"/>
                  <a:gd name="T99" fmla="*/ 100 h 769"/>
                  <a:gd name="T100" fmla="*/ 812 w 826"/>
                  <a:gd name="T101" fmla="*/ 118 h 76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826" h="769">
                    <a:moveTo>
                      <a:pt x="132" y="768"/>
                    </a:moveTo>
                    <a:lnTo>
                      <a:pt x="128" y="764"/>
                    </a:lnTo>
                    <a:lnTo>
                      <a:pt x="123" y="760"/>
                    </a:lnTo>
                    <a:lnTo>
                      <a:pt x="119" y="756"/>
                    </a:lnTo>
                    <a:lnTo>
                      <a:pt x="113" y="749"/>
                    </a:lnTo>
                    <a:lnTo>
                      <a:pt x="111" y="748"/>
                    </a:lnTo>
                    <a:lnTo>
                      <a:pt x="106" y="742"/>
                    </a:lnTo>
                    <a:lnTo>
                      <a:pt x="102" y="738"/>
                    </a:lnTo>
                    <a:lnTo>
                      <a:pt x="97" y="734"/>
                    </a:lnTo>
                    <a:lnTo>
                      <a:pt x="93" y="730"/>
                    </a:lnTo>
                    <a:lnTo>
                      <a:pt x="89" y="726"/>
                    </a:lnTo>
                    <a:lnTo>
                      <a:pt x="85" y="722"/>
                    </a:lnTo>
                    <a:lnTo>
                      <a:pt x="82" y="719"/>
                    </a:lnTo>
                    <a:lnTo>
                      <a:pt x="78" y="715"/>
                    </a:lnTo>
                    <a:lnTo>
                      <a:pt x="74" y="711"/>
                    </a:lnTo>
                    <a:lnTo>
                      <a:pt x="70" y="707"/>
                    </a:lnTo>
                    <a:lnTo>
                      <a:pt x="66" y="703"/>
                    </a:lnTo>
                    <a:lnTo>
                      <a:pt x="62" y="698"/>
                    </a:lnTo>
                    <a:lnTo>
                      <a:pt x="59" y="696"/>
                    </a:lnTo>
                    <a:lnTo>
                      <a:pt x="55" y="692"/>
                    </a:lnTo>
                    <a:lnTo>
                      <a:pt x="51" y="687"/>
                    </a:lnTo>
                    <a:lnTo>
                      <a:pt x="47" y="683"/>
                    </a:lnTo>
                    <a:lnTo>
                      <a:pt x="45" y="682"/>
                    </a:lnTo>
                    <a:lnTo>
                      <a:pt x="40" y="677"/>
                    </a:lnTo>
                    <a:lnTo>
                      <a:pt x="39" y="675"/>
                    </a:lnTo>
                    <a:lnTo>
                      <a:pt x="32" y="668"/>
                    </a:lnTo>
                    <a:lnTo>
                      <a:pt x="30" y="667"/>
                    </a:lnTo>
                    <a:lnTo>
                      <a:pt x="26" y="663"/>
                    </a:lnTo>
                    <a:lnTo>
                      <a:pt x="23" y="660"/>
                    </a:lnTo>
                    <a:lnTo>
                      <a:pt x="19" y="656"/>
                    </a:lnTo>
                    <a:lnTo>
                      <a:pt x="15" y="652"/>
                    </a:lnTo>
                    <a:lnTo>
                      <a:pt x="8" y="645"/>
                    </a:lnTo>
                    <a:lnTo>
                      <a:pt x="7" y="644"/>
                    </a:lnTo>
                    <a:lnTo>
                      <a:pt x="0" y="637"/>
                    </a:lnTo>
                    <a:lnTo>
                      <a:pt x="10" y="627"/>
                    </a:lnTo>
                    <a:lnTo>
                      <a:pt x="8" y="623"/>
                    </a:lnTo>
                    <a:lnTo>
                      <a:pt x="13" y="616"/>
                    </a:lnTo>
                    <a:lnTo>
                      <a:pt x="14" y="609"/>
                    </a:lnTo>
                    <a:lnTo>
                      <a:pt x="18" y="605"/>
                    </a:lnTo>
                    <a:lnTo>
                      <a:pt x="21" y="600"/>
                    </a:lnTo>
                    <a:lnTo>
                      <a:pt x="26" y="594"/>
                    </a:lnTo>
                    <a:lnTo>
                      <a:pt x="30" y="590"/>
                    </a:lnTo>
                    <a:lnTo>
                      <a:pt x="30" y="585"/>
                    </a:lnTo>
                    <a:lnTo>
                      <a:pt x="35" y="581"/>
                    </a:lnTo>
                    <a:lnTo>
                      <a:pt x="37" y="575"/>
                    </a:lnTo>
                    <a:lnTo>
                      <a:pt x="43" y="570"/>
                    </a:lnTo>
                    <a:lnTo>
                      <a:pt x="44" y="563"/>
                    </a:lnTo>
                    <a:lnTo>
                      <a:pt x="48" y="559"/>
                    </a:lnTo>
                    <a:lnTo>
                      <a:pt x="51" y="553"/>
                    </a:lnTo>
                    <a:lnTo>
                      <a:pt x="56" y="548"/>
                    </a:lnTo>
                    <a:lnTo>
                      <a:pt x="61" y="544"/>
                    </a:lnTo>
                    <a:lnTo>
                      <a:pt x="62" y="537"/>
                    </a:lnTo>
                    <a:lnTo>
                      <a:pt x="66" y="533"/>
                    </a:lnTo>
                    <a:lnTo>
                      <a:pt x="72" y="527"/>
                    </a:lnTo>
                    <a:lnTo>
                      <a:pt x="76" y="523"/>
                    </a:lnTo>
                    <a:lnTo>
                      <a:pt x="80" y="519"/>
                    </a:lnTo>
                    <a:lnTo>
                      <a:pt x="85" y="513"/>
                    </a:lnTo>
                    <a:lnTo>
                      <a:pt x="89" y="509"/>
                    </a:lnTo>
                    <a:lnTo>
                      <a:pt x="96" y="502"/>
                    </a:lnTo>
                    <a:lnTo>
                      <a:pt x="100" y="498"/>
                    </a:lnTo>
                    <a:lnTo>
                      <a:pt x="105" y="494"/>
                    </a:lnTo>
                    <a:lnTo>
                      <a:pt x="110" y="489"/>
                    </a:lnTo>
                    <a:lnTo>
                      <a:pt x="114" y="484"/>
                    </a:lnTo>
                    <a:lnTo>
                      <a:pt x="118" y="480"/>
                    </a:lnTo>
                    <a:lnTo>
                      <a:pt x="122" y="476"/>
                    </a:lnTo>
                    <a:lnTo>
                      <a:pt x="128" y="471"/>
                    </a:lnTo>
                    <a:lnTo>
                      <a:pt x="132" y="467"/>
                    </a:lnTo>
                    <a:lnTo>
                      <a:pt x="136" y="463"/>
                    </a:lnTo>
                    <a:lnTo>
                      <a:pt x="142" y="457"/>
                    </a:lnTo>
                    <a:lnTo>
                      <a:pt x="146" y="453"/>
                    </a:lnTo>
                    <a:lnTo>
                      <a:pt x="150" y="449"/>
                    </a:lnTo>
                    <a:lnTo>
                      <a:pt x="154" y="445"/>
                    </a:lnTo>
                    <a:lnTo>
                      <a:pt x="162" y="442"/>
                    </a:lnTo>
                    <a:lnTo>
                      <a:pt x="166" y="438"/>
                    </a:lnTo>
                    <a:lnTo>
                      <a:pt x="173" y="431"/>
                    </a:lnTo>
                    <a:lnTo>
                      <a:pt x="177" y="427"/>
                    </a:lnTo>
                    <a:lnTo>
                      <a:pt x="181" y="423"/>
                    </a:lnTo>
                    <a:lnTo>
                      <a:pt x="188" y="419"/>
                    </a:lnTo>
                    <a:lnTo>
                      <a:pt x="192" y="414"/>
                    </a:lnTo>
                    <a:lnTo>
                      <a:pt x="196" y="410"/>
                    </a:lnTo>
                    <a:lnTo>
                      <a:pt x="202" y="410"/>
                    </a:lnTo>
                    <a:lnTo>
                      <a:pt x="209" y="404"/>
                    </a:lnTo>
                    <a:lnTo>
                      <a:pt x="217" y="398"/>
                    </a:lnTo>
                    <a:lnTo>
                      <a:pt x="227" y="394"/>
                    </a:lnTo>
                    <a:lnTo>
                      <a:pt x="232" y="391"/>
                    </a:lnTo>
                    <a:lnTo>
                      <a:pt x="236" y="387"/>
                    </a:lnTo>
                    <a:lnTo>
                      <a:pt x="243" y="386"/>
                    </a:lnTo>
                    <a:lnTo>
                      <a:pt x="249" y="380"/>
                    </a:lnTo>
                    <a:lnTo>
                      <a:pt x="257" y="375"/>
                    </a:lnTo>
                    <a:lnTo>
                      <a:pt x="261" y="371"/>
                    </a:lnTo>
                    <a:lnTo>
                      <a:pt x="268" y="369"/>
                    </a:lnTo>
                    <a:lnTo>
                      <a:pt x="272" y="365"/>
                    </a:lnTo>
                    <a:lnTo>
                      <a:pt x="280" y="362"/>
                    </a:lnTo>
                    <a:lnTo>
                      <a:pt x="284" y="358"/>
                    </a:lnTo>
                    <a:lnTo>
                      <a:pt x="288" y="354"/>
                    </a:lnTo>
                    <a:lnTo>
                      <a:pt x="294" y="349"/>
                    </a:lnTo>
                    <a:lnTo>
                      <a:pt x="298" y="344"/>
                    </a:lnTo>
                    <a:lnTo>
                      <a:pt x="302" y="340"/>
                    </a:lnTo>
                    <a:lnTo>
                      <a:pt x="303" y="333"/>
                    </a:lnTo>
                    <a:lnTo>
                      <a:pt x="309" y="328"/>
                    </a:lnTo>
                    <a:lnTo>
                      <a:pt x="313" y="324"/>
                    </a:lnTo>
                    <a:lnTo>
                      <a:pt x="317" y="314"/>
                    </a:lnTo>
                    <a:lnTo>
                      <a:pt x="324" y="307"/>
                    </a:lnTo>
                    <a:lnTo>
                      <a:pt x="325" y="306"/>
                    </a:lnTo>
                    <a:lnTo>
                      <a:pt x="330" y="299"/>
                    </a:lnTo>
                    <a:lnTo>
                      <a:pt x="336" y="292"/>
                    </a:lnTo>
                    <a:lnTo>
                      <a:pt x="341" y="288"/>
                    </a:lnTo>
                    <a:lnTo>
                      <a:pt x="342" y="281"/>
                    </a:lnTo>
                    <a:lnTo>
                      <a:pt x="346" y="277"/>
                    </a:lnTo>
                    <a:lnTo>
                      <a:pt x="352" y="272"/>
                    </a:lnTo>
                    <a:lnTo>
                      <a:pt x="354" y="266"/>
                    </a:lnTo>
                    <a:lnTo>
                      <a:pt x="358" y="262"/>
                    </a:lnTo>
                    <a:lnTo>
                      <a:pt x="364" y="257"/>
                    </a:lnTo>
                    <a:lnTo>
                      <a:pt x="363" y="253"/>
                    </a:lnTo>
                    <a:lnTo>
                      <a:pt x="367" y="248"/>
                    </a:lnTo>
                    <a:lnTo>
                      <a:pt x="372" y="243"/>
                    </a:lnTo>
                    <a:lnTo>
                      <a:pt x="375" y="237"/>
                    </a:lnTo>
                    <a:lnTo>
                      <a:pt x="379" y="233"/>
                    </a:lnTo>
                    <a:lnTo>
                      <a:pt x="384" y="228"/>
                    </a:lnTo>
                    <a:lnTo>
                      <a:pt x="389" y="224"/>
                    </a:lnTo>
                    <a:lnTo>
                      <a:pt x="389" y="215"/>
                    </a:lnTo>
                    <a:lnTo>
                      <a:pt x="393" y="211"/>
                    </a:lnTo>
                    <a:lnTo>
                      <a:pt x="398" y="206"/>
                    </a:lnTo>
                    <a:lnTo>
                      <a:pt x="400" y="199"/>
                    </a:lnTo>
                    <a:lnTo>
                      <a:pt x="404" y="195"/>
                    </a:lnTo>
                    <a:lnTo>
                      <a:pt x="409" y="189"/>
                    </a:lnTo>
                    <a:lnTo>
                      <a:pt x="412" y="184"/>
                    </a:lnTo>
                    <a:lnTo>
                      <a:pt x="416" y="180"/>
                    </a:lnTo>
                    <a:lnTo>
                      <a:pt x="423" y="173"/>
                    </a:lnTo>
                    <a:lnTo>
                      <a:pt x="427" y="169"/>
                    </a:lnTo>
                    <a:lnTo>
                      <a:pt x="434" y="162"/>
                    </a:lnTo>
                    <a:lnTo>
                      <a:pt x="438" y="158"/>
                    </a:lnTo>
                    <a:lnTo>
                      <a:pt x="444" y="152"/>
                    </a:lnTo>
                    <a:lnTo>
                      <a:pt x="446" y="147"/>
                    </a:lnTo>
                    <a:lnTo>
                      <a:pt x="450" y="143"/>
                    </a:lnTo>
                    <a:lnTo>
                      <a:pt x="456" y="137"/>
                    </a:lnTo>
                    <a:lnTo>
                      <a:pt x="460" y="133"/>
                    </a:lnTo>
                    <a:lnTo>
                      <a:pt x="464" y="129"/>
                    </a:lnTo>
                    <a:lnTo>
                      <a:pt x="468" y="125"/>
                    </a:lnTo>
                    <a:lnTo>
                      <a:pt x="476" y="119"/>
                    </a:lnTo>
                    <a:lnTo>
                      <a:pt x="482" y="114"/>
                    </a:lnTo>
                    <a:lnTo>
                      <a:pt x="490" y="108"/>
                    </a:lnTo>
                    <a:lnTo>
                      <a:pt x="494" y="104"/>
                    </a:lnTo>
                    <a:lnTo>
                      <a:pt x="498" y="100"/>
                    </a:lnTo>
                    <a:lnTo>
                      <a:pt x="505" y="99"/>
                    </a:lnTo>
                    <a:lnTo>
                      <a:pt x="512" y="95"/>
                    </a:lnTo>
                    <a:lnTo>
                      <a:pt x="516" y="91"/>
                    </a:lnTo>
                    <a:lnTo>
                      <a:pt x="526" y="86"/>
                    </a:lnTo>
                    <a:lnTo>
                      <a:pt x="531" y="84"/>
                    </a:lnTo>
                    <a:lnTo>
                      <a:pt x="535" y="80"/>
                    </a:lnTo>
                    <a:lnTo>
                      <a:pt x="544" y="77"/>
                    </a:lnTo>
                    <a:lnTo>
                      <a:pt x="551" y="70"/>
                    </a:lnTo>
                    <a:lnTo>
                      <a:pt x="556" y="67"/>
                    </a:lnTo>
                    <a:lnTo>
                      <a:pt x="560" y="63"/>
                    </a:lnTo>
                    <a:lnTo>
                      <a:pt x="567" y="62"/>
                    </a:lnTo>
                    <a:lnTo>
                      <a:pt x="575" y="56"/>
                    </a:lnTo>
                    <a:lnTo>
                      <a:pt x="581" y="51"/>
                    </a:lnTo>
                    <a:lnTo>
                      <a:pt x="588" y="49"/>
                    </a:lnTo>
                    <a:lnTo>
                      <a:pt x="594" y="48"/>
                    </a:lnTo>
                    <a:lnTo>
                      <a:pt x="599" y="44"/>
                    </a:lnTo>
                    <a:lnTo>
                      <a:pt x="604" y="38"/>
                    </a:lnTo>
                    <a:lnTo>
                      <a:pt x="612" y="38"/>
                    </a:lnTo>
                    <a:lnTo>
                      <a:pt x="619" y="32"/>
                    </a:lnTo>
                    <a:lnTo>
                      <a:pt x="625" y="29"/>
                    </a:lnTo>
                    <a:lnTo>
                      <a:pt x="629" y="25"/>
                    </a:lnTo>
                    <a:lnTo>
                      <a:pt x="637" y="22"/>
                    </a:lnTo>
                    <a:lnTo>
                      <a:pt x="645" y="16"/>
                    </a:lnTo>
                    <a:lnTo>
                      <a:pt x="652" y="15"/>
                    </a:lnTo>
                    <a:lnTo>
                      <a:pt x="658" y="12"/>
                    </a:lnTo>
                    <a:lnTo>
                      <a:pt x="667" y="8"/>
                    </a:lnTo>
                    <a:lnTo>
                      <a:pt x="674" y="7"/>
                    </a:lnTo>
                    <a:lnTo>
                      <a:pt x="682" y="1"/>
                    </a:lnTo>
                    <a:lnTo>
                      <a:pt x="688" y="1"/>
                    </a:lnTo>
                    <a:lnTo>
                      <a:pt x="692" y="0"/>
                    </a:lnTo>
                    <a:lnTo>
                      <a:pt x="700" y="5"/>
                    </a:lnTo>
                    <a:lnTo>
                      <a:pt x="704" y="10"/>
                    </a:lnTo>
                    <a:lnTo>
                      <a:pt x="706" y="11"/>
                    </a:lnTo>
                    <a:lnTo>
                      <a:pt x="711" y="16"/>
                    </a:lnTo>
                    <a:lnTo>
                      <a:pt x="715" y="20"/>
                    </a:lnTo>
                    <a:lnTo>
                      <a:pt x="719" y="25"/>
                    </a:lnTo>
                    <a:lnTo>
                      <a:pt x="723" y="29"/>
                    </a:lnTo>
                    <a:lnTo>
                      <a:pt x="727" y="33"/>
                    </a:lnTo>
                    <a:lnTo>
                      <a:pt x="732" y="37"/>
                    </a:lnTo>
                    <a:lnTo>
                      <a:pt x="734" y="40"/>
                    </a:lnTo>
                    <a:lnTo>
                      <a:pt x="740" y="45"/>
                    </a:lnTo>
                    <a:lnTo>
                      <a:pt x="744" y="49"/>
                    </a:lnTo>
                    <a:lnTo>
                      <a:pt x="747" y="52"/>
                    </a:lnTo>
                    <a:lnTo>
                      <a:pt x="751" y="56"/>
                    </a:lnTo>
                    <a:lnTo>
                      <a:pt x="753" y="59"/>
                    </a:lnTo>
                    <a:lnTo>
                      <a:pt x="759" y="64"/>
                    </a:lnTo>
                    <a:lnTo>
                      <a:pt x="763" y="68"/>
                    </a:lnTo>
                    <a:lnTo>
                      <a:pt x="766" y="71"/>
                    </a:lnTo>
                    <a:lnTo>
                      <a:pt x="770" y="75"/>
                    </a:lnTo>
                    <a:lnTo>
                      <a:pt x="773" y="78"/>
                    </a:lnTo>
                    <a:lnTo>
                      <a:pt x="777" y="82"/>
                    </a:lnTo>
                    <a:lnTo>
                      <a:pt x="781" y="86"/>
                    </a:lnTo>
                    <a:lnTo>
                      <a:pt x="782" y="88"/>
                    </a:lnTo>
                    <a:lnTo>
                      <a:pt x="786" y="92"/>
                    </a:lnTo>
                    <a:lnTo>
                      <a:pt x="790" y="96"/>
                    </a:lnTo>
                    <a:lnTo>
                      <a:pt x="795" y="100"/>
                    </a:lnTo>
                    <a:lnTo>
                      <a:pt x="800" y="105"/>
                    </a:lnTo>
                    <a:lnTo>
                      <a:pt x="804" y="110"/>
                    </a:lnTo>
                    <a:lnTo>
                      <a:pt x="808" y="114"/>
                    </a:lnTo>
                    <a:lnTo>
                      <a:pt x="812" y="118"/>
                    </a:lnTo>
                    <a:lnTo>
                      <a:pt x="818" y="123"/>
                    </a:lnTo>
                    <a:lnTo>
                      <a:pt x="825" y="116"/>
                    </a:lnTo>
                  </a:path>
                </a:pathLst>
              </a:custGeom>
              <a:solidFill>
                <a:srgbClr val="9B9B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815">
                <a:extLst>
                  <a:ext uri="{FF2B5EF4-FFF2-40B4-BE49-F238E27FC236}">
                    <a16:creationId xmlns:a16="http://schemas.microsoft.com/office/drawing/2014/main" id="{61C8A965-DED4-4176-99A7-DCE41D695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2" y="2326"/>
                <a:ext cx="769" cy="823"/>
              </a:xfrm>
              <a:custGeom>
                <a:avLst/>
                <a:gdLst>
                  <a:gd name="T0" fmla="*/ 12 w 769"/>
                  <a:gd name="T1" fmla="*/ 703 h 823"/>
                  <a:gd name="T2" fmla="*/ 30 w 769"/>
                  <a:gd name="T3" fmla="*/ 721 h 823"/>
                  <a:gd name="T4" fmla="*/ 45 w 769"/>
                  <a:gd name="T5" fmla="*/ 736 h 823"/>
                  <a:gd name="T6" fmla="*/ 62 w 769"/>
                  <a:gd name="T7" fmla="*/ 752 h 823"/>
                  <a:gd name="T8" fmla="*/ 77 w 769"/>
                  <a:gd name="T9" fmla="*/ 767 h 823"/>
                  <a:gd name="T10" fmla="*/ 92 w 769"/>
                  <a:gd name="T11" fmla="*/ 782 h 823"/>
                  <a:gd name="T12" fmla="*/ 106 w 769"/>
                  <a:gd name="T13" fmla="*/ 796 h 823"/>
                  <a:gd name="T14" fmla="*/ 123 w 769"/>
                  <a:gd name="T15" fmla="*/ 814 h 823"/>
                  <a:gd name="T16" fmla="*/ 144 w 769"/>
                  <a:gd name="T17" fmla="*/ 813 h 823"/>
                  <a:gd name="T18" fmla="*/ 169 w 769"/>
                  <a:gd name="T19" fmla="*/ 802 h 823"/>
                  <a:gd name="T20" fmla="*/ 188 w 769"/>
                  <a:gd name="T21" fmla="*/ 788 h 823"/>
                  <a:gd name="T22" fmla="*/ 210 w 769"/>
                  <a:gd name="T23" fmla="*/ 774 h 823"/>
                  <a:gd name="T24" fmla="*/ 232 w 769"/>
                  <a:gd name="T25" fmla="*/ 760 h 823"/>
                  <a:gd name="T26" fmla="*/ 250 w 769"/>
                  <a:gd name="T27" fmla="*/ 743 h 823"/>
                  <a:gd name="T28" fmla="*/ 270 w 769"/>
                  <a:gd name="T29" fmla="*/ 722 h 823"/>
                  <a:gd name="T30" fmla="*/ 288 w 769"/>
                  <a:gd name="T31" fmla="*/ 704 h 823"/>
                  <a:gd name="T32" fmla="*/ 306 w 769"/>
                  <a:gd name="T33" fmla="*/ 686 h 823"/>
                  <a:gd name="T34" fmla="*/ 324 w 769"/>
                  <a:gd name="T35" fmla="*/ 668 h 823"/>
                  <a:gd name="T36" fmla="*/ 342 w 769"/>
                  <a:gd name="T37" fmla="*/ 645 h 823"/>
                  <a:gd name="T38" fmla="*/ 358 w 769"/>
                  <a:gd name="T39" fmla="*/ 626 h 823"/>
                  <a:gd name="T40" fmla="*/ 374 w 769"/>
                  <a:gd name="T41" fmla="*/ 596 h 823"/>
                  <a:gd name="T42" fmla="*/ 388 w 769"/>
                  <a:gd name="T43" fmla="*/ 574 h 823"/>
                  <a:gd name="T44" fmla="*/ 403 w 769"/>
                  <a:gd name="T45" fmla="*/ 550 h 823"/>
                  <a:gd name="T46" fmla="*/ 420 w 769"/>
                  <a:gd name="T47" fmla="*/ 529 h 823"/>
                  <a:gd name="T48" fmla="*/ 440 w 769"/>
                  <a:gd name="T49" fmla="*/ 513 h 823"/>
                  <a:gd name="T50" fmla="*/ 461 w 769"/>
                  <a:gd name="T51" fmla="*/ 496 h 823"/>
                  <a:gd name="T52" fmla="*/ 487 w 769"/>
                  <a:gd name="T53" fmla="*/ 480 h 823"/>
                  <a:gd name="T54" fmla="*/ 506 w 769"/>
                  <a:gd name="T55" fmla="*/ 464 h 823"/>
                  <a:gd name="T56" fmla="*/ 525 w 769"/>
                  <a:gd name="T57" fmla="*/ 450 h 823"/>
                  <a:gd name="T58" fmla="*/ 545 w 769"/>
                  <a:gd name="T59" fmla="*/ 434 h 823"/>
                  <a:gd name="T60" fmla="*/ 569 w 769"/>
                  <a:gd name="T61" fmla="*/ 423 h 823"/>
                  <a:gd name="T62" fmla="*/ 589 w 769"/>
                  <a:gd name="T63" fmla="*/ 406 h 823"/>
                  <a:gd name="T64" fmla="*/ 611 w 769"/>
                  <a:gd name="T65" fmla="*/ 384 h 823"/>
                  <a:gd name="T66" fmla="*/ 634 w 769"/>
                  <a:gd name="T67" fmla="*/ 369 h 823"/>
                  <a:gd name="T68" fmla="*/ 649 w 769"/>
                  <a:gd name="T69" fmla="*/ 346 h 823"/>
                  <a:gd name="T70" fmla="*/ 668 w 769"/>
                  <a:gd name="T71" fmla="*/ 324 h 823"/>
                  <a:gd name="T72" fmla="*/ 682 w 769"/>
                  <a:gd name="T73" fmla="*/ 297 h 823"/>
                  <a:gd name="T74" fmla="*/ 698 w 769"/>
                  <a:gd name="T75" fmla="*/ 272 h 823"/>
                  <a:gd name="T76" fmla="*/ 711 w 769"/>
                  <a:gd name="T77" fmla="*/ 246 h 823"/>
                  <a:gd name="T78" fmla="*/ 724 w 769"/>
                  <a:gd name="T79" fmla="*/ 224 h 823"/>
                  <a:gd name="T80" fmla="*/ 740 w 769"/>
                  <a:gd name="T81" fmla="*/ 198 h 823"/>
                  <a:gd name="T82" fmla="*/ 753 w 769"/>
                  <a:gd name="T83" fmla="*/ 170 h 823"/>
                  <a:gd name="T84" fmla="*/ 767 w 769"/>
                  <a:gd name="T85" fmla="*/ 140 h 823"/>
                  <a:gd name="T86" fmla="*/ 759 w 769"/>
                  <a:gd name="T87" fmla="*/ 118 h 823"/>
                  <a:gd name="T88" fmla="*/ 744 w 769"/>
                  <a:gd name="T89" fmla="*/ 103 h 823"/>
                  <a:gd name="T90" fmla="*/ 729 w 769"/>
                  <a:gd name="T91" fmla="*/ 88 h 823"/>
                  <a:gd name="T92" fmla="*/ 711 w 769"/>
                  <a:gd name="T93" fmla="*/ 70 h 823"/>
                  <a:gd name="T94" fmla="*/ 697 w 769"/>
                  <a:gd name="T95" fmla="*/ 57 h 823"/>
                  <a:gd name="T96" fmla="*/ 682 w 769"/>
                  <a:gd name="T97" fmla="*/ 41 h 823"/>
                  <a:gd name="T98" fmla="*/ 667 w 769"/>
                  <a:gd name="T99" fmla="*/ 26 h 823"/>
                  <a:gd name="T100" fmla="*/ 651 w 769"/>
                  <a:gd name="T101" fmla="*/ 10 h 82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769" h="823">
                    <a:moveTo>
                      <a:pt x="0" y="691"/>
                    </a:moveTo>
                    <a:lnTo>
                      <a:pt x="4" y="695"/>
                    </a:lnTo>
                    <a:lnTo>
                      <a:pt x="8" y="699"/>
                    </a:lnTo>
                    <a:lnTo>
                      <a:pt x="12" y="703"/>
                    </a:lnTo>
                    <a:lnTo>
                      <a:pt x="19" y="710"/>
                    </a:lnTo>
                    <a:lnTo>
                      <a:pt x="21" y="711"/>
                    </a:lnTo>
                    <a:lnTo>
                      <a:pt x="26" y="717"/>
                    </a:lnTo>
                    <a:lnTo>
                      <a:pt x="30" y="721"/>
                    </a:lnTo>
                    <a:lnTo>
                      <a:pt x="34" y="725"/>
                    </a:lnTo>
                    <a:lnTo>
                      <a:pt x="38" y="729"/>
                    </a:lnTo>
                    <a:lnTo>
                      <a:pt x="43" y="733"/>
                    </a:lnTo>
                    <a:lnTo>
                      <a:pt x="45" y="736"/>
                    </a:lnTo>
                    <a:lnTo>
                      <a:pt x="49" y="740"/>
                    </a:lnTo>
                    <a:lnTo>
                      <a:pt x="53" y="744"/>
                    </a:lnTo>
                    <a:lnTo>
                      <a:pt x="58" y="748"/>
                    </a:lnTo>
                    <a:lnTo>
                      <a:pt x="62" y="752"/>
                    </a:lnTo>
                    <a:lnTo>
                      <a:pt x="66" y="756"/>
                    </a:lnTo>
                    <a:lnTo>
                      <a:pt x="70" y="761"/>
                    </a:lnTo>
                    <a:lnTo>
                      <a:pt x="73" y="763"/>
                    </a:lnTo>
                    <a:lnTo>
                      <a:pt x="77" y="767"/>
                    </a:lnTo>
                    <a:lnTo>
                      <a:pt x="81" y="772"/>
                    </a:lnTo>
                    <a:lnTo>
                      <a:pt x="85" y="776"/>
                    </a:lnTo>
                    <a:lnTo>
                      <a:pt x="86" y="777"/>
                    </a:lnTo>
                    <a:lnTo>
                      <a:pt x="92" y="782"/>
                    </a:lnTo>
                    <a:lnTo>
                      <a:pt x="93" y="784"/>
                    </a:lnTo>
                    <a:lnTo>
                      <a:pt x="100" y="791"/>
                    </a:lnTo>
                    <a:lnTo>
                      <a:pt x="101" y="792"/>
                    </a:lnTo>
                    <a:lnTo>
                      <a:pt x="106" y="796"/>
                    </a:lnTo>
                    <a:lnTo>
                      <a:pt x="108" y="799"/>
                    </a:lnTo>
                    <a:lnTo>
                      <a:pt x="111" y="802"/>
                    </a:lnTo>
                    <a:lnTo>
                      <a:pt x="117" y="807"/>
                    </a:lnTo>
                    <a:lnTo>
                      <a:pt x="123" y="814"/>
                    </a:lnTo>
                    <a:lnTo>
                      <a:pt x="125" y="815"/>
                    </a:lnTo>
                    <a:lnTo>
                      <a:pt x="132" y="822"/>
                    </a:lnTo>
                    <a:lnTo>
                      <a:pt x="141" y="813"/>
                    </a:lnTo>
                    <a:lnTo>
                      <a:pt x="144" y="813"/>
                    </a:lnTo>
                    <a:lnTo>
                      <a:pt x="152" y="810"/>
                    </a:lnTo>
                    <a:lnTo>
                      <a:pt x="159" y="808"/>
                    </a:lnTo>
                    <a:lnTo>
                      <a:pt x="163" y="804"/>
                    </a:lnTo>
                    <a:lnTo>
                      <a:pt x="169" y="802"/>
                    </a:lnTo>
                    <a:lnTo>
                      <a:pt x="174" y="796"/>
                    </a:lnTo>
                    <a:lnTo>
                      <a:pt x="178" y="792"/>
                    </a:lnTo>
                    <a:lnTo>
                      <a:pt x="184" y="792"/>
                    </a:lnTo>
                    <a:lnTo>
                      <a:pt x="188" y="788"/>
                    </a:lnTo>
                    <a:lnTo>
                      <a:pt x="193" y="785"/>
                    </a:lnTo>
                    <a:lnTo>
                      <a:pt x="199" y="780"/>
                    </a:lnTo>
                    <a:lnTo>
                      <a:pt x="206" y="778"/>
                    </a:lnTo>
                    <a:lnTo>
                      <a:pt x="210" y="774"/>
                    </a:lnTo>
                    <a:lnTo>
                      <a:pt x="215" y="771"/>
                    </a:lnTo>
                    <a:lnTo>
                      <a:pt x="221" y="766"/>
                    </a:lnTo>
                    <a:lnTo>
                      <a:pt x="225" y="762"/>
                    </a:lnTo>
                    <a:lnTo>
                      <a:pt x="232" y="760"/>
                    </a:lnTo>
                    <a:lnTo>
                      <a:pt x="236" y="756"/>
                    </a:lnTo>
                    <a:lnTo>
                      <a:pt x="241" y="751"/>
                    </a:lnTo>
                    <a:lnTo>
                      <a:pt x="245" y="747"/>
                    </a:lnTo>
                    <a:lnTo>
                      <a:pt x="250" y="743"/>
                    </a:lnTo>
                    <a:lnTo>
                      <a:pt x="255" y="737"/>
                    </a:lnTo>
                    <a:lnTo>
                      <a:pt x="259" y="733"/>
                    </a:lnTo>
                    <a:lnTo>
                      <a:pt x="266" y="726"/>
                    </a:lnTo>
                    <a:lnTo>
                      <a:pt x="270" y="722"/>
                    </a:lnTo>
                    <a:lnTo>
                      <a:pt x="274" y="718"/>
                    </a:lnTo>
                    <a:lnTo>
                      <a:pt x="280" y="712"/>
                    </a:lnTo>
                    <a:lnTo>
                      <a:pt x="284" y="708"/>
                    </a:lnTo>
                    <a:lnTo>
                      <a:pt x="288" y="704"/>
                    </a:lnTo>
                    <a:lnTo>
                      <a:pt x="292" y="700"/>
                    </a:lnTo>
                    <a:lnTo>
                      <a:pt x="298" y="695"/>
                    </a:lnTo>
                    <a:lnTo>
                      <a:pt x="302" y="690"/>
                    </a:lnTo>
                    <a:lnTo>
                      <a:pt x="306" y="686"/>
                    </a:lnTo>
                    <a:lnTo>
                      <a:pt x="311" y="681"/>
                    </a:lnTo>
                    <a:lnTo>
                      <a:pt x="315" y="677"/>
                    </a:lnTo>
                    <a:lnTo>
                      <a:pt x="320" y="673"/>
                    </a:lnTo>
                    <a:lnTo>
                      <a:pt x="324" y="668"/>
                    </a:lnTo>
                    <a:lnTo>
                      <a:pt x="326" y="660"/>
                    </a:lnTo>
                    <a:lnTo>
                      <a:pt x="331" y="656"/>
                    </a:lnTo>
                    <a:lnTo>
                      <a:pt x="337" y="649"/>
                    </a:lnTo>
                    <a:lnTo>
                      <a:pt x="342" y="645"/>
                    </a:lnTo>
                    <a:lnTo>
                      <a:pt x="346" y="641"/>
                    </a:lnTo>
                    <a:lnTo>
                      <a:pt x="350" y="634"/>
                    </a:lnTo>
                    <a:lnTo>
                      <a:pt x="354" y="630"/>
                    </a:lnTo>
                    <a:lnTo>
                      <a:pt x="358" y="626"/>
                    </a:lnTo>
                    <a:lnTo>
                      <a:pt x="358" y="620"/>
                    </a:lnTo>
                    <a:lnTo>
                      <a:pt x="365" y="614"/>
                    </a:lnTo>
                    <a:lnTo>
                      <a:pt x="370" y="605"/>
                    </a:lnTo>
                    <a:lnTo>
                      <a:pt x="374" y="596"/>
                    </a:lnTo>
                    <a:lnTo>
                      <a:pt x="377" y="590"/>
                    </a:lnTo>
                    <a:lnTo>
                      <a:pt x="381" y="586"/>
                    </a:lnTo>
                    <a:lnTo>
                      <a:pt x="383" y="579"/>
                    </a:lnTo>
                    <a:lnTo>
                      <a:pt x="388" y="574"/>
                    </a:lnTo>
                    <a:lnTo>
                      <a:pt x="392" y="564"/>
                    </a:lnTo>
                    <a:lnTo>
                      <a:pt x="396" y="560"/>
                    </a:lnTo>
                    <a:lnTo>
                      <a:pt x="399" y="555"/>
                    </a:lnTo>
                    <a:lnTo>
                      <a:pt x="403" y="550"/>
                    </a:lnTo>
                    <a:lnTo>
                      <a:pt x="406" y="542"/>
                    </a:lnTo>
                    <a:lnTo>
                      <a:pt x="410" y="538"/>
                    </a:lnTo>
                    <a:lnTo>
                      <a:pt x="414" y="534"/>
                    </a:lnTo>
                    <a:lnTo>
                      <a:pt x="420" y="529"/>
                    </a:lnTo>
                    <a:lnTo>
                      <a:pt x="424" y="524"/>
                    </a:lnTo>
                    <a:lnTo>
                      <a:pt x="428" y="520"/>
                    </a:lnTo>
                    <a:lnTo>
                      <a:pt x="435" y="519"/>
                    </a:lnTo>
                    <a:lnTo>
                      <a:pt x="440" y="513"/>
                    </a:lnTo>
                    <a:lnTo>
                      <a:pt x="445" y="509"/>
                    </a:lnTo>
                    <a:lnTo>
                      <a:pt x="453" y="504"/>
                    </a:lnTo>
                    <a:lnTo>
                      <a:pt x="460" y="497"/>
                    </a:lnTo>
                    <a:lnTo>
                      <a:pt x="461" y="496"/>
                    </a:lnTo>
                    <a:lnTo>
                      <a:pt x="469" y="493"/>
                    </a:lnTo>
                    <a:lnTo>
                      <a:pt x="476" y="486"/>
                    </a:lnTo>
                    <a:lnTo>
                      <a:pt x="480" y="482"/>
                    </a:lnTo>
                    <a:lnTo>
                      <a:pt x="487" y="480"/>
                    </a:lnTo>
                    <a:lnTo>
                      <a:pt x="491" y="476"/>
                    </a:lnTo>
                    <a:lnTo>
                      <a:pt x="497" y="471"/>
                    </a:lnTo>
                    <a:lnTo>
                      <a:pt x="502" y="468"/>
                    </a:lnTo>
                    <a:lnTo>
                      <a:pt x="506" y="464"/>
                    </a:lnTo>
                    <a:lnTo>
                      <a:pt x="512" y="459"/>
                    </a:lnTo>
                    <a:lnTo>
                      <a:pt x="516" y="460"/>
                    </a:lnTo>
                    <a:lnTo>
                      <a:pt x="520" y="456"/>
                    </a:lnTo>
                    <a:lnTo>
                      <a:pt x="525" y="450"/>
                    </a:lnTo>
                    <a:lnTo>
                      <a:pt x="531" y="448"/>
                    </a:lnTo>
                    <a:lnTo>
                      <a:pt x="535" y="443"/>
                    </a:lnTo>
                    <a:lnTo>
                      <a:pt x="541" y="438"/>
                    </a:lnTo>
                    <a:lnTo>
                      <a:pt x="545" y="434"/>
                    </a:lnTo>
                    <a:lnTo>
                      <a:pt x="553" y="434"/>
                    </a:lnTo>
                    <a:lnTo>
                      <a:pt x="557" y="430"/>
                    </a:lnTo>
                    <a:lnTo>
                      <a:pt x="563" y="424"/>
                    </a:lnTo>
                    <a:lnTo>
                      <a:pt x="569" y="423"/>
                    </a:lnTo>
                    <a:lnTo>
                      <a:pt x="573" y="419"/>
                    </a:lnTo>
                    <a:lnTo>
                      <a:pt x="579" y="413"/>
                    </a:lnTo>
                    <a:lnTo>
                      <a:pt x="584" y="410"/>
                    </a:lnTo>
                    <a:lnTo>
                      <a:pt x="589" y="406"/>
                    </a:lnTo>
                    <a:lnTo>
                      <a:pt x="595" y="399"/>
                    </a:lnTo>
                    <a:lnTo>
                      <a:pt x="600" y="395"/>
                    </a:lnTo>
                    <a:lnTo>
                      <a:pt x="606" y="388"/>
                    </a:lnTo>
                    <a:lnTo>
                      <a:pt x="611" y="384"/>
                    </a:lnTo>
                    <a:lnTo>
                      <a:pt x="616" y="379"/>
                    </a:lnTo>
                    <a:lnTo>
                      <a:pt x="624" y="379"/>
                    </a:lnTo>
                    <a:lnTo>
                      <a:pt x="628" y="375"/>
                    </a:lnTo>
                    <a:lnTo>
                      <a:pt x="634" y="369"/>
                    </a:lnTo>
                    <a:lnTo>
                      <a:pt x="638" y="365"/>
                    </a:lnTo>
                    <a:lnTo>
                      <a:pt x="642" y="361"/>
                    </a:lnTo>
                    <a:lnTo>
                      <a:pt x="646" y="357"/>
                    </a:lnTo>
                    <a:lnTo>
                      <a:pt x="649" y="346"/>
                    </a:lnTo>
                    <a:lnTo>
                      <a:pt x="654" y="340"/>
                    </a:lnTo>
                    <a:lnTo>
                      <a:pt x="660" y="332"/>
                    </a:lnTo>
                    <a:lnTo>
                      <a:pt x="664" y="328"/>
                    </a:lnTo>
                    <a:lnTo>
                      <a:pt x="668" y="324"/>
                    </a:lnTo>
                    <a:lnTo>
                      <a:pt x="670" y="317"/>
                    </a:lnTo>
                    <a:lnTo>
                      <a:pt x="674" y="310"/>
                    </a:lnTo>
                    <a:lnTo>
                      <a:pt x="678" y="306"/>
                    </a:lnTo>
                    <a:lnTo>
                      <a:pt x="682" y="297"/>
                    </a:lnTo>
                    <a:lnTo>
                      <a:pt x="685" y="291"/>
                    </a:lnTo>
                    <a:lnTo>
                      <a:pt x="689" y="287"/>
                    </a:lnTo>
                    <a:lnTo>
                      <a:pt x="692" y="279"/>
                    </a:lnTo>
                    <a:lnTo>
                      <a:pt x="698" y="272"/>
                    </a:lnTo>
                    <a:lnTo>
                      <a:pt x="701" y="266"/>
                    </a:lnTo>
                    <a:lnTo>
                      <a:pt x="705" y="262"/>
                    </a:lnTo>
                    <a:lnTo>
                      <a:pt x="707" y="255"/>
                    </a:lnTo>
                    <a:lnTo>
                      <a:pt x="711" y="246"/>
                    </a:lnTo>
                    <a:lnTo>
                      <a:pt x="716" y="240"/>
                    </a:lnTo>
                    <a:lnTo>
                      <a:pt x="719" y="235"/>
                    </a:lnTo>
                    <a:lnTo>
                      <a:pt x="720" y="228"/>
                    </a:lnTo>
                    <a:lnTo>
                      <a:pt x="724" y="224"/>
                    </a:lnTo>
                    <a:lnTo>
                      <a:pt x="730" y="218"/>
                    </a:lnTo>
                    <a:lnTo>
                      <a:pt x="730" y="210"/>
                    </a:lnTo>
                    <a:lnTo>
                      <a:pt x="737" y="203"/>
                    </a:lnTo>
                    <a:lnTo>
                      <a:pt x="740" y="198"/>
                    </a:lnTo>
                    <a:lnTo>
                      <a:pt x="744" y="194"/>
                    </a:lnTo>
                    <a:lnTo>
                      <a:pt x="746" y="185"/>
                    </a:lnTo>
                    <a:lnTo>
                      <a:pt x="752" y="177"/>
                    </a:lnTo>
                    <a:lnTo>
                      <a:pt x="753" y="170"/>
                    </a:lnTo>
                    <a:lnTo>
                      <a:pt x="756" y="165"/>
                    </a:lnTo>
                    <a:lnTo>
                      <a:pt x="759" y="154"/>
                    </a:lnTo>
                    <a:lnTo>
                      <a:pt x="762" y="148"/>
                    </a:lnTo>
                    <a:lnTo>
                      <a:pt x="767" y="140"/>
                    </a:lnTo>
                    <a:lnTo>
                      <a:pt x="767" y="135"/>
                    </a:lnTo>
                    <a:lnTo>
                      <a:pt x="768" y="131"/>
                    </a:lnTo>
                    <a:lnTo>
                      <a:pt x="763" y="122"/>
                    </a:lnTo>
                    <a:lnTo>
                      <a:pt x="759" y="118"/>
                    </a:lnTo>
                    <a:lnTo>
                      <a:pt x="757" y="117"/>
                    </a:lnTo>
                    <a:lnTo>
                      <a:pt x="752" y="111"/>
                    </a:lnTo>
                    <a:lnTo>
                      <a:pt x="748" y="107"/>
                    </a:lnTo>
                    <a:lnTo>
                      <a:pt x="744" y="103"/>
                    </a:lnTo>
                    <a:lnTo>
                      <a:pt x="740" y="99"/>
                    </a:lnTo>
                    <a:lnTo>
                      <a:pt x="736" y="95"/>
                    </a:lnTo>
                    <a:lnTo>
                      <a:pt x="731" y="91"/>
                    </a:lnTo>
                    <a:lnTo>
                      <a:pt x="729" y="88"/>
                    </a:lnTo>
                    <a:lnTo>
                      <a:pt x="723" y="83"/>
                    </a:lnTo>
                    <a:lnTo>
                      <a:pt x="719" y="78"/>
                    </a:lnTo>
                    <a:lnTo>
                      <a:pt x="716" y="76"/>
                    </a:lnTo>
                    <a:lnTo>
                      <a:pt x="711" y="70"/>
                    </a:lnTo>
                    <a:lnTo>
                      <a:pt x="710" y="69"/>
                    </a:lnTo>
                    <a:lnTo>
                      <a:pt x="704" y="63"/>
                    </a:lnTo>
                    <a:lnTo>
                      <a:pt x="700" y="59"/>
                    </a:lnTo>
                    <a:lnTo>
                      <a:pt x="697" y="57"/>
                    </a:lnTo>
                    <a:lnTo>
                      <a:pt x="693" y="52"/>
                    </a:lnTo>
                    <a:lnTo>
                      <a:pt x="692" y="51"/>
                    </a:lnTo>
                    <a:lnTo>
                      <a:pt x="686" y="46"/>
                    </a:lnTo>
                    <a:lnTo>
                      <a:pt x="682" y="41"/>
                    </a:lnTo>
                    <a:lnTo>
                      <a:pt x="681" y="40"/>
                    </a:lnTo>
                    <a:lnTo>
                      <a:pt x="677" y="36"/>
                    </a:lnTo>
                    <a:lnTo>
                      <a:pt x="673" y="32"/>
                    </a:lnTo>
                    <a:lnTo>
                      <a:pt x="667" y="26"/>
                    </a:lnTo>
                    <a:lnTo>
                      <a:pt x="663" y="22"/>
                    </a:lnTo>
                    <a:lnTo>
                      <a:pt x="659" y="18"/>
                    </a:lnTo>
                    <a:lnTo>
                      <a:pt x="655" y="14"/>
                    </a:lnTo>
                    <a:lnTo>
                      <a:pt x="651" y="10"/>
                    </a:lnTo>
                    <a:lnTo>
                      <a:pt x="648" y="7"/>
                    </a:lnTo>
                    <a:lnTo>
                      <a:pt x="655" y="0"/>
                    </a:lnTo>
                  </a:path>
                </a:pathLst>
              </a:custGeom>
              <a:solidFill>
                <a:srgbClr val="9B9BFF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AutoShape 816">
              <a:extLst>
                <a:ext uri="{FF2B5EF4-FFF2-40B4-BE49-F238E27FC236}">
                  <a16:creationId xmlns:a16="http://schemas.microsoft.com/office/drawing/2014/main" id="{5FD00801-91EC-496E-A1F6-74D1F04AF95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050" y="2347"/>
              <a:ext cx="225" cy="74"/>
            </a:xfrm>
            <a:prstGeom prst="roundRect">
              <a:avLst>
                <a:gd name="adj" fmla="val 12477"/>
              </a:avLst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AutoShape 817">
              <a:extLst>
                <a:ext uri="{FF2B5EF4-FFF2-40B4-BE49-F238E27FC236}">
                  <a16:creationId xmlns:a16="http://schemas.microsoft.com/office/drawing/2014/main" id="{012DEF8A-8D4E-4582-8C6F-E7791D8BAB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92" y="2419"/>
              <a:ext cx="287" cy="184"/>
            </a:xfrm>
            <a:prstGeom prst="roundRect">
              <a:avLst>
                <a:gd name="adj" fmla="val 5727"/>
              </a:avLst>
            </a:prstGeom>
            <a:solidFill>
              <a:srgbClr val="99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AutoShape 818">
              <a:extLst>
                <a:ext uri="{FF2B5EF4-FFF2-40B4-BE49-F238E27FC236}">
                  <a16:creationId xmlns:a16="http://schemas.microsoft.com/office/drawing/2014/main" id="{4A69A978-0770-467C-A1F9-033D8ED91A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80" y="2562"/>
              <a:ext cx="287" cy="522"/>
            </a:xfrm>
            <a:prstGeom prst="roundRect">
              <a:avLst>
                <a:gd name="adj" fmla="val 5727"/>
              </a:avLst>
            </a:prstGeom>
            <a:solidFill>
              <a:srgbClr val="03219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" name="Oval 819">
              <a:extLst>
                <a:ext uri="{FF2B5EF4-FFF2-40B4-BE49-F238E27FC236}">
                  <a16:creationId xmlns:a16="http://schemas.microsoft.com/office/drawing/2014/main" id="{E83A0F1B-0435-4A0B-8962-FC15F6CDCA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3134" y="2393"/>
              <a:ext cx="33" cy="35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AutoShape 820">
              <a:extLst>
                <a:ext uri="{FF2B5EF4-FFF2-40B4-BE49-F238E27FC236}">
                  <a16:creationId xmlns:a16="http://schemas.microsoft.com/office/drawing/2014/main" id="{EF6CE2DC-82C0-4F85-9868-AF9F45DAB2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90" y="2610"/>
              <a:ext cx="69" cy="44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AutoShape 821">
              <a:extLst>
                <a:ext uri="{FF2B5EF4-FFF2-40B4-BE49-F238E27FC236}">
                  <a16:creationId xmlns:a16="http://schemas.microsoft.com/office/drawing/2014/main" id="{E08C1DA0-0F08-4E7E-B5D0-EB167EE846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80" y="2700"/>
              <a:ext cx="70" cy="44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AutoShape 822">
              <a:extLst>
                <a:ext uri="{FF2B5EF4-FFF2-40B4-BE49-F238E27FC236}">
                  <a16:creationId xmlns:a16="http://schemas.microsoft.com/office/drawing/2014/main" id="{348F72A4-D7A5-4C42-93FD-E6401A1DF6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31" y="2665"/>
              <a:ext cx="42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AutoShape 823">
              <a:extLst>
                <a:ext uri="{FF2B5EF4-FFF2-40B4-BE49-F238E27FC236}">
                  <a16:creationId xmlns:a16="http://schemas.microsoft.com/office/drawing/2014/main" id="{FDA51D58-AED2-493A-8180-4600B23631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91" y="2727"/>
              <a:ext cx="45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AutoShape 824">
              <a:extLst>
                <a:ext uri="{FF2B5EF4-FFF2-40B4-BE49-F238E27FC236}">
                  <a16:creationId xmlns:a16="http://schemas.microsoft.com/office/drawing/2014/main" id="{C7F410A2-3C41-4357-A83E-6E05423DF3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55" y="2787"/>
              <a:ext cx="37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AutoShape 825">
              <a:extLst>
                <a:ext uri="{FF2B5EF4-FFF2-40B4-BE49-F238E27FC236}">
                  <a16:creationId xmlns:a16="http://schemas.microsoft.com/office/drawing/2014/main" id="{13B32BF3-EA8A-4383-8C42-743675F7DD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86" y="2710"/>
              <a:ext cx="42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AutoShape 826">
              <a:extLst>
                <a:ext uri="{FF2B5EF4-FFF2-40B4-BE49-F238E27FC236}">
                  <a16:creationId xmlns:a16="http://schemas.microsoft.com/office/drawing/2014/main" id="{46FAD4F3-D0C0-4238-BC31-4345161F57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46" y="2772"/>
              <a:ext cx="45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AutoShape 827">
              <a:extLst>
                <a:ext uri="{FF2B5EF4-FFF2-40B4-BE49-F238E27FC236}">
                  <a16:creationId xmlns:a16="http://schemas.microsoft.com/office/drawing/2014/main" id="{0459549F-8662-45E3-BFDF-11E2DDC996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810" y="2832"/>
              <a:ext cx="37" cy="37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AutoShape 828">
              <a:extLst>
                <a:ext uri="{FF2B5EF4-FFF2-40B4-BE49-F238E27FC236}">
                  <a16:creationId xmlns:a16="http://schemas.microsoft.com/office/drawing/2014/main" id="{F9AF4068-9F39-42E4-AA14-7E847B89AE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47" y="2752"/>
              <a:ext cx="42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AutoShape 829">
              <a:extLst>
                <a:ext uri="{FF2B5EF4-FFF2-40B4-BE49-F238E27FC236}">
                  <a16:creationId xmlns:a16="http://schemas.microsoft.com/office/drawing/2014/main" id="{C1DD47D1-CF3D-403A-87F5-442B5BCBA8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06" y="2813"/>
              <a:ext cx="45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AutoShape 830">
              <a:extLst>
                <a:ext uri="{FF2B5EF4-FFF2-40B4-BE49-F238E27FC236}">
                  <a16:creationId xmlns:a16="http://schemas.microsoft.com/office/drawing/2014/main" id="{FA4E94A0-443A-4E2E-AE4E-6925F61A65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70" y="2873"/>
              <a:ext cx="37" cy="33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AutoShape 831">
              <a:extLst>
                <a:ext uri="{FF2B5EF4-FFF2-40B4-BE49-F238E27FC236}">
                  <a16:creationId xmlns:a16="http://schemas.microsoft.com/office/drawing/2014/main" id="{E6112D90-3526-43FC-A351-30C4AAA055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02" y="2795"/>
              <a:ext cx="42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AutoShape 832">
              <a:extLst>
                <a:ext uri="{FF2B5EF4-FFF2-40B4-BE49-F238E27FC236}">
                  <a16:creationId xmlns:a16="http://schemas.microsoft.com/office/drawing/2014/main" id="{35C261EA-3F19-4DE9-A0B3-79104E814A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62" y="2857"/>
              <a:ext cx="45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" name="AutoShape 833">
              <a:extLst>
                <a:ext uri="{FF2B5EF4-FFF2-40B4-BE49-F238E27FC236}">
                  <a16:creationId xmlns:a16="http://schemas.microsoft.com/office/drawing/2014/main" id="{AF977FCC-C3EF-4CB7-A185-4B78E95687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726" y="2917"/>
              <a:ext cx="37" cy="35"/>
            </a:xfrm>
            <a:prstGeom prst="roundRect">
              <a:avLst>
                <a:gd name="adj" fmla="val 37477"/>
              </a:avLst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AutoShape 834">
              <a:extLst>
                <a:ext uri="{FF2B5EF4-FFF2-40B4-BE49-F238E27FC236}">
                  <a16:creationId xmlns:a16="http://schemas.microsoft.com/office/drawing/2014/main" id="{0F2C2A37-E98F-468B-983A-4C07E38B04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6" y="2828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AutoShape 835">
              <a:extLst>
                <a:ext uri="{FF2B5EF4-FFF2-40B4-BE49-F238E27FC236}">
                  <a16:creationId xmlns:a16="http://schemas.microsoft.com/office/drawing/2014/main" id="{9F0EC766-CD2E-499E-BC6C-239B44480C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09" y="2870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AutoShape 836">
              <a:extLst>
                <a:ext uri="{FF2B5EF4-FFF2-40B4-BE49-F238E27FC236}">
                  <a16:creationId xmlns:a16="http://schemas.microsoft.com/office/drawing/2014/main" id="{A31FCBD4-1CC6-49A1-BA75-AFB34D5397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56" y="2917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AutoShape 837">
              <a:extLst>
                <a:ext uri="{FF2B5EF4-FFF2-40B4-BE49-F238E27FC236}">
                  <a16:creationId xmlns:a16="http://schemas.microsoft.com/office/drawing/2014/main" id="{2C166D40-F7DC-467B-BD0E-340C93002E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98" y="2959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" name="AutoShape 838">
              <a:extLst>
                <a:ext uri="{FF2B5EF4-FFF2-40B4-BE49-F238E27FC236}">
                  <a16:creationId xmlns:a16="http://schemas.microsoft.com/office/drawing/2014/main" id="{25A6AE9F-742C-4C0E-8FED-4B33F3B33A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24" y="2871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AutoShape 839">
              <a:extLst>
                <a:ext uri="{FF2B5EF4-FFF2-40B4-BE49-F238E27FC236}">
                  <a16:creationId xmlns:a16="http://schemas.microsoft.com/office/drawing/2014/main" id="{2F20D41E-2B92-47A8-B7C6-09A77FE812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7" y="2912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6" name="AutoShape 840">
              <a:extLst>
                <a:ext uri="{FF2B5EF4-FFF2-40B4-BE49-F238E27FC236}">
                  <a16:creationId xmlns:a16="http://schemas.microsoft.com/office/drawing/2014/main" id="{EF0CAAC9-B442-402E-BC15-8E5A2C4940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13" y="2960"/>
              <a:ext cx="33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AutoShape 841">
              <a:extLst>
                <a:ext uri="{FF2B5EF4-FFF2-40B4-BE49-F238E27FC236}">
                  <a16:creationId xmlns:a16="http://schemas.microsoft.com/office/drawing/2014/main" id="{4EB2C9E9-818F-475E-950C-93DCCB9D37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56" y="3002"/>
              <a:ext cx="31" cy="37"/>
            </a:xfrm>
            <a:prstGeom prst="roundRect">
              <a:avLst>
                <a:gd name="adj" fmla="val 37477"/>
              </a:avLst>
            </a:prstGeom>
            <a:solidFill>
              <a:srgbClr val="5F5F5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AutoShape 842">
              <a:extLst>
                <a:ext uri="{FF2B5EF4-FFF2-40B4-BE49-F238E27FC236}">
                  <a16:creationId xmlns:a16="http://schemas.microsoft.com/office/drawing/2014/main" id="{90CF68CC-18CB-4491-A491-1E011E06EC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479" y="2916"/>
              <a:ext cx="33" cy="35"/>
            </a:xfrm>
            <a:prstGeom prst="roundRect">
              <a:avLst>
                <a:gd name="adj" fmla="val 37477"/>
              </a:avLst>
            </a:prstGeom>
            <a:solidFill>
              <a:srgbClr val="FF9933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AutoShape 843">
              <a:extLst>
                <a:ext uri="{FF2B5EF4-FFF2-40B4-BE49-F238E27FC236}">
                  <a16:creationId xmlns:a16="http://schemas.microsoft.com/office/drawing/2014/main" id="{8E1FBD59-1779-4E79-A87A-3D1F7D43EB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22" y="2958"/>
              <a:ext cx="31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AutoShape 844">
              <a:extLst>
                <a:ext uri="{FF2B5EF4-FFF2-40B4-BE49-F238E27FC236}">
                  <a16:creationId xmlns:a16="http://schemas.microsoft.com/office/drawing/2014/main" id="{880350F1-B13E-4CD1-B1ED-FFA4D1D45E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569" y="3005"/>
              <a:ext cx="33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AutoShape 845">
              <a:extLst>
                <a:ext uri="{FF2B5EF4-FFF2-40B4-BE49-F238E27FC236}">
                  <a16:creationId xmlns:a16="http://schemas.microsoft.com/office/drawing/2014/main" id="{25C1B2AA-CE3A-4440-9B3E-0D47ACB9E1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611" y="3047"/>
              <a:ext cx="31" cy="35"/>
            </a:xfrm>
            <a:prstGeom prst="roundRect">
              <a:avLst>
                <a:gd name="adj" fmla="val 37477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4" name="二等辺三角形 7172">
            <a:extLst>
              <a:ext uri="{FF2B5EF4-FFF2-40B4-BE49-F238E27FC236}">
                <a16:creationId xmlns:a16="http://schemas.microsoft.com/office/drawing/2014/main" id="{1F1517BE-781F-4105-B65A-7C8E4F7CE8D0}"/>
              </a:ext>
            </a:extLst>
          </p:cNvPr>
          <p:cNvSpPr>
            <a:spLocks noChangeArrowheads="1"/>
          </p:cNvSpPr>
          <p:nvPr/>
        </p:nvSpPr>
        <p:spPr bwMode="auto">
          <a:xfrm rot="16991479" flipH="1">
            <a:off x="1440121" y="2347048"/>
            <a:ext cx="189450" cy="1385190"/>
          </a:xfrm>
          <a:prstGeom prst="triangle">
            <a:avLst>
              <a:gd name="adj" fmla="val 92281"/>
            </a:avLst>
          </a:prstGeom>
          <a:solidFill>
            <a:srgbClr val="FFFF00">
              <a:alpha val="50195"/>
            </a:srgbClr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SG" altLang="en-US" sz="1351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F8A14828-5520-41B7-A81F-61911E9E1D2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6019" b="88704" l="28958" r="71823"/>
                    </a14:imgEffect>
                  </a14:imgLayer>
                </a14:imgProps>
              </a:ext>
            </a:extLst>
          </a:blip>
          <a:srcRect l="27856" t="8121" r="27299" b="12294"/>
          <a:stretch/>
        </p:blipFill>
        <p:spPr>
          <a:xfrm>
            <a:off x="585078" y="4479855"/>
            <a:ext cx="696479" cy="632503"/>
          </a:xfrm>
          <a:prstGeom prst="rect">
            <a:avLst/>
          </a:prstGeom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870BE38-9657-449C-82F1-C78C8454BEEC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928404" y="3509524"/>
            <a:ext cx="4914" cy="97033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210E43D-F568-4688-BA12-91C51E69748F}"/>
              </a:ext>
            </a:extLst>
          </p:cNvPr>
          <p:cNvCxnSpPr>
            <a:cxnSpLocks/>
          </p:cNvCxnSpPr>
          <p:nvPr/>
        </p:nvCxnSpPr>
        <p:spPr>
          <a:xfrm>
            <a:off x="1239573" y="4771524"/>
            <a:ext cx="286694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F9BCF41-3246-4DB5-8367-D5A63D0E1C96}"/>
              </a:ext>
            </a:extLst>
          </p:cNvPr>
          <p:cNvSpPr/>
          <p:nvPr/>
        </p:nvSpPr>
        <p:spPr>
          <a:xfrm>
            <a:off x="412141" y="5078043"/>
            <a:ext cx="1403750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 print stock card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6AFC2B0-65E8-4576-B117-77AB029D4F77}"/>
              </a:ext>
            </a:extLst>
          </p:cNvPr>
          <p:cNvSpPr/>
          <p:nvPr/>
        </p:nvSpPr>
        <p:spPr>
          <a:xfrm>
            <a:off x="4638677" y="3224815"/>
            <a:ext cx="1474766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IQC inspection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A00A8B6-980D-419B-AFAF-6643B284A51E}"/>
              </a:ext>
            </a:extLst>
          </p:cNvPr>
          <p:cNvCxnSpPr>
            <a:cxnSpLocks/>
            <a:stCxn id="65" idx="3"/>
            <a:endCxn id="111" idx="2"/>
          </p:cNvCxnSpPr>
          <p:nvPr/>
        </p:nvCxnSpPr>
        <p:spPr>
          <a:xfrm>
            <a:off x="3219484" y="3130252"/>
            <a:ext cx="1217799" cy="599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26F518F4-28BC-4BD7-9653-4F3308B0834D}"/>
              </a:ext>
            </a:extLst>
          </p:cNvPr>
          <p:cNvSpPr/>
          <p:nvPr/>
        </p:nvSpPr>
        <p:spPr>
          <a:xfrm>
            <a:off x="4437283" y="2947367"/>
            <a:ext cx="395348" cy="30220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B368159-FE1B-4D53-8AE5-B2177B9106A2}"/>
              </a:ext>
            </a:extLst>
          </p:cNvPr>
          <p:cNvCxnSpPr>
            <a:cxnSpLocks/>
          </p:cNvCxnSpPr>
          <p:nvPr/>
        </p:nvCxnSpPr>
        <p:spPr>
          <a:xfrm>
            <a:off x="4799364" y="3617594"/>
            <a:ext cx="0" cy="85506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626059A-E057-464A-85DA-1722BA865AE6}"/>
              </a:ext>
            </a:extLst>
          </p:cNvPr>
          <p:cNvSpPr/>
          <p:nvPr/>
        </p:nvSpPr>
        <p:spPr>
          <a:xfrm>
            <a:off x="4752767" y="3425883"/>
            <a:ext cx="46500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OK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F1490DFE-8A7F-4324-AAFC-3D51E24DB380}"/>
              </a:ext>
            </a:extLst>
          </p:cNvPr>
          <p:cNvCxnSpPr>
            <a:cxnSpLocks/>
            <a:stCxn id="48" idx="1"/>
            <a:endCxn id="115" idx="3"/>
          </p:cNvCxnSpPr>
          <p:nvPr/>
        </p:nvCxnSpPr>
        <p:spPr>
          <a:xfrm rot="10800000">
            <a:off x="3777111" y="4026346"/>
            <a:ext cx="568199" cy="776380"/>
          </a:xfrm>
          <a:prstGeom prst="bentConnector3">
            <a:avLst>
              <a:gd name="adj1" fmla="val 29139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D836F8E-6A95-4020-B882-3ED56B2E8537}"/>
              </a:ext>
            </a:extLst>
          </p:cNvPr>
          <p:cNvSpPr/>
          <p:nvPr/>
        </p:nvSpPr>
        <p:spPr>
          <a:xfrm>
            <a:off x="3460447" y="3921531"/>
            <a:ext cx="316663" cy="2096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89716F6-342C-43A9-8160-5653A542E3E4}"/>
              </a:ext>
            </a:extLst>
          </p:cNvPr>
          <p:cNvSpPr/>
          <p:nvPr/>
        </p:nvSpPr>
        <p:spPr>
          <a:xfrm>
            <a:off x="3848680" y="3635685"/>
            <a:ext cx="113232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27598FA-59D9-46CB-AF24-B4BA53245912}"/>
              </a:ext>
            </a:extLst>
          </p:cNvPr>
          <p:cNvSpPr/>
          <p:nvPr/>
        </p:nvSpPr>
        <p:spPr>
          <a:xfrm>
            <a:off x="2802957" y="4745336"/>
            <a:ext cx="1096932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here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316929F-3027-43A0-B1BE-FB477BE07CD5}"/>
              </a:ext>
            </a:extLst>
          </p:cNvPr>
          <p:cNvCxnSpPr>
            <a:cxnSpLocks/>
          </p:cNvCxnSpPr>
          <p:nvPr/>
        </p:nvCxnSpPr>
        <p:spPr>
          <a:xfrm flipV="1">
            <a:off x="2674650" y="3493986"/>
            <a:ext cx="0" cy="39788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D85F52C-359C-4932-92FF-1AEBCD219901}"/>
              </a:ext>
            </a:extLst>
          </p:cNvPr>
          <p:cNvSpPr/>
          <p:nvPr/>
        </p:nvSpPr>
        <p:spPr>
          <a:xfrm>
            <a:off x="2636498" y="3418652"/>
            <a:ext cx="73383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Paste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5DB15EF-CFB3-4675-A531-42620E176DD9}"/>
              </a:ext>
            </a:extLst>
          </p:cNvPr>
          <p:cNvGrpSpPr/>
          <p:nvPr/>
        </p:nvGrpSpPr>
        <p:grpSpPr>
          <a:xfrm>
            <a:off x="2733919" y="6052041"/>
            <a:ext cx="1743962" cy="625645"/>
            <a:chOff x="5271654" y="4090272"/>
            <a:chExt cx="1157140" cy="415123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E30E5D7E-A78F-4247-8B64-8A8AAB3B7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262" y="4090272"/>
              <a:ext cx="589812" cy="415123"/>
            </a:xfrm>
            <a:prstGeom prst="rect">
              <a:avLst/>
            </a:prstGeom>
          </p:spPr>
        </p:pic>
        <p:sp>
          <p:nvSpPr>
            <p:cNvPr id="123" name="Rectangle 1">
              <a:extLst>
                <a:ext uri="{FF2B5EF4-FFF2-40B4-BE49-F238E27FC236}">
                  <a16:creationId xmlns:a16="http://schemas.microsoft.com/office/drawing/2014/main" id="{FFD709E4-7378-4A61-BFE8-CF8F0362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654" y="4228396"/>
              <a:ext cx="1157140" cy="204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Storing</a:t>
              </a:r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32162D4-5ECA-41AB-A198-0A6B8F0DB22B}"/>
              </a:ext>
            </a:extLst>
          </p:cNvPr>
          <p:cNvSpPr/>
          <p:nvPr/>
        </p:nvSpPr>
        <p:spPr>
          <a:xfrm>
            <a:off x="1459129" y="5527354"/>
            <a:ext cx="1582761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Inspection OK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72A810F-212F-468E-A231-1900C1D22108}"/>
              </a:ext>
            </a:extLst>
          </p:cNvPr>
          <p:cNvSpPr/>
          <p:nvPr/>
        </p:nvSpPr>
        <p:spPr>
          <a:xfrm>
            <a:off x="773354" y="6089911"/>
            <a:ext cx="223096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Guideline store map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Store function open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BFB3350-B641-442B-AC81-0FE17065A618}"/>
              </a:ext>
            </a:extLst>
          </p:cNvPr>
          <p:cNvCxnSpPr>
            <a:cxnSpLocks/>
            <a:stCxn id="51" idx="2"/>
            <a:endCxn id="122" idx="1"/>
          </p:cNvCxnSpPr>
          <p:nvPr/>
        </p:nvCxnSpPr>
        <p:spPr>
          <a:xfrm rot="16200000" flipH="1">
            <a:off x="2523170" y="5713115"/>
            <a:ext cx="847433" cy="456064"/>
          </a:xfrm>
          <a:prstGeom prst="bent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AF354C8-D851-4964-810B-D9E76E5B44D3}"/>
              </a:ext>
            </a:extLst>
          </p:cNvPr>
          <p:cNvCxnSpPr>
            <a:cxnSpLocks/>
          </p:cNvCxnSpPr>
          <p:nvPr/>
        </p:nvCxnSpPr>
        <p:spPr>
          <a:xfrm rot="5400000">
            <a:off x="3233882" y="4361608"/>
            <a:ext cx="2765841" cy="1240670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69B2C03-DEE2-4F80-B919-5CE8D55CB0D1}"/>
              </a:ext>
            </a:extLst>
          </p:cNvPr>
          <p:cNvSpPr/>
          <p:nvPr/>
        </p:nvSpPr>
        <p:spPr>
          <a:xfrm>
            <a:off x="5189997" y="3540429"/>
            <a:ext cx="731723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yet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4807B36-6CE4-4683-8499-A0A25C0B20F7}"/>
              </a:ext>
            </a:extLst>
          </p:cNvPr>
          <p:cNvSpPr/>
          <p:nvPr/>
        </p:nvSpPr>
        <p:spPr>
          <a:xfrm>
            <a:off x="4034662" y="6224547"/>
            <a:ext cx="223096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function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C373A1B-4F80-4935-9E26-AC067BA38F09}"/>
              </a:ext>
            </a:extLst>
          </p:cNvPr>
          <p:cNvCxnSpPr>
            <a:cxnSpLocks/>
          </p:cNvCxnSpPr>
          <p:nvPr/>
        </p:nvCxnSpPr>
        <p:spPr>
          <a:xfrm>
            <a:off x="5707956" y="3600506"/>
            <a:ext cx="0" cy="19729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FE4CEE8-5A68-4D9C-A741-4CCFF0529C85}"/>
              </a:ext>
            </a:extLst>
          </p:cNvPr>
          <p:cNvSpPr/>
          <p:nvPr/>
        </p:nvSpPr>
        <p:spPr>
          <a:xfrm>
            <a:off x="5675578" y="3409254"/>
            <a:ext cx="46500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NG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42EBBA0-2082-4267-9635-2FE1B23D8ECA}"/>
              </a:ext>
            </a:extLst>
          </p:cNvPr>
          <p:cNvGrpSpPr/>
          <p:nvPr/>
        </p:nvGrpSpPr>
        <p:grpSpPr>
          <a:xfrm>
            <a:off x="4874453" y="5600919"/>
            <a:ext cx="1743962" cy="625645"/>
            <a:chOff x="5271654" y="4090272"/>
            <a:chExt cx="1157140" cy="415123"/>
          </a:xfrm>
        </p:grpSpPr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04C223B2-0020-481C-B4AD-6B7055655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262" y="4090272"/>
              <a:ext cx="589812" cy="415123"/>
            </a:xfrm>
            <a:prstGeom prst="rect">
              <a:avLst/>
            </a:prstGeom>
          </p:spPr>
        </p:pic>
        <p:sp>
          <p:nvSpPr>
            <p:cNvPr id="134" name="Rectangle 1">
              <a:extLst>
                <a:ext uri="{FF2B5EF4-FFF2-40B4-BE49-F238E27FC236}">
                  <a16:creationId xmlns:a16="http://schemas.microsoft.com/office/drawing/2014/main" id="{C74E2E07-EF34-4F51-8B87-271A9D93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1654" y="4107235"/>
              <a:ext cx="1157140" cy="347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location</a:t>
              </a:r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346FE255-9B2B-483E-96DC-7BE6663882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77" y="3042442"/>
            <a:ext cx="111290" cy="102051"/>
          </a:xfrm>
          <a:prstGeom prst="rect">
            <a:avLst/>
          </a:prstGeom>
          <a:ln w="28575">
            <a:noFill/>
          </a:ln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CCF0D17A-A347-4BFF-93A8-C4A183A3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9"/>
            <a:ext cx="12192000" cy="4616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SWMS –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chop 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IQC inspection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8684255-2A96-47D4-A86D-35F91B6D7CE5}"/>
              </a:ext>
            </a:extLst>
          </p:cNvPr>
          <p:cNvSpPr/>
          <p:nvPr/>
        </p:nvSpPr>
        <p:spPr>
          <a:xfrm>
            <a:off x="6445540" y="593169"/>
            <a:ext cx="5638470" cy="62202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1D43690-2468-446D-A0BF-DE19102130BA}"/>
              </a:ext>
            </a:extLst>
          </p:cNvPr>
          <p:cNvSpPr/>
          <p:nvPr/>
        </p:nvSpPr>
        <p:spPr>
          <a:xfrm>
            <a:off x="184447" y="1036388"/>
            <a:ext cx="1564069" cy="4552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Good receipt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7D150D8-83CD-4ED9-84A3-825844AA6CF1}"/>
              </a:ext>
            </a:extLst>
          </p:cNvPr>
          <p:cNvSpPr/>
          <p:nvPr/>
        </p:nvSpPr>
        <p:spPr>
          <a:xfrm>
            <a:off x="2556277" y="1036388"/>
            <a:ext cx="1564069" cy="4552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IQC check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AA94C40-1CE2-4AC8-A81E-1CFC782452B7}"/>
              </a:ext>
            </a:extLst>
          </p:cNvPr>
          <p:cNvSpPr/>
          <p:nvPr/>
        </p:nvSpPr>
        <p:spPr>
          <a:xfrm>
            <a:off x="4710811" y="1036388"/>
            <a:ext cx="1564069" cy="45528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Storing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90FA024-DD29-4808-BF82-8A00F6B11F57}"/>
              </a:ext>
            </a:extLst>
          </p:cNvPr>
          <p:cNvCxnSpPr>
            <a:stCxn id="138" idx="3"/>
            <a:endCxn id="140" idx="1"/>
          </p:cNvCxnSpPr>
          <p:nvPr/>
        </p:nvCxnSpPr>
        <p:spPr>
          <a:xfrm>
            <a:off x="1748516" y="1264029"/>
            <a:ext cx="8077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6CDDB80-54FC-4F25-9341-1354E29057A5}"/>
              </a:ext>
            </a:extLst>
          </p:cNvPr>
          <p:cNvCxnSpPr>
            <a:cxnSpLocks/>
            <a:stCxn id="140" idx="3"/>
            <a:endCxn id="141" idx="1"/>
          </p:cNvCxnSpPr>
          <p:nvPr/>
        </p:nvCxnSpPr>
        <p:spPr>
          <a:xfrm>
            <a:off x="4120346" y="1264029"/>
            <a:ext cx="5904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F112EDD-1441-47A9-9561-CC46D18035ED}"/>
              </a:ext>
            </a:extLst>
          </p:cNvPr>
          <p:cNvSpPr/>
          <p:nvPr/>
        </p:nvSpPr>
        <p:spPr>
          <a:xfrm>
            <a:off x="4176771" y="884824"/>
            <a:ext cx="46500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OK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9B1073D-5B70-4A61-9924-D4491870EE8D}"/>
              </a:ext>
            </a:extLst>
          </p:cNvPr>
          <p:cNvSpPr/>
          <p:nvPr/>
        </p:nvSpPr>
        <p:spPr>
          <a:xfrm>
            <a:off x="1794231" y="989752"/>
            <a:ext cx="73383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Inspection</a:t>
            </a: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89E7F38D-1301-43BB-A721-12AD9FA1F51F}"/>
              </a:ext>
            </a:extLst>
          </p:cNvPr>
          <p:cNvCxnSpPr>
            <a:stCxn id="138" idx="2"/>
            <a:endCxn id="141" idx="2"/>
          </p:cNvCxnSpPr>
          <p:nvPr/>
        </p:nvCxnSpPr>
        <p:spPr>
          <a:xfrm rot="16200000" flipH="1">
            <a:off x="3229664" y="-771513"/>
            <a:ext cx="12700" cy="4526364"/>
          </a:xfrm>
          <a:prstGeom prst="bentConnector3">
            <a:avLst>
              <a:gd name="adj1" fmla="val 24821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4BF351C-699A-4DBA-89EF-0A445FFF32C4}"/>
              </a:ext>
            </a:extLst>
          </p:cNvPr>
          <p:cNvSpPr/>
          <p:nvPr/>
        </p:nvSpPr>
        <p:spPr>
          <a:xfrm>
            <a:off x="2529257" y="1394193"/>
            <a:ext cx="2098302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None inspection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BFAE4CF-DFEA-4FB1-9BC5-0982BCAD2EE0}"/>
              </a:ext>
            </a:extLst>
          </p:cNvPr>
          <p:cNvSpPr/>
          <p:nvPr/>
        </p:nvSpPr>
        <p:spPr>
          <a:xfrm>
            <a:off x="106627" y="606918"/>
            <a:ext cx="2190322" cy="35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PROCEDURE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D5FCF9E-FD41-44DC-A8C7-0686FD7CD4D8}"/>
              </a:ext>
            </a:extLst>
          </p:cNvPr>
          <p:cNvSpPr/>
          <p:nvPr/>
        </p:nvSpPr>
        <p:spPr>
          <a:xfrm>
            <a:off x="6445540" y="593169"/>
            <a:ext cx="5638469" cy="523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kind of chop remove?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1284D92-21B1-4BF4-98EB-B4C741E2500E}"/>
              </a:ext>
            </a:extLst>
          </p:cNvPr>
          <p:cNvSpPr/>
          <p:nvPr/>
        </p:nvSpPr>
        <p:spPr>
          <a:xfrm>
            <a:off x="6771340" y="4992863"/>
            <a:ext cx="1487231" cy="494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 chop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AF3A29B-CA40-464C-A8DF-738899CCAE4F}"/>
              </a:ext>
            </a:extLst>
          </p:cNvPr>
          <p:cNvSpPr/>
          <p:nvPr/>
        </p:nvSpPr>
        <p:spPr>
          <a:xfrm>
            <a:off x="9821813" y="4955177"/>
            <a:ext cx="2556678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Inspection OK chop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403F772-64A3-46B3-A025-067D11C0F271}"/>
              </a:ext>
            </a:extLst>
          </p:cNvPr>
          <p:cNvGrpSpPr/>
          <p:nvPr/>
        </p:nvGrpSpPr>
        <p:grpSpPr>
          <a:xfrm>
            <a:off x="7268531" y="2714771"/>
            <a:ext cx="2840440" cy="1256385"/>
            <a:chOff x="-519597" y="681479"/>
            <a:chExt cx="2163694" cy="1283661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CF4510A-9B3D-4101-88E7-890019D374B9}"/>
                </a:ext>
              </a:extLst>
            </p:cNvPr>
            <p:cNvSpPr/>
            <p:nvPr/>
          </p:nvSpPr>
          <p:spPr>
            <a:xfrm>
              <a:off x="418313" y="1531224"/>
              <a:ext cx="1225784" cy="433916"/>
            </a:xfrm>
            <a:custGeom>
              <a:avLst/>
              <a:gdLst>
                <a:gd name="connsiteX0" fmla="*/ 0 w 1778000"/>
                <a:gd name="connsiteY0" fmla="*/ 433916 h 433916"/>
                <a:gd name="connsiteX1" fmla="*/ 433916 w 1778000"/>
                <a:gd name="connsiteY1" fmla="*/ 0 h 433916"/>
                <a:gd name="connsiteX2" fmla="*/ 1778000 w 1778000"/>
                <a:gd name="connsiteY2" fmla="*/ 0 h 433916"/>
                <a:gd name="connsiteX3" fmla="*/ 1335616 w 1778000"/>
                <a:gd name="connsiteY3" fmla="*/ 433916 h 433916"/>
                <a:gd name="connsiteX4" fmla="*/ 0 w 1778000"/>
                <a:gd name="connsiteY4" fmla="*/ 433916 h 43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433916">
                  <a:moveTo>
                    <a:pt x="0" y="433916"/>
                  </a:moveTo>
                  <a:lnTo>
                    <a:pt x="433916" y="0"/>
                  </a:lnTo>
                  <a:lnTo>
                    <a:pt x="1778000" y="0"/>
                  </a:lnTo>
                  <a:lnTo>
                    <a:pt x="1335616" y="433916"/>
                  </a:lnTo>
                  <a:lnTo>
                    <a:pt x="0" y="43391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1AC2F5F-D84F-4F8F-A4A3-09E82E89990B}"/>
                </a:ext>
              </a:extLst>
            </p:cNvPr>
            <p:cNvGrpSpPr/>
            <p:nvPr/>
          </p:nvGrpSpPr>
          <p:grpSpPr>
            <a:xfrm>
              <a:off x="-519597" y="681479"/>
              <a:ext cx="2061971" cy="1261562"/>
              <a:chOff x="-1863705" y="423466"/>
              <a:chExt cx="3893613" cy="2382204"/>
            </a:xfrm>
          </p:grpSpPr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04A42BA8-2101-49BD-84AA-AAD13BFC85EC}"/>
                  </a:ext>
                </a:extLst>
              </p:cNvPr>
              <p:cNvGrpSpPr/>
              <p:nvPr/>
            </p:nvGrpSpPr>
            <p:grpSpPr>
              <a:xfrm>
                <a:off x="910006" y="423466"/>
                <a:ext cx="1119902" cy="2268363"/>
                <a:chOff x="910006" y="423466"/>
                <a:chExt cx="1119902" cy="2268363"/>
              </a:xfrm>
            </p:grpSpPr>
            <p:sp>
              <p:nvSpPr>
                <p:cNvPr id="168" name="Cube 167">
                  <a:extLst>
                    <a:ext uri="{FF2B5EF4-FFF2-40B4-BE49-F238E27FC236}">
                      <a16:creationId xmlns:a16="http://schemas.microsoft.com/office/drawing/2014/main" id="{7E855F97-B9DD-4184-A4DF-94C2403F677E}"/>
                    </a:ext>
                  </a:extLst>
                </p:cNvPr>
                <p:cNvSpPr/>
                <p:nvPr/>
              </p:nvSpPr>
              <p:spPr>
                <a:xfrm>
                  <a:off x="1320993" y="1602769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Cube 168">
                  <a:extLst>
                    <a:ext uri="{FF2B5EF4-FFF2-40B4-BE49-F238E27FC236}">
                      <a16:creationId xmlns:a16="http://schemas.microsoft.com/office/drawing/2014/main" id="{54078706-8F63-49E3-A6AD-44D2F7090F5E}"/>
                    </a:ext>
                  </a:extLst>
                </p:cNvPr>
                <p:cNvSpPr/>
                <p:nvPr/>
              </p:nvSpPr>
              <p:spPr>
                <a:xfrm>
                  <a:off x="1115508" y="1787704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Cube 169">
                  <a:extLst>
                    <a:ext uri="{FF2B5EF4-FFF2-40B4-BE49-F238E27FC236}">
                      <a16:creationId xmlns:a16="http://schemas.microsoft.com/office/drawing/2014/main" id="{FC1B29D1-D2D7-4C08-A06E-06B546AE04FE}"/>
                    </a:ext>
                  </a:extLst>
                </p:cNvPr>
                <p:cNvSpPr/>
                <p:nvPr/>
              </p:nvSpPr>
              <p:spPr>
                <a:xfrm>
                  <a:off x="910006" y="1982914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Cube 170">
                  <a:extLst>
                    <a:ext uri="{FF2B5EF4-FFF2-40B4-BE49-F238E27FC236}">
                      <a16:creationId xmlns:a16="http://schemas.microsoft.com/office/drawing/2014/main" id="{507D2A6E-47FA-4600-9BDB-5E3BDAC42D9D}"/>
                    </a:ext>
                  </a:extLst>
                </p:cNvPr>
                <p:cNvSpPr/>
                <p:nvPr/>
              </p:nvSpPr>
              <p:spPr>
                <a:xfrm>
                  <a:off x="1320992" y="990995"/>
                  <a:ext cx="708912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Cube 171">
                  <a:extLst>
                    <a:ext uri="{FF2B5EF4-FFF2-40B4-BE49-F238E27FC236}">
                      <a16:creationId xmlns:a16="http://schemas.microsoft.com/office/drawing/2014/main" id="{1571AB62-7A42-4543-B80B-5455BDDE132E}"/>
                    </a:ext>
                  </a:extLst>
                </p:cNvPr>
                <p:cNvSpPr/>
                <p:nvPr/>
              </p:nvSpPr>
              <p:spPr>
                <a:xfrm>
                  <a:off x="1125772" y="1212352"/>
                  <a:ext cx="708913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Cube 172">
                  <a:extLst>
                    <a:ext uri="{FF2B5EF4-FFF2-40B4-BE49-F238E27FC236}">
                      <a16:creationId xmlns:a16="http://schemas.microsoft.com/office/drawing/2014/main" id="{D9E3BB13-A52D-4CB2-9072-2E3CE0CDD6D4}"/>
                    </a:ext>
                  </a:extLst>
                </p:cNvPr>
                <p:cNvSpPr/>
                <p:nvPr/>
              </p:nvSpPr>
              <p:spPr>
                <a:xfrm>
                  <a:off x="920284" y="1407559"/>
                  <a:ext cx="708915" cy="708915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Cube 173">
                  <a:extLst>
                    <a:ext uri="{FF2B5EF4-FFF2-40B4-BE49-F238E27FC236}">
                      <a16:creationId xmlns:a16="http://schemas.microsoft.com/office/drawing/2014/main" id="{AA236374-2274-40F1-9014-C4DBD4F177D9}"/>
                    </a:ext>
                  </a:extLst>
                </p:cNvPr>
                <p:cNvSpPr/>
                <p:nvPr/>
              </p:nvSpPr>
              <p:spPr>
                <a:xfrm>
                  <a:off x="1320992" y="423466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Cube 174">
                  <a:extLst>
                    <a:ext uri="{FF2B5EF4-FFF2-40B4-BE49-F238E27FC236}">
                      <a16:creationId xmlns:a16="http://schemas.microsoft.com/office/drawing/2014/main" id="{4D432B8C-FE12-4075-A5F5-B6641ED92263}"/>
                    </a:ext>
                  </a:extLst>
                </p:cNvPr>
                <p:cNvSpPr/>
                <p:nvPr/>
              </p:nvSpPr>
              <p:spPr>
                <a:xfrm>
                  <a:off x="1133443" y="631862"/>
                  <a:ext cx="708916" cy="708914"/>
                </a:xfrm>
                <a:prstGeom prst="cub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7" name="Cube 166">
                <a:extLst>
                  <a:ext uri="{FF2B5EF4-FFF2-40B4-BE49-F238E27FC236}">
                    <a16:creationId xmlns:a16="http://schemas.microsoft.com/office/drawing/2014/main" id="{78D8942F-F030-46A6-A563-84DE548FD6A2}"/>
                  </a:ext>
                </a:extLst>
              </p:cNvPr>
              <p:cNvSpPr/>
              <p:nvPr/>
            </p:nvSpPr>
            <p:spPr>
              <a:xfrm>
                <a:off x="920911" y="831944"/>
                <a:ext cx="708918" cy="7089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Cube 225">
                <a:extLst>
                  <a:ext uri="{FF2B5EF4-FFF2-40B4-BE49-F238E27FC236}">
                    <a16:creationId xmlns:a16="http://schemas.microsoft.com/office/drawing/2014/main" id="{EFE423A0-C3E6-4327-B352-19E191718C04}"/>
                  </a:ext>
                </a:extLst>
              </p:cNvPr>
              <p:cNvSpPr/>
              <p:nvPr/>
            </p:nvSpPr>
            <p:spPr>
              <a:xfrm>
                <a:off x="-1863705" y="2096754"/>
                <a:ext cx="708918" cy="708916"/>
              </a:xfrm>
              <a:prstGeom prst="cub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Cube 233">
                <a:extLst>
                  <a:ext uri="{FF2B5EF4-FFF2-40B4-BE49-F238E27FC236}">
                    <a16:creationId xmlns:a16="http://schemas.microsoft.com/office/drawing/2014/main" id="{88405935-8E2E-4143-BC85-0706B2D5B200}"/>
                  </a:ext>
                </a:extLst>
              </p:cNvPr>
              <p:cNvSpPr/>
              <p:nvPr/>
            </p:nvSpPr>
            <p:spPr>
              <a:xfrm>
                <a:off x="175574" y="1947260"/>
                <a:ext cx="708918" cy="708917"/>
              </a:xfrm>
              <a:prstGeom prst="cube">
                <a:avLst/>
              </a:prstGeom>
              <a:solidFill>
                <a:schemeClr val="bg1">
                  <a:lumMod val="95000"/>
                  <a:alpha val="56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12" name="Picture 211">
            <a:extLst>
              <a:ext uri="{FF2B5EF4-FFF2-40B4-BE49-F238E27FC236}">
                <a16:creationId xmlns:a16="http://schemas.microsoft.com/office/drawing/2014/main" id="{B490AC5F-26D1-4651-9A7B-0AE5A41DDB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3607" y="2786290"/>
            <a:ext cx="1415863" cy="95853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214" name="Group 297">
            <a:extLst>
              <a:ext uri="{FF2B5EF4-FFF2-40B4-BE49-F238E27FC236}">
                <a16:creationId xmlns:a16="http://schemas.microsoft.com/office/drawing/2014/main" id="{A72AF14F-5C7E-476E-8D87-CC1EE6712CE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797557" y="3456940"/>
            <a:ext cx="479254" cy="699332"/>
            <a:chOff x="4239272" y="4596799"/>
            <a:chExt cx="1499664" cy="1866627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33A09E71-792A-4DFA-84BA-EF16BA9C7FA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55790" y="4780281"/>
              <a:ext cx="1866627" cy="1499664"/>
              <a:chOff x="1907236" y="2765397"/>
              <a:chExt cx="1511457" cy="1339701"/>
            </a:xfrm>
          </p:grpSpPr>
          <p:sp>
            <p:nvSpPr>
              <p:cNvPr id="218" name="Flowchart: Stored Data 217">
                <a:extLst>
                  <a:ext uri="{FF2B5EF4-FFF2-40B4-BE49-F238E27FC236}">
                    <a16:creationId xmlns:a16="http://schemas.microsoft.com/office/drawing/2014/main" id="{D9C9EC74-7CF7-4B91-AC51-644E4ED10C90}"/>
                  </a:ext>
                </a:extLst>
              </p:cNvPr>
              <p:cNvSpPr/>
              <p:nvPr/>
            </p:nvSpPr>
            <p:spPr>
              <a:xfrm rot="11106135" flipH="1">
                <a:off x="2006250" y="3149929"/>
                <a:ext cx="148979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19" name="Flowchart: Stored Data 218">
                <a:extLst>
                  <a:ext uri="{FF2B5EF4-FFF2-40B4-BE49-F238E27FC236}">
                    <a16:creationId xmlns:a16="http://schemas.microsoft.com/office/drawing/2014/main" id="{DB79C457-EC9A-4E1D-8A48-89B3E0B09006}"/>
                  </a:ext>
                </a:extLst>
              </p:cNvPr>
              <p:cNvSpPr/>
              <p:nvPr/>
            </p:nvSpPr>
            <p:spPr>
              <a:xfrm rot="11106135">
                <a:off x="2966919" y="3177877"/>
                <a:ext cx="169532" cy="402417"/>
              </a:xfrm>
              <a:prstGeom prst="flowChartOnlineStorage">
                <a:avLst/>
              </a:prstGeom>
              <a:solidFill>
                <a:srgbClr val="DEC878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0" name="Flowchart: Stored Data 219">
                <a:extLst>
                  <a:ext uri="{FF2B5EF4-FFF2-40B4-BE49-F238E27FC236}">
                    <a16:creationId xmlns:a16="http://schemas.microsoft.com/office/drawing/2014/main" id="{1CDC587F-FCD4-4275-B802-2749BB3147E9}"/>
                  </a:ext>
                </a:extLst>
              </p:cNvPr>
              <p:cNvSpPr/>
              <p:nvPr/>
            </p:nvSpPr>
            <p:spPr>
              <a:xfrm rot="12403155">
                <a:off x="2797391" y="3474098"/>
                <a:ext cx="287687" cy="408008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1" name="Flowchart: Stored Data 220">
                <a:extLst>
                  <a:ext uri="{FF2B5EF4-FFF2-40B4-BE49-F238E27FC236}">
                    <a16:creationId xmlns:a16="http://schemas.microsoft.com/office/drawing/2014/main" id="{04361FA8-41A3-4621-B373-E5961C12BBF8}"/>
                  </a:ext>
                </a:extLst>
              </p:cNvPr>
              <p:cNvSpPr/>
              <p:nvPr/>
            </p:nvSpPr>
            <p:spPr>
              <a:xfrm rot="20416186">
                <a:off x="2006250" y="3462920"/>
                <a:ext cx="287687" cy="435952"/>
              </a:xfrm>
              <a:prstGeom prst="flowChartOnlineStorag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12ACBD03-4641-4F55-831A-E8F7535E82E8}"/>
                  </a:ext>
                </a:extLst>
              </p:cNvPr>
              <p:cNvSpPr/>
              <p:nvPr/>
            </p:nvSpPr>
            <p:spPr>
              <a:xfrm>
                <a:off x="2093584" y="3569118"/>
                <a:ext cx="873336" cy="5359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F20B5A74-31FE-418A-AA80-61431C2259E4}"/>
                  </a:ext>
                </a:extLst>
              </p:cNvPr>
              <p:cNvSpPr/>
              <p:nvPr/>
            </p:nvSpPr>
            <p:spPr>
              <a:xfrm>
                <a:off x="2293938" y="3502046"/>
                <a:ext cx="472629" cy="475074"/>
              </a:xfrm>
              <a:prstGeom prst="ellipse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游ゴシック" panose="020B0400000000000000" pitchFamily="34" charset="-128"/>
                  <a:cs typeface="Arial" pitchFamily="34" charset="0"/>
                </a:endParaRPr>
              </a:p>
            </p:txBody>
          </p:sp>
          <p:pic>
            <p:nvPicPr>
              <p:cNvPr id="224" name="Picture 2">
                <a:extLst>
                  <a:ext uri="{FF2B5EF4-FFF2-40B4-BE49-F238E27FC236}">
                    <a16:creationId xmlns:a16="http://schemas.microsoft.com/office/drawing/2014/main" id="{7C3CBAB5-5730-477C-B597-063A5874A5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93" y="2873977"/>
                <a:ext cx="609600" cy="8789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5" name="Picture 3">
                <a:extLst>
                  <a:ext uri="{FF2B5EF4-FFF2-40B4-BE49-F238E27FC236}">
                    <a16:creationId xmlns:a16="http://schemas.microsoft.com/office/drawing/2014/main" id="{2C41DC12-D366-48FD-880D-F0142FE4C1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07236" y="2765397"/>
                <a:ext cx="375290" cy="672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89CEA957-32A8-49D4-A933-5A8407F54D28}"/>
                </a:ext>
              </a:extLst>
            </p:cNvPr>
            <p:cNvSpPr/>
            <p:nvPr/>
          </p:nvSpPr>
          <p:spPr>
            <a:xfrm rot="5400000">
              <a:off x="5186579" y="5506179"/>
              <a:ext cx="348943" cy="356621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  <p:sp>
          <p:nvSpPr>
            <p:cNvPr id="217" name="Moon 216">
              <a:extLst>
                <a:ext uri="{FF2B5EF4-FFF2-40B4-BE49-F238E27FC236}">
                  <a16:creationId xmlns:a16="http://schemas.microsoft.com/office/drawing/2014/main" id="{F876DA62-025B-43A0-97D3-3048DCE3A9D0}"/>
                </a:ext>
              </a:extLst>
            </p:cNvPr>
            <p:cNvSpPr/>
            <p:nvPr/>
          </p:nvSpPr>
          <p:spPr>
            <a:xfrm>
              <a:off x="4975468" y="5464088"/>
              <a:ext cx="187694" cy="456801"/>
            </a:xfrm>
            <a:prstGeom prst="moon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游ゴシック" panose="020B0400000000000000" pitchFamily="34" charset="-128"/>
                <a:cs typeface="Arial" pitchFamily="34" charset="0"/>
              </a:endParaRPr>
            </a:p>
          </p:txBody>
        </p:sp>
      </p:grp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253DF8A1-FB1E-484E-900B-0EB800B34C66}"/>
              </a:ext>
            </a:extLst>
          </p:cNvPr>
          <p:cNvCxnSpPr>
            <a:cxnSpLocks/>
            <a:stCxn id="234" idx="2"/>
          </p:cNvCxnSpPr>
          <p:nvPr/>
        </p:nvCxnSpPr>
        <p:spPr>
          <a:xfrm flipH="1" flipV="1">
            <a:off x="7762552" y="3734247"/>
            <a:ext cx="9237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A241527-9276-4A09-972E-CEC5C9918DA6}"/>
              </a:ext>
            </a:extLst>
          </p:cNvPr>
          <p:cNvCxnSpPr>
            <a:cxnSpLocks/>
          </p:cNvCxnSpPr>
          <p:nvPr/>
        </p:nvCxnSpPr>
        <p:spPr>
          <a:xfrm>
            <a:off x="8366939" y="3847611"/>
            <a:ext cx="0" cy="16277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371FC24-692E-4954-8A77-6D3147CB8EB3}"/>
              </a:ext>
            </a:extLst>
          </p:cNvPr>
          <p:cNvSpPr/>
          <p:nvPr/>
        </p:nvSpPr>
        <p:spPr>
          <a:xfrm>
            <a:off x="6685051" y="1221572"/>
            <a:ext cx="1564069" cy="247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 box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F221C9B-BEBB-48AB-8AF1-8D129E23D864}"/>
              </a:ext>
            </a:extLst>
          </p:cNvPr>
          <p:cNvSpPr/>
          <p:nvPr/>
        </p:nvSpPr>
        <p:spPr>
          <a:xfrm>
            <a:off x="8491516" y="1221572"/>
            <a:ext cx="1564069" cy="247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remain box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5E661422-5AFF-4515-830B-1464F81C357F}"/>
              </a:ext>
            </a:extLst>
          </p:cNvPr>
          <p:cNvSpPr/>
          <p:nvPr/>
        </p:nvSpPr>
        <p:spPr>
          <a:xfrm>
            <a:off x="10331162" y="1237376"/>
            <a:ext cx="1564069" cy="24749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Receiving card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5121ABA-6EF0-441F-9741-620C021D7B1E}"/>
              </a:ext>
            </a:extLst>
          </p:cNvPr>
          <p:cNvCxnSpPr>
            <a:cxnSpLocks/>
            <a:stCxn id="27" idx="0"/>
            <a:endCxn id="251" idx="4"/>
          </p:cNvCxnSpPr>
          <p:nvPr/>
        </p:nvCxnSpPr>
        <p:spPr>
          <a:xfrm flipH="1" flipV="1">
            <a:off x="7483709" y="3810412"/>
            <a:ext cx="2612" cy="332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6440C7A4-A14A-431A-B18A-28CB25D153E1}"/>
              </a:ext>
            </a:extLst>
          </p:cNvPr>
          <p:cNvSpPr/>
          <p:nvPr/>
        </p:nvSpPr>
        <p:spPr>
          <a:xfrm>
            <a:off x="7420863" y="3684720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65754289-20DF-4F20-8587-09745B4AAE87}"/>
              </a:ext>
            </a:extLst>
          </p:cNvPr>
          <p:cNvSpPr/>
          <p:nvPr/>
        </p:nvSpPr>
        <p:spPr>
          <a:xfrm>
            <a:off x="9536684" y="3601765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513BB6F7-ADFF-4E20-9979-4204160BBBB4}"/>
              </a:ext>
            </a:extLst>
          </p:cNvPr>
          <p:cNvSpPr/>
          <p:nvPr/>
        </p:nvSpPr>
        <p:spPr>
          <a:xfrm>
            <a:off x="9536684" y="3290370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9B4E3E46-6F5E-4A91-B0B4-9E81AFA3457C}"/>
              </a:ext>
            </a:extLst>
          </p:cNvPr>
          <p:cNvSpPr/>
          <p:nvPr/>
        </p:nvSpPr>
        <p:spPr>
          <a:xfrm>
            <a:off x="9536684" y="2988813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10A72D50-374F-49E6-85A2-1823AB7BEF13}"/>
              </a:ext>
            </a:extLst>
          </p:cNvPr>
          <p:cNvSpPr/>
          <p:nvPr/>
        </p:nvSpPr>
        <p:spPr>
          <a:xfrm>
            <a:off x="9709359" y="3485171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9D06F20B-9BEC-4EAE-BF92-6C4C8636EF96}"/>
              </a:ext>
            </a:extLst>
          </p:cNvPr>
          <p:cNvSpPr/>
          <p:nvPr/>
        </p:nvSpPr>
        <p:spPr>
          <a:xfrm>
            <a:off x="9709359" y="3173776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BED1A5C2-2EF1-4069-96A2-C27A0D2DAA3F}"/>
              </a:ext>
            </a:extLst>
          </p:cNvPr>
          <p:cNvSpPr/>
          <p:nvPr/>
        </p:nvSpPr>
        <p:spPr>
          <a:xfrm>
            <a:off x="9709359" y="2872219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5D3AE180-90B7-46C7-8ED8-782757CD47A5}"/>
              </a:ext>
            </a:extLst>
          </p:cNvPr>
          <p:cNvSpPr/>
          <p:nvPr/>
        </p:nvSpPr>
        <p:spPr>
          <a:xfrm>
            <a:off x="9877937" y="3377207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EEEC9E04-1ECF-49FF-ACB1-CC189669DF83}"/>
              </a:ext>
            </a:extLst>
          </p:cNvPr>
          <p:cNvSpPr/>
          <p:nvPr/>
        </p:nvSpPr>
        <p:spPr>
          <a:xfrm>
            <a:off x="9877937" y="3065812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2C207AC2-0F69-4944-BCE3-C08EB70936A0}"/>
              </a:ext>
            </a:extLst>
          </p:cNvPr>
          <p:cNvSpPr/>
          <p:nvPr/>
        </p:nvSpPr>
        <p:spPr>
          <a:xfrm>
            <a:off x="9877937" y="2764255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A3520016-DB79-4A49-8CB2-C52EF729D69C}"/>
              </a:ext>
            </a:extLst>
          </p:cNvPr>
          <p:cNvCxnSpPr>
            <a:cxnSpLocks/>
            <a:endCxn id="254" idx="5"/>
          </p:cNvCxnSpPr>
          <p:nvPr/>
        </p:nvCxnSpPr>
        <p:spPr>
          <a:xfrm flipH="1" flipV="1">
            <a:off x="9643969" y="3709050"/>
            <a:ext cx="527716" cy="599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A3C1D62F-E666-42E8-B3C3-A6DE8F372DA1}"/>
              </a:ext>
            </a:extLst>
          </p:cNvPr>
          <p:cNvCxnSpPr>
            <a:cxnSpLocks/>
          </p:cNvCxnSpPr>
          <p:nvPr/>
        </p:nvCxnSpPr>
        <p:spPr>
          <a:xfrm flipV="1">
            <a:off x="10841028" y="3415357"/>
            <a:ext cx="574458" cy="790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Oval 268">
            <a:extLst>
              <a:ext uri="{FF2B5EF4-FFF2-40B4-BE49-F238E27FC236}">
                <a16:creationId xmlns:a16="http://schemas.microsoft.com/office/drawing/2014/main" id="{0EFF08C5-C1F0-45C7-9495-16D9BE33054A}"/>
              </a:ext>
            </a:extLst>
          </p:cNvPr>
          <p:cNvSpPr/>
          <p:nvPr/>
        </p:nvSpPr>
        <p:spPr>
          <a:xfrm>
            <a:off x="11368372" y="3379197"/>
            <a:ext cx="125692" cy="12569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535C0B2-5021-45B6-802C-EA2020C07D8E}"/>
              </a:ext>
            </a:extLst>
          </p:cNvPr>
          <p:cNvSpPr/>
          <p:nvPr/>
        </p:nvSpPr>
        <p:spPr>
          <a:xfrm>
            <a:off x="6515099" y="1684016"/>
            <a:ext cx="1952323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sampling box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 To record the box which is picked up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0C447AD-59F7-474D-B17D-55DA2567D9DF}"/>
              </a:ext>
            </a:extLst>
          </p:cNvPr>
          <p:cNvSpPr/>
          <p:nvPr/>
        </p:nvSpPr>
        <p:spPr>
          <a:xfrm>
            <a:off x="8306492" y="1819625"/>
            <a:ext cx="227007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remain box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Approve indication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 for all boxes.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 To traceability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B631AFAC-0346-43F2-A365-D2911070C2D2}"/>
              </a:ext>
            </a:extLst>
          </p:cNvPr>
          <p:cNvSpPr/>
          <p:nvPr/>
        </p:nvSpPr>
        <p:spPr>
          <a:xfrm>
            <a:off x="10216310" y="1866694"/>
            <a:ext cx="2270074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Chop for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Receiving card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Approve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indication for lot.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   To traceability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Isosceles Triangle 272">
            <a:extLst>
              <a:ext uri="{FF2B5EF4-FFF2-40B4-BE49-F238E27FC236}">
                <a16:creationId xmlns:a16="http://schemas.microsoft.com/office/drawing/2014/main" id="{BB73D6F7-A0D2-4B5A-A5F4-6C1D91ADE8B6}"/>
              </a:ext>
            </a:extLst>
          </p:cNvPr>
          <p:cNvSpPr/>
          <p:nvPr/>
        </p:nvSpPr>
        <p:spPr>
          <a:xfrm rot="10800000">
            <a:off x="7054401" y="5475348"/>
            <a:ext cx="4403990" cy="174684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761121F5-C925-4891-B932-0863AFBF8022}"/>
              </a:ext>
            </a:extLst>
          </p:cNvPr>
          <p:cNvSpPr/>
          <p:nvPr/>
        </p:nvSpPr>
        <p:spPr>
          <a:xfrm>
            <a:off x="7414648" y="5199978"/>
            <a:ext cx="3597336" cy="2581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F4CD1A9-FEB0-4AA3-8CD9-FCCE18F2C726}"/>
              </a:ext>
            </a:extLst>
          </p:cNvPr>
          <p:cNvSpPr/>
          <p:nvPr/>
        </p:nvSpPr>
        <p:spPr>
          <a:xfrm>
            <a:off x="6534709" y="5768081"/>
            <a:ext cx="1878797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– chop cannot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0CEF409-1E27-4859-B766-299673D4FC50}"/>
              </a:ext>
            </a:extLst>
          </p:cNvPr>
          <p:cNvSpPr/>
          <p:nvPr/>
        </p:nvSpPr>
        <p:spPr>
          <a:xfrm>
            <a:off x="8537536" y="5775251"/>
            <a:ext cx="167373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– chop can replace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2A7788C-47A1-4A3C-B6E7-1DDED452F454}"/>
              </a:ext>
            </a:extLst>
          </p:cNvPr>
          <p:cNvSpPr/>
          <p:nvPr/>
        </p:nvSpPr>
        <p:spPr>
          <a:xfrm>
            <a:off x="106627" y="1935829"/>
            <a:ext cx="2190322" cy="350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E-chop concept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95BA25F-D029-4945-94C3-6C3D0C26BEAB}"/>
              </a:ext>
            </a:extLst>
          </p:cNvPr>
          <p:cNvSpPr/>
          <p:nvPr/>
        </p:nvSpPr>
        <p:spPr>
          <a:xfrm>
            <a:off x="10234698" y="5782643"/>
            <a:ext cx="167373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 – chop can replace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690B731-60DE-4DD5-9566-F14ABA17D7E8}"/>
              </a:ext>
            </a:extLst>
          </p:cNvPr>
          <p:cNvSpPr/>
          <p:nvPr/>
        </p:nvSpPr>
        <p:spPr>
          <a:xfrm>
            <a:off x="6630215" y="6270488"/>
            <a:ext cx="1673739" cy="548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8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266E6-5EF2-40AE-B145-8F3D84816A2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IQC E-Chop</a:t>
            </a:r>
          </a:p>
        </p:txBody>
      </p:sp>
      <p:sp>
        <p:nvSpPr>
          <p:cNvPr id="6" name="TextBox 58">
            <a:extLst>
              <a:ext uri="{FF2B5EF4-FFF2-40B4-BE49-F238E27FC236}">
                <a16:creationId xmlns:a16="http://schemas.microsoft.com/office/drawing/2014/main" id="{67DCBC72-4F98-4FDB-9C32-C064EDF9B84F}"/>
              </a:ext>
            </a:extLst>
          </p:cNvPr>
          <p:cNvSpPr txBox="1"/>
          <p:nvPr/>
        </p:nvSpPr>
        <p:spPr>
          <a:xfrm>
            <a:off x="5905623" y="841466"/>
            <a:ext cx="903389" cy="13227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1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Non inspection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9FA49-1B4A-4E5A-95EC-D1E5C6B06F43}"/>
              </a:ext>
            </a:extLst>
          </p:cNvPr>
          <p:cNvSpPr/>
          <p:nvPr/>
        </p:nvSpPr>
        <p:spPr>
          <a:xfrm>
            <a:off x="5702599" y="3018003"/>
            <a:ext cx="1574296" cy="6730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ysClr val="windowText" lastClr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Kho MCS OK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05637BAB-56DD-4862-B02A-9E5680446A4A}"/>
              </a:ext>
            </a:extLst>
          </p:cNvPr>
          <p:cNvSpPr/>
          <p:nvPr/>
        </p:nvSpPr>
        <p:spPr>
          <a:xfrm>
            <a:off x="7742108" y="2008482"/>
            <a:ext cx="1035997" cy="512075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SPL</a:t>
            </a:r>
          </a:p>
        </p:txBody>
      </p:sp>
      <p:cxnSp>
        <p:nvCxnSpPr>
          <p:cNvPr id="9" name="Straight Arrow Connector 63">
            <a:extLst>
              <a:ext uri="{FF2B5EF4-FFF2-40B4-BE49-F238E27FC236}">
                <a16:creationId xmlns:a16="http://schemas.microsoft.com/office/drawing/2014/main" id="{A0E8E5CD-64C1-4839-8510-96AAC5F7A4FE}"/>
              </a:ext>
            </a:extLst>
          </p:cNvPr>
          <p:cNvCxnSpPr>
            <a:stCxn id="8" idx="1"/>
            <a:endCxn id="7" idx="3"/>
          </p:cNvCxnSpPr>
          <p:nvPr/>
        </p:nvCxnSpPr>
        <p:spPr>
          <a:xfrm rot="10800000" flipV="1">
            <a:off x="7276896" y="2264520"/>
            <a:ext cx="465213" cy="1089990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1896878-6F94-4D12-8ED5-01B8216225AB}"/>
              </a:ext>
            </a:extLst>
          </p:cNvPr>
          <p:cNvSpPr/>
          <p:nvPr/>
        </p:nvSpPr>
        <p:spPr>
          <a:xfrm>
            <a:off x="9102940" y="3061895"/>
            <a:ext cx="1574296" cy="6730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ysClr val="windowText" lastClr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FF0000"/>
                </a:solidFill>
              </a:rPr>
              <a:t>Kho NG</a:t>
            </a:r>
          </a:p>
        </p:txBody>
      </p:sp>
      <p:cxnSp>
        <p:nvCxnSpPr>
          <p:cNvPr id="11" name="Straight Arrow Connector 63">
            <a:extLst>
              <a:ext uri="{FF2B5EF4-FFF2-40B4-BE49-F238E27FC236}">
                <a16:creationId xmlns:a16="http://schemas.microsoft.com/office/drawing/2014/main" id="{6A137D2E-5E8E-46DC-960A-537ECB7D5D44}"/>
              </a:ext>
            </a:extLst>
          </p:cNvPr>
          <p:cNvCxnSpPr>
            <a:stCxn id="35" idx="1"/>
            <a:endCxn id="7" idx="0"/>
          </p:cNvCxnSpPr>
          <p:nvPr/>
        </p:nvCxnSpPr>
        <p:spPr>
          <a:xfrm rot="10800000" flipV="1">
            <a:off x="6488588" y="1020909"/>
            <a:ext cx="631691" cy="1997095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72">
            <a:extLst>
              <a:ext uri="{FF2B5EF4-FFF2-40B4-BE49-F238E27FC236}">
                <a16:creationId xmlns:a16="http://schemas.microsoft.com/office/drawing/2014/main" id="{B3A7816B-37FF-4C8B-A85E-E7E6C7D441D0}"/>
              </a:ext>
            </a:extLst>
          </p:cNvPr>
          <p:cNvSpPr txBox="1"/>
          <p:nvPr/>
        </p:nvSpPr>
        <p:spPr>
          <a:xfrm>
            <a:off x="7512401" y="2041103"/>
            <a:ext cx="365441" cy="13227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OK</a:t>
            </a:r>
          </a:p>
        </p:txBody>
      </p:sp>
      <p:cxnSp>
        <p:nvCxnSpPr>
          <p:cNvPr id="13" name="Straight Arrow Connector 63">
            <a:extLst>
              <a:ext uri="{FF2B5EF4-FFF2-40B4-BE49-F238E27FC236}">
                <a16:creationId xmlns:a16="http://schemas.microsoft.com/office/drawing/2014/main" id="{DD6FBB25-9FC6-42CE-B7D9-FDEF192094F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8778104" y="2264520"/>
            <a:ext cx="324836" cy="113388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76">
            <a:extLst>
              <a:ext uri="{FF2B5EF4-FFF2-40B4-BE49-F238E27FC236}">
                <a16:creationId xmlns:a16="http://schemas.microsoft.com/office/drawing/2014/main" id="{614A2AB9-B8D3-4BD7-8ABE-14DCB5171462}"/>
              </a:ext>
            </a:extLst>
          </p:cNvPr>
          <p:cNvSpPr txBox="1"/>
          <p:nvPr/>
        </p:nvSpPr>
        <p:spPr>
          <a:xfrm>
            <a:off x="8794345" y="2008482"/>
            <a:ext cx="365441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31A27D-5C3D-4A06-B5B5-FAB3E9DEA72D}"/>
              </a:ext>
            </a:extLst>
          </p:cNvPr>
          <p:cNvSpPr/>
          <p:nvPr/>
        </p:nvSpPr>
        <p:spPr>
          <a:xfrm>
            <a:off x="8681157" y="2347535"/>
            <a:ext cx="570278" cy="47613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FF0000"/>
                </a:solidFill>
              </a:rPr>
              <a:t>E-chop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B025E5-3BC0-4DA2-B498-514371FFA595}"/>
              </a:ext>
            </a:extLst>
          </p:cNvPr>
          <p:cNvSpPr/>
          <p:nvPr/>
        </p:nvSpPr>
        <p:spPr>
          <a:xfrm>
            <a:off x="7204437" y="2391355"/>
            <a:ext cx="582587" cy="52575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10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E-chop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5260D6EB-F304-48AF-A00F-710D9E65895D}"/>
              </a:ext>
            </a:extLst>
          </p:cNvPr>
          <p:cNvSpPr/>
          <p:nvPr/>
        </p:nvSpPr>
        <p:spPr>
          <a:xfrm>
            <a:off x="7693382" y="4305506"/>
            <a:ext cx="1035997" cy="512075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Sorting</a:t>
            </a:r>
          </a:p>
        </p:txBody>
      </p:sp>
      <p:cxnSp>
        <p:nvCxnSpPr>
          <p:cNvPr id="18" name="Straight Arrow Connector 63">
            <a:extLst>
              <a:ext uri="{FF2B5EF4-FFF2-40B4-BE49-F238E27FC236}">
                <a16:creationId xmlns:a16="http://schemas.microsoft.com/office/drawing/2014/main" id="{06210D8B-28B0-4A45-8825-9C36A8A9D456}"/>
              </a:ext>
            </a:extLst>
          </p:cNvPr>
          <p:cNvCxnSpPr>
            <a:stCxn id="53" idx="2"/>
            <a:endCxn id="17" idx="0"/>
          </p:cNvCxnSpPr>
          <p:nvPr/>
        </p:nvCxnSpPr>
        <p:spPr>
          <a:xfrm rot="5400000">
            <a:off x="8581733" y="3371871"/>
            <a:ext cx="563283" cy="1303986"/>
          </a:xfrm>
          <a:prstGeom prst="bentConnector3">
            <a:avLst>
              <a:gd name="adj1" fmla="val 42208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63">
            <a:extLst>
              <a:ext uri="{FF2B5EF4-FFF2-40B4-BE49-F238E27FC236}">
                <a16:creationId xmlns:a16="http://schemas.microsoft.com/office/drawing/2014/main" id="{6F0BFE37-00A7-4572-84E0-2A38B59480FE}"/>
              </a:ext>
            </a:extLst>
          </p:cNvPr>
          <p:cNvCxnSpPr>
            <a:stCxn id="52" idx="2"/>
            <a:endCxn id="17" idx="0"/>
          </p:cNvCxnSpPr>
          <p:nvPr/>
        </p:nvCxnSpPr>
        <p:spPr>
          <a:xfrm rot="16200000" flipH="1">
            <a:off x="7239606" y="3333732"/>
            <a:ext cx="629121" cy="1314427"/>
          </a:xfrm>
          <a:prstGeom prst="bentConnector3">
            <a:avLst>
              <a:gd name="adj1" fmla="val 47978"/>
            </a:avLst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94">
            <a:extLst>
              <a:ext uri="{FF2B5EF4-FFF2-40B4-BE49-F238E27FC236}">
                <a16:creationId xmlns:a16="http://schemas.microsoft.com/office/drawing/2014/main" id="{D962AEFE-D84E-4449-8C9F-57B9CB14C922}"/>
              </a:ext>
            </a:extLst>
          </p:cNvPr>
          <p:cNvSpPr txBox="1"/>
          <p:nvPr/>
        </p:nvSpPr>
        <p:spPr>
          <a:xfrm>
            <a:off x="8645848" y="3767067"/>
            <a:ext cx="643873" cy="16927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Re-check</a:t>
            </a:r>
          </a:p>
        </p:txBody>
      </p:sp>
      <p:sp>
        <p:nvSpPr>
          <p:cNvPr id="21" name="TextBox 95">
            <a:extLst>
              <a:ext uri="{FF2B5EF4-FFF2-40B4-BE49-F238E27FC236}">
                <a16:creationId xmlns:a16="http://schemas.microsoft.com/office/drawing/2014/main" id="{08D93B2B-8784-4BD6-9578-F69ECB8C0051}"/>
              </a:ext>
            </a:extLst>
          </p:cNvPr>
          <p:cNvSpPr txBox="1"/>
          <p:nvPr/>
        </p:nvSpPr>
        <p:spPr>
          <a:xfrm>
            <a:off x="6925376" y="3791241"/>
            <a:ext cx="712900" cy="16927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Re-check</a:t>
            </a:r>
          </a:p>
        </p:txBody>
      </p:sp>
      <p:cxnSp>
        <p:nvCxnSpPr>
          <p:cNvPr id="22" name="Straight Arrow Connector 63">
            <a:extLst>
              <a:ext uri="{FF2B5EF4-FFF2-40B4-BE49-F238E27FC236}">
                <a16:creationId xmlns:a16="http://schemas.microsoft.com/office/drawing/2014/main" id="{076E94B7-7F53-43A3-8AC2-EF237A5894F1}"/>
              </a:ext>
            </a:extLst>
          </p:cNvPr>
          <p:cNvCxnSpPr>
            <a:stCxn id="17" idx="1"/>
            <a:endCxn id="23" idx="2"/>
          </p:cNvCxnSpPr>
          <p:nvPr/>
        </p:nvCxnSpPr>
        <p:spPr>
          <a:xfrm rot="10800000">
            <a:off x="6512950" y="3683700"/>
            <a:ext cx="1180432" cy="877843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00">
            <a:extLst>
              <a:ext uri="{FF2B5EF4-FFF2-40B4-BE49-F238E27FC236}">
                <a16:creationId xmlns:a16="http://schemas.microsoft.com/office/drawing/2014/main" id="{963A0B1E-59D8-4105-A991-B95D5EFA0267}"/>
              </a:ext>
            </a:extLst>
          </p:cNvPr>
          <p:cNvSpPr txBox="1"/>
          <p:nvPr/>
        </p:nvSpPr>
        <p:spPr>
          <a:xfrm>
            <a:off x="6378955" y="3537393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cxnSp>
        <p:nvCxnSpPr>
          <p:cNvPr id="24" name="Straight Arrow Connector 63">
            <a:extLst>
              <a:ext uri="{FF2B5EF4-FFF2-40B4-BE49-F238E27FC236}">
                <a16:creationId xmlns:a16="http://schemas.microsoft.com/office/drawing/2014/main" id="{8FBB6414-D62C-4268-9B75-084C40618005}"/>
              </a:ext>
            </a:extLst>
          </p:cNvPr>
          <p:cNvCxnSpPr>
            <a:stCxn id="17" idx="3"/>
            <a:endCxn id="25" idx="2"/>
          </p:cNvCxnSpPr>
          <p:nvPr/>
        </p:nvCxnSpPr>
        <p:spPr>
          <a:xfrm flipV="1">
            <a:off x="8729379" y="3742223"/>
            <a:ext cx="1129385" cy="819321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106">
            <a:extLst>
              <a:ext uri="{FF2B5EF4-FFF2-40B4-BE49-F238E27FC236}">
                <a16:creationId xmlns:a16="http://schemas.microsoft.com/office/drawing/2014/main" id="{F08A920B-C0AC-4116-80FE-FCDCBBDD0A86}"/>
              </a:ext>
            </a:extLst>
          </p:cNvPr>
          <p:cNvSpPr txBox="1"/>
          <p:nvPr/>
        </p:nvSpPr>
        <p:spPr>
          <a:xfrm>
            <a:off x="9722450" y="3595916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26" name="TextBox 109">
            <a:extLst>
              <a:ext uri="{FF2B5EF4-FFF2-40B4-BE49-F238E27FC236}">
                <a16:creationId xmlns:a16="http://schemas.microsoft.com/office/drawing/2014/main" id="{E0160B5E-1710-4A53-85B1-F0E58260B37C}"/>
              </a:ext>
            </a:extLst>
          </p:cNvPr>
          <p:cNvSpPr txBox="1"/>
          <p:nvPr/>
        </p:nvSpPr>
        <p:spPr>
          <a:xfrm>
            <a:off x="8670211" y="4590805"/>
            <a:ext cx="367762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NG</a:t>
            </a:r>
          </a:p>
        </p:txBody>
      </p:sp>
      <p:sp>
        <p:nvSpPr>
          <p:cNvPr id="27" name="TextBox 110">
            <a:extLst>
              <a:ext uri="{FF2B5EF4-FFF2-40B4-BE49-F238E27FC236}">
                <a16:creationId xmlns:a16="http://schemas.microsoft.com/office/drawing/2014/main" id="{1C69FAB7-0F71-4729-B537-AC20853D023D}"/>
              </a:ext>
            </a:extLst>
          </p:cNvPr>
          <p:cNvSpPr txBox="1"/>
          <p:nvPr/>
        </p:nvSpPr>
        <p:spPr>
          <a:xfrm>
            <a:off x="7504280" y="4590805"/>
            <a:ext cx="367762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OK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B0424D-1639-4FA7-8273-B6EE54DAE61F}"/>
              </a:ext>
            </a:extLst>
          </p:cNvPr>
          <p:cNvSpPr/>
          <p:nvPr/>
        </p:nvSpPr>
        <p:spPr>
          <a:xfrm>
            <a:off x="6212272" y="3921749"/>
            <a:ext cx="597671" cy="49857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rgbClr val="0000FF"/>
                </a:solidFill>
              </a:rPr>
              <a:t>E-chop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1190F06-AA01-4A41-BC04-E710FD7D8283}"/>
              </a:ext>
            </a:extLst>
          </p:cNvPr>
          <p:cNvSpPr/>
          <p:nvPr/>
        </p:nvSpPr>
        <p:spPr>
          <a:xfrm>
            <a:off x="6941618" y="4327452"/>
            <a:ext cx="578904" cy="4901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ysClr val="windowText" lastClr="000000"/>
                </a:solidFill>
              </a:rPr>
              <a:t>Manual Recheck OK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4F829EF-89E9-4280-9ECA-55CA579F6B7E}"/>
              </a:ext>
            </a:extLst>
          </p:cNvPr>
          <p:cNvSpPr/>
          <p:nvPr/>
        </p:nvSpPr>
        <p:spPr>
          <a:xfrm>
            <a:off x="9062335" y="4312822"/>
            <a:ext cx="578904" cy="4901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ysClr val="windowText" lastClr="000000"/>
                </a:solidFill>
              </a:rPr>
              <a:t>Manual Recheck NG</a:t>
            </a:r>
          </a:p>
        </p:txBody>
      </p:sp>
      <p:cxnSp>
        <p:nvCxnSpPr>
          <p:cNvPr id="31" name="Straight Arrow Connector 63">
            <a:extLst>
              <a:ext uri="{FF2B5EF4-FFF2-40B4-BE49-F238E27FC236}">
                <a16:creationId xmlns:a16="http://schemas.microsoft.com/office/drawing/2014/main" id="{3380594C-8754-45C1-ACE3-B6D8F1577948}"/>
              </a:ext>
            </a:extLst>
          </p:cNvPr>
          <p:cNvCxnSpPr>
            <a:stCxn id="17" idx="2"/>
            <a:endCxn id="32" idx="2"/>
          </p:cNvCxnSpPr>
          <p:nvPr/>
        </p:nvCxnSpPr>
        <p:spPr>
          <a:xfrm rot="5400000" flipH="1" flipV="1">
            <a:off x="8667932" y="3285672"/>
            <a:ext cx="1075358" cy="1988462"/>
          </a:xfrm>
          <a:prstGeom prst="bentConnector3">
            <a:avLst>
              <a:gd name="adj1" fmla="val -16327"/>
            </a:avLst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116">
            <a:extLst>
              <a:ext uri="{FF2B5EF4-FFF2-40B4-BE49-F238E27FC236}">
                <a16:creationId xmlns:a16="http://schemas.microsoft.com/office/drawing/2014/main" id="{4A5F7739-D11F-461E-B309-EC986344738D}"/>
              </a:ext>
            </a:extLst>
          </p:cNvPr>
          <p:cNvSpPr txBox="1"/>
          <p:nvPr/>
        </p:nvSpPr>
        <p:spPr>
          <a:xfrm>
            <a:off x="10065848" y="3595916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33" name="TextBox 121">
            <a:extLst>
              <a:ext uri="{FF2B5EF4-FFF2-40B4-BE49-F238E27FC236}">
                <a16:creationId xmlns:a16="http://schemas.microsoft.com/office/drawing/2014/main" id="{066642D4-8C42-4B57-92BD-3B2D2E2F3EEE}"/>
              </a:ext>
            </a:extLst>
          </p:cNvPr>
          <p:cNvSpPr txBox="1"/>
          <p:nvPr/>
        </p:nvSpPr>
        <p:spPr>
          <a:xfrm>
            <a:off x="8280407" y="4759059"/>
            <a:ext cx="365441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Grey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66F310-E494-4854-A516-89E54E890166}"/>
              </a:ext>
            </a:extLst>
          </p:cNvPr>
          <p:cNvSpPr/>
          <p:nvPr/>
        </p:nvSpPr>
        <p:spPr>
          <a:xfrm>
            <a:off x="7268773" y="1452516"/>
            <a:ext cx="1982662" cy="3657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ysClr val="windowText" lastClr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Waiting Area</a:t>
            </a:r>
          </a:p>
        </p:txBody>
      </p:sp>
      <p:sp>
        <p:nvSpPr>
          <p:cNvPr id="35" name="TextBox 127">
            <a:extLst>
              <a:ext uri="{FF2B5EF4-FFF2-40B4-BE49-F238E27FC236}">
                <a16:creationId xmlns:a16="http://schemas.microsoft.com/office/drawing/2014/main" id="{88591B51-C88E-478F-B1C1-E3EEFB729535}"/>
              </a:ext>
            </a:extLst>
          </p:cNvPr>
          <p:cNvSpPr txBox="1"/>
          <p:nvPr/>
        </p:nvSpPr>
        <p:spPr>
          <a:xfrm>
            <a:off x="7120278" y="867286"/>
            <a:ext cx="1035996" cy="3072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Part</a:t>
            </a:r>
            <a:r>
              <a:rPr lang="en-US" sz="1100" baseline="0"/>
              <a:t> Incoming</a:t>
            </a:r>
            <a:endParaRPr lang="en-US" sz="1100"/>
          </a:p>
        </p:txBody>
      </p:sp>
      <p:cxnSp>
        <p:nvCxnSpPr>
          <p:cNvPr id="36" name="Straight Arrow Connector 63">
            <a:extLst>
              <a:ext uri="{FF2B5EF4-FFF2-40B4-BE49-F238E27FC236}">
                <a16:creationId xmlns:a16="http://schemas.microsoft.com/office/drawing/2014/main" id="{6ADDA39B-F6C1-4056-A91C-AA944CC3B6A7}"/>
              </a:ext>
            </a:extLst>
          </p:cNvPr>
          <p:cNvCxnSpPr>
            <a:stCxn id="35" idx="2"/>
            <a:endCxn id="34" idx="0"/>
          </p:cNvCxnSpPr>
          <p:nvPr/>
        </p:nvCxnSpPr>
        <p:spPr>
          <a:xfrm rot="16200000" flipH="1">
            <a:off x="7810198" y="1002609"/>
            <a:ext cx="277985" cy="621829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38">
            <a:extLst>
              <a:ext uri="{FF2B5EF4-FFF2-40B4-BE49-F238E27FC236}">
                <a16:creationId xmlns:a16="http://schemas.microsoft.com/office/drawing/2014/main" id="{039A7065-B9A4-4FD4-81FF-220538BC06FC}"/>
              </a:ext>
            </a:extLst>
          </p:cNvPr>
          <p:cNvSpPr txBox="1"/>
          <p:nvPr/>
        </p:nvSpPr>
        <p:spPr>
          <a:xfrm>
            <a:off x="7810341" y="1173931"/>
            <a:ext cx="841598" cy="1319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1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inspection</a:t>
            </a:r>
          </a:p>
        </p:txBody>
      </p:sp>
      <p:cxnSp>
        <p:nvCxnSpPr>
          <p:cNvPr id="39" name="Straight Arrow Connector 63">
            <a:extLst>
              <a:ext uri="{FF2B5EF4-FFF2-40B4-BE49-F238E27FC236}">
                <a16:creationId xmlns:a16="http://schemas.microsoft.com/office/drawing/2014/main" id="{A0D23FC8-865F-4686-8FDA-F57F1080A6D1}"/>
              </a:ext>
            </a:extLst>
          </p:cNvPr>
          <p:cNvCxnSpPr>
            <a:stCxn id="34" idx="2"/>
            <a:endCxn id="8" idx="0"/>
          </p:cNvCxnSpPr>
          <p:nvPr/>
        </p:nvCxnSpPr>
        <p:spPr>
          <a:xfrm rot="16200000" flipH="1">
            <a:off x="8165005" y="1913382"/>
            <a:ext cx="190199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4923DDFA-F23F-4056-B714-0B37B94E9FC5}"/>
              </a:ext>
            </a:extLst>
          </p:cNvPr>
          <p:cNvSpPr/>
          <p:nvPr/>
        </p:nvSpPr>
        <p:spPr>
          <a:xfrm>
            <a:off x="5934928" y="5323295"/>
            <a:ext cx="1035997" cy="512075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SPL</a:t>
            </a:r>
          </a:p>
        </p:txBody>
      </p:sp>
      <p:cxnSp>
        <p:nvCxnSpPr>
          <p:cNvPr id="41" name="Straight Arrow Connector 63">
            <a:extLst>
              <a:ext uri="{FF2B5EF4-FFF2-40B4-BE49-F238E27FC236}">
                <a16:creationId xmlns:a16="http://schemas.microsoft.com/office/drawing/2014/main" id="{4DB69AF3-5FE9-4C7A-9178-BD3B1955337C}"/>
              </a:ext>
            </a:extLst>
          </p:cNvPr>
          <p:cNvCxnSpPr>
            <a:stCxn id="43" idx="2"/>
            <a:endCxn id="40" idx="0"/>
          </p:cNvCxnSpPr>
          <p:nvPr/>
        </p:nvCxnSpPr>
        <p:spPr>
          <a:xfrm rot="16200000" flipH="1">
            <a:off x="5433789" y="4304159"/>
            <a:ext cx="1624964" cy="413309"/>
          </a:xfrm>
          <a:prstGeom prst="bentConnector3">
            <a:avLst>
              <a:gd name="adj1" fmla="val 63701"/>
            </a:avLst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58">
            <a:extLst>
              <a:ext uri="{FF2B5EF4-FFF2-40B4-BE49-F238E27FC236}">
                <a16:creationId xmlns:a16="http://schemas.microsoft.com/office/drawing/2014/main" id="{AA8F1E39-5BF1-4975-89AE-D5CBCC1099BA}"/>
              </a:ext>
            </a:extLst>
          </p:cNvPr>
          <p:cNvSpPr txBox="1"/>
          <p:nvPr/>
        </p:nvSpPr>
        <p:spPr>
          <a:xfrm>
            <a:off x="5905623" y="3552024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44" name="TextBox 162">
            <a:extLst>
              <a:ext uri="{FF2B5EF4-FFF2-40B4-BE49-F238E27FC236}">
                <a16:creationId xmlns:a16="http://schemas.microsoft.com/office/drawing/2014/main" id="{3C852DCB-6B99-42C8-AEDA-DD30DF939861}"/>
              </a:ext>
            </a:extLst>
          </p:cNvPr>
          <p:cNvSpPr txBox="1"/>
          <p:nvPr/>
        </p:nvSpPr>
        <p:spPr>
          <a:xfrm>
            <a:off x="5597028" y="3752748"/>
            <a:ext cx="414166" cy="13227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1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 Year</a:t>
            </a:r>
          </a:p>
        </p:txBody>
      </p:sp>
      <p:cxnSp>
        <p:nvCxnSpPr>
          <p:cNvPr id="45" name="Straight Arrow Connector 63">
            <a:extLst>
              <a:ext uri="{FF2B5EF4-FFF2-40B4-BE49-F238E27FC236}">
                <a16:creationId xmlns:a16="http://schemas.microsoft.com/office/drawing/2014/main" id="{2868A577-0305-424E-9ADF-0C3539898523}"/>
              </a:ext>
            </a:extLst>
          </p:cNvPr>
          <p:cNvCxnSpPr>
            <a:stCxn id="40" idx="1"/>
            <a:endCxn id="7" idx="1"/>
          </p:cNvCxnSpPr>
          <p:nvPr/>
        </p:nvCxnSpPr>
        <p:spPr>
          <a:xfrm rot="10800000">
            <a:off x="5702599" y="3354511"/>
            <a:ext cx="232329" cy="2224823"/>
          </a:xfrm>
          <a:prstGeom prst="bentConnector3">
            <a:avLst>
              <a:gd name="adj1" fmla="val 183891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F4AAB65-40B2-485D-B4FC-8979E59FE0A9}"/>
              </a:ext>
            </a:extLst>
          </p:cNvPr>
          <p:cNvSpPr/>
          <p:nvPr/>
        </p:nvSpPr>
        <p:spPr>
          <a:xfrm>
            <a:off x="5251940" y="4641048"/>
            <a:ext cx="570151" cy="4779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10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E-chop</a:t>
            </a:r>
          </a:p>
        </p:txBody>
      </p:sp>
      <p:sp>
        <p:nvSpPr>
          <p:cNvPr id="47" name="TextBox 168">
            <a:extLst>
              <a:ext uri="{FF2B5EF4-FFF2-40B4-BE49-F238E27FC236}">
                <a16:creationId xmlns:a16="http://schemas.microsoft.com/office/drawing/2014/main" id="{4761B609-8020-4767-8780-AD9036B128BB}"/>
              </a:ext>
            </a:extLst>
          </p:cNvPr>
          <p:cNvSpPr txBox="1"/>
          <p:nvPr/>
        </p:nvSpPr>
        <p:spPr>
          <a:xfrm>
            <a:off x="5707542" y="5377862"/>
            <a:ext cx="365441" cy="13227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OK</a:t>
            </a:r>
          </a:p>
        </p:txBody>
      </p:sp>
      <p:sp>
        <p:nvSpPr>
          <p:cNvPr id="48" name="TextBox 169">
            <a:extLst>
              <a:ext uri="{FF2B5EF4-FFF2-40B4-BE49-F238E27FC236}">
                <a16:creationId xmlns:a16="http://schemas.microsoft.com/office/drawing/2014/main" id="{8F1775CD-2477-4A48-B07D-D655E647FCE7}"/>
              </a:ext>
            </a:extLst>
          </p:cNvPr>
          <p:cNvSpPr txBox="1"/>
          <p:nvPr/>
        </p:nvSpPr>
        <p:spPr>
          <a:xfrm>
            <a:off x="6930319" y="5250142"/>
            <a:ext cx="367761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NG</a:t>
            </a:r>
          </a:p>
        </p:txBody>
      </p:sp>
      <p:cxnSp>
        <p:nvCxnSpPr>
          <p:cNvPr id="49" name="Straight Arrow Connector 63">
            <a:extLst>
              <a:ext uri="{FF2B5EF4-FFF2-40B4-BE49-F238E27FC236}">
                <a16:creationId xmlns:a16="http://schemas.microsoft.com/office/drawing/2014/main" id="{C7F5AB0E-2FF3-4FF6-AFAD-D14F26EF44E1}"/>
              </a:ext>
            </a:extLst>
          </p:cNvPr>
          <p:cNvCxnSpPr>
            <a:stCxn id="40" idx="3"/>
            <a:endCxn id="50" idx="2"/>
          </p:cNvCxnSpPr>
          <p:nvPr/>
        </p:nvCxnSpPr>
        <p:spPr>
          <a:xfrm flipV="1">
            <a:off x="6970925" y="3745086"/>
            <a:ext cx="3529594" cy="183424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73">
            <a:extLst>
              <a:ext uri="{FF2B5EF4-FFF2-40B4-BE49-F238E27FC236}">
                <a16:creationId xmlns:a16="http://schemas.microsoft.com/office/drawing/2014/main" id="{DCFCDF1D-AC29-4978-B847-577F525CD19D}"/>
              </a:ext>
            </a:extLst>
          </p:cNvPr>
          <p:cNvSpPr txBox="1"/>
          <p:nvPr/>
        </p:nvSpPr>
        <p:spPr>
          <a:xfrm>
            <a:off x="10366524" y="3598778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1D9E699-F232-4B2A-BC63-248ED0C4CAF1}"/>
              </a:ext>
            </a:extLst>
          </p:cNvPr>
          <p:cNvSpPr/>
          <p:nvPr/>
        </p:nvSpPr>
        <p:spPr>
          <a:xfrm>
            <a:off x="7484861" y="5337926"/>
            <a:ext cx="578905" cy="4901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9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Manual Recheck NG</a:t>
            </a:r>
          </a:p>
        </p:txBody>
      </p:sp>
      <p:sp>
        <p:nvSpPr>
          <p:cNvPr id="52" name="TextBox 177">
            <a:extLst>
              <a:ext uri="{FF2B5EF4-FFF2-40B4-BE49-F238E27FC236}">
                <a16:creationId xmlns:a16="http://schemas.microsoft.com/office/drawing/2014/main" id="{9323CA02-F654-4EA4-988D-0136A53D9FCA}"/>
              </a:ext>
            </a:extLst>
          </p:cNvPr>
          <p:cNvSpPr txBox="1"/>
          <p:nvPr/>
        </p:nvSpPr>
        <p:spPr>
          <a:xfrm>
            <a:off x="6762959" y="3530078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53" name="TextBox 183">
            <a:extLst>
              <a:ext uri="{FF2B5EF4-FFF2-40B4-BE49-F238E27FC236}">
                <a16:creationId xmlns:a16="http://schemas.microsoft.com/office/drawing/2014/main" id="{6171B006-8104-4546-BC08-282C182369A5}"/>
              </a:ext>
            </a:extLst>
          </p:cNvPr>
          <p:cNvSpPr txBox="1"/>
          <p:nvPr/>
        </p:nvSpPr>
        <p:spPr>
          <a:xfrm>
            <a:off x="9381372" y="3595916"/>
            <a:ext cx="267989" cy="1463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100"/>
          </a:p>
        </p:txBody>
      </p:sp>
      <p:sp>
        <p:nvSpPr>
          <p:cNvPr id="54" name="TextBox 190">
            <a:extLst>
              <a:ext uri="{FF2B5EF4-FFF2-40B4-BE49-F238E27FC236}">
                <a16:creationId xmlns:a16="http://schemas.microsoft.com/office/drawing/2014/main" id="{85C4B06D-BEC5-4621-9722-AB974B16E2E0}"/>
              </a:ext>
            </a:extLst>
          </p:cNvPr>
          <p:cNvSpPr txBox="1"/>
          <p:nvPr/>
        </p:nvSpPr>
        <p:spPr>
          <a:xfrm>
            <a:off x="8083892" y="2562720"/>
            <a:ext cx="365441" cy="13227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QT2</a:t>
            </a:r>
          </a:p>
        </p:txBody>
      </p:sp>
      <p:sp>
        <p:nvSpPr>
          <p:cNvPr id="55" name="TextBox 191">
            <a:extLst>
              <a:ext uri="{FF2B5EF4-FFF2-40B4-BE49-F238E27FC236}">
                <a16:creationId xmlns:a16="http://schemas.microsoft.com/office/drawing/2014/main" id="{6C341AFF-23D5-4A4D-907C-ACA6625635B7}"/>
              </a:ext>
            </a:extLst>
          </p:cNvPr>
          <p:cNvSpPr txBox="1"/>
          <p:nvPr/>
        </p:nvSpPr>
        <p:spPr>
          <a:xfrm>
            <a:off x="7751993" y="4191183"/>
            <a:ext cx="365441" cy="13227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QT3</a:t>
            </a:r>
          </a:p>
        </p:txBody>
      </p:sp>
      <p:sp>
        <p:nvSpPr>
          <p:cNvPr id="56" name="TextBox 192">
            <a:extLst>
              <a:ext uri="{FF2B5EF4-FFF2-40B4-BE49-F238E27FC236}">
                <a16:creationId xmlns:a16="http://schemas.microsoft.com/office/drawing/2014/main" id="{61ED25BF-C06E-4DD7-A8BE-0ABAED39757A}"/>
              </a:ext>
            </a:extLst>
          </p:cNvPr>
          <p:cNvSpPr txBox="1"/>
          <p:nvPr/>
        </p:nvSpPr>
        <p:spPr>
          <a:xfrm>
            <a:off x="6270558" y="5895980"/>
            <a:ext cx="365441" cy="132273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QT4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E8E74-0424-4894-BFDA-06DD309D9CB7}"/>
              </a:ext>
            </a:extLst>
          </p:cNvPr>
          <p:cNvSpPr/>
          <p:nvPr/>
        </p:nvSpPr>
        <p:spPr>
          <a:xfrm>
            <a:off x="3188345" y="2989058"/>
            <a:ext cx="1574296" cy="6730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ysClr val="windowText" lastClr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Kho SMT OK</a:t>
            </a:r>
          </a:p>
        </p:txBody>
      </p:sp>
      <p:cxnSp>
        <p:nvCxnSpPr>
          <p:cNvPr id="58" name="Straight Arrow Connector 63">
            <a:extLst>
              <a:ext uri="{FF2B5EF4-FFF2-40B4-BE49-F238E27FC236}">
                <a16:creationId xmlns:a16="http://schemas.microsoft.com/office/drawing/2014/main" id="{DBC83F7C-D774-4A9C-A207-AB2A9647985B}"/>
              </a:ext>
            </a:extLst>
          </p:cNvPr>
          <p:cNvCxnSpPr>
            <a:stCxn id="35" idx="1"/>
            <a:endCxn id="57" idx="0"/>
          </p:cNvCxnSpPr>
          <p:nvPr/>
        </p:nvCxnSpPr>
        <p:spPr>
          <a:xfrm rot="10800000" flipV="1">
            <a:off x="3975745" y="1020909"/>
            <a:ext cx="3144533" cy="1968150"/>
          </a:xfrm>
          <a:prstGeom prst="bentConnector2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EB375576-F8FB-4A1B-B2CA-50E261A1FC1C}"/>
              </a:ext>
            </a:extLst>
          </p:cNvPr>
          <p:cNvSpPr/>
          <p:nvPr/>
        </p:nvSpPr>
        <p:spPr>
          <a:xfrm>
            <a:off x="3458807" y="5628633"/>
            <a:ext cx="1035997" cy="512075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>
                <a:solidFill>
                  <a:sysClr val="windowText" lastClr="000000"/>
                </a:solidFill>
              </a:rPr>
              <a:t>SPL</a:t>
            </a:r>
          </a:p>
        </p:txBody>
      </p:sp>
      <p:cxnSp>
        <p:nvCxnSpPr>
          <p:cNvPr id="60" name="Straight Arrow Connector 63">
            <a:extLst>
              <a:ext uri="{FF2B5EF4-FFF2-40B4-BE49-F238E27FC236}">
                <a16:creationId xmlns:a16="http://schemas.microsoft.com/office/drawing/2014/main" id="{6158AE9E-DC00-4AAC-BF34-B3D05D202E9B}"/>
              </a:ext>
            </a:extLst>
          </p:cNvPr>
          <p:cNvCxnSpPr>
            <a:stCxn id="57" idx="2"/>
            <a:endCxn id="59" idx="0"/>
          </p:cNvCxnSpPr>
          <p:nvPr/>
        </p:nvCxnSpPr>
        <p:spPr>
          <a:xfrm rot="16200000" flipH="1">
            <a:off x="2992994" y="4644822"/>
            <a:ext cx="1966561" cy="106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7">
            <a:extLst>
              <a:ext uri="{FF2B5EF4-FFF2-40B4-BE49-F238E27FC236}">
                <a16:creationId xmlns:a16="http://schemas.microsoft.com/office/drawing/2014/main" id="{48927E2C-7516-4544-950F-D5FDE9B67474}"/>
              </a:ext>
            </a:extLst>
          </p:cNvPr>
          <p:cNvSpPr txBox="1"/>
          <p:nvPr/>
        </p:nvSpPr>
        <p:spPr>
          <a:xfrm>
            <a:off x="4030853" y="3729097"/>
            <a:ext cx="667175" cy="26454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11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1 Year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Re-check</a:t>
            </a:r>
            <a:endParaRPr lang="en-US">
              <a:effectLst/>
            </a:endParaRPr>
          </a:p>
        </p:txBody>
      </p:sp>
      <p:cxnSp>
        <p:nvCxnSpPr>
          <p:cNvPr id="62" name="Straight Arrow Connector 63">
            <a:extLst>
              <a:ext uri="{FF2B5EF4-FFF2-40B4-BE49-F238E27FC236}">
                <a16:creationId xmlns:a16="http://schemas.microsoft.com/office/drawing/2014/main" id="{868D063E-484B-4970-B903-EFF2F4395A52}"/>
              </a:ext>
            </a:extLst>
          </p:cNvPr>
          <p:cNvCxnSpPr>
            <a:stCxn id="59" idx="1"/>
            <a:endCxn id="57" idx="1"/>
          </p:cNvCxnSpPr>
          <p:nvPr/>
        </p:nvCxnSpPr>
        <p:spPr>
          <a:xfrm rot="10800000">
            <a:off x="3188345" y="3325566"/>
            <a:ext cx="270462" cy="2559106"/>
          </a:xfrm>
          <a:prstGeom prst="bentConnector3">
            <a:avLst>
              <a:gd name="adj1" fmla="val 172063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40B677A-8325-4DB3-B1B4-1EB672C1B335}"/>
              </a:ext>
            </a:extLst>
          </p:cNvPr>
          <p:cNvSpPr/>
          <p:nvPr/>
        </p:nvSpPr>
        <p:spPr>
          <a:xfrm>
            <a:off x="2659225" y="5173490"/>
            <a:ext cx="578905" cy="4901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9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Manual Recheck OK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1A2D919-DBCD-479B-8FE4-DA6B287C785B}"/>
              </a:ext>
            </a:extLst>
          </p:cNvPr>
          <p:cNvCxnSpPr>
            <a:stCxn id="59" idx="2"/>
            <a:endCxn id="50" idx="2"/>
          </p:cNvCxnSpPr>
          <p:nvPr/>
        </p:nvCxnSpPr>
        <p:spPr>
          <a:xfrm rot="5400000" flipH="1" flipV="1">
            <a:off x="6040850" y="1681041"/>
            <a:ext cx="2395623" cy="6523713"/>
          </a:xfrm>
          <a:prstGeom prst="bentConnector3">
            <a:avLst>
              <a:gd name="adj1" fmla="val -13226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5619BFA7-1849-4F91-B6E4-7FE75767D621}"/>
              </a:ext>
            </a:extLst>
          </p:cNvPr>
          <p:cNvSpPr/>
          <p:nvPr/>
        </p:nvSpPr>
        <p:spPr>
          <a:xfrm>
            <a:off x="4274832" y="6177603"/>
            <a:ext cx="578904" cy="4901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9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Manual Recheck NG</a:t>
            </a:r>
          </a:p>
        </p:txBody>
      </p:sp>
      <p:sp>
        <p:nvSpPr>
          <p:cNvPr id="66" name="TextBox 81">
            <a:extLst>
              <a:ext uri="{FF2B5EF4-FFF2-40B4-BE49-F238E27FC236}">
                <a16:creationId xmlns:a16="http://schemas.microsoft.com/office/drawing/2014/main" id="{DB0458FE-481E-4E13-8E6D-EDF76F647790}"/>
              </a:ext>
            </a:extLst>
          </p:cNvPr>
          <p:cNvSpPr txBox="1"/>
          <p:nvPr/>
        </p:nvSpPr>
        <p:spPr>
          <a:xfrm>
            <a:off x="3200703" y="5608595"/>
            <a:ext cx="367761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OK</a:t>
            </a:r>
          </a:p>
        </p:txBody>
      </p:sp>
      <p:sp>
        <p:nvSpPr>
          <p:cNvPr id="67" name="TextBox 82">
            <a:extLst>
              <a:ext uri="{FF2B5EF4-FFF2-40B4-BE49-F238E27FC236}">
                <a16:creationId xmlns:a16="http://schemas.microsoft.com/office/drawing/2014/main" id="{65FBA300-C9B0-4A2B-9B44-060F00CF6268}"/>
              </a:ext>
            </a:extLst>
          </p:cNvPr>
          <p:cNvSpPr txBox="1"/>
          <p:nvPr/>
        </p:nvSpPr>
        <p:spPr>
          <a:xfrm>
            <a:off x="3660973" y="6072961"/>
            <a:ext cx="367762" cy="2560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ctr" anchorCtr="0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/>
              <a:t>NG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98E6DC-24D1-4DDE-8D14-8823279EE9D1}"/>
              </a:ext>
            </a:extLst>
          </p:cNvPr>
          <p:cNvSpPr/>
          <p:nvPr/>
        </p:nvSpPr>
        <p:spPr>
          <a:xfrm>
            <a:off x="5248333" y="5345241"/>
            <a:ext cx="578904" cy="49013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sz="90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Manual Recheck OK</a:t>
            </a:r>
          </a:p>
        </p:txBody>
      </p:sp>
    </p:spTree>
    <p:extLst>
      <p:ext uri="{BB962C8B-B14F-4D97-AF65-F5344CB8AC3E}">
        <p14:creationId xmlns:p14="http://schemas.microsoft.com/office/powerpoint/2010/main" val="247438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528</Words>
  <Application>Microsoft Office PowerPoint</Application>
  <PresentationFormat>Widescreen</PresentationFormat>
  <Paragraphs>204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游ゴシック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Nguyen Van</dc:creator>
  <cp:lastModifiedBy>ACER</cp:lastModifiedBy>
  <cp:revision>15</cp:revision>
  <dcterms:created xsi:type="dcterms:W3CDTF">2024-07-31T02:20:34Z</dcterms:created>
  <dcterms:modified xsi:type="dcterms:W3CDTF">2024-11-24T18:41:41Z</dcterms:modified>
</cp:coreProperties>
</file>