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643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152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- Let's look Project</a:t>
            </a:r>
            <a:r>
              <a:rPr lang="en-US" altLang="en-US" baseline="0" dirty="0"/>
              <a:t> summary </a:t>
            </a:r>
            <a:r>
              <a:rPr lang="en-US" altLang="en-US" dirty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My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other reason, Win CE end of line 2023</a:t>
            </a:r>
            <a:r>
              <a:rPr lang="en-US" dirty="0"/>
              <a:t>.  to comply company policy We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is a large system of the factory that needs to be upgraded  is</a:t>
            </a:r>
            <a:r>
              <a:rPr lang="en-US" b="1" baseline="0" dirty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 This is reason </a:t>
            </a:r>
            <a:r>
              <a:rPr lang="en-US" b="0" baseline="0" dirty="0">
                <a:sym typeface="Wingdings" panose="05000000000000000000" pitchFamily="2" charset="2"/>
              </a:rPr>
              <a:t>I</a:t>
            </a:r>
            <a:r>
              <a:rPr lang="en-US" baseline="0" dirty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issue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current process</a:t>
            </a:r>
            <a:r>
              <a:rPr lang="en-US" altLang="en-US" baseline="0" dirty="0"/>
              <a:t>: </a:t>
            </a:r>
            <a:r>
              <a:rPr lang="en-US" altLang="en-US" b="1" baseline="0" dirty="0"/>
              <a:t>all step </a:t>
            </a:r>
            <a:r>
              <a:rPr lang="en-US" altLang="en-US" baseline="0" dirty="0"/>
              <a:t>there are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issue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issue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</a:t>
            </a:r>
            <a:r>
              <a:rPr lang="en-US" altLang="en-US" sz="1200" dirty="0"/>
              <a:t>There</a:t>
            </a:r>
            <a:r>
              <a:rPr lang="en-US" altLang="en-US" sz="1200" baseline="0" dirty="0"/>
              <a:t> are</a:t>
            </a:r>
            <a:r>
              <a:rPr lang="en-US" altLang="en-US" sz="1200" dirty="0"/>
              <a:t> </a:t>
            </a:r>
            <a:r>
              <a:rPr lang="en-US" altLang="en-US" sz="1200" b="1" dirty="0"/>
              <a:t>4 step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 -&gt; there</a:t>
            </a:r>
            <a:r>
              <a:rPr lang="en-US" altLang="en-US" sz="1200" b="1" baseline="0" dirty="0"/>
              <a:t> are a lot of functions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issue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8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90047"/>
              </p:ext>
            </p:extLst>
          </p:nvPr>
        </p:nvGraphicFramePr>
        <p:xfrm>
          <a:off x="28987" y="625541"/>
          <a:ext cx="9067753" cy="530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57556</TotalTime>
  <Words>1904</Words>
  <Application>Microsoft Office PowerPoint</Application>
  <PresentationFormat>On-screen Show (4:3)</PresentationFormat>
  <Paragraphs>247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ＭＳ Ｐゴシック</vt:lpstr>
      <vt:lpstr>Arial</vt:lpstr>
      <vt:lpstr>Arial </vt:lpstr>
      <vt:lpstr>Arial Black</vt:lpstr>
      <vt:lpstr>Calibri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4594</cp:revision>
  <cp:lastPrinted>2023-03-01T01:59:53Z</cp:lastPrinted>
  <dcterms:created xsi:type="dcterms:W3CDTF">2016-12-21T06:42:40Z</dcterms:created>
  <dcterms:modified xsi:type="dcterms:W3CDTF">2024-11-24T18:32:10Z</dcterms:modified>
</cp:coreProperties>
</file>