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0" r:id="rId2"/>
    <p:sldId id="377" r:id="rId3"/>
    <p:sldId id="473" r:id="rId4"/>
    <p:sldId id="477" r:id="rId5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 CAO THI" initials="HCT" lastIdx="1" clrIdx="0">
    <p:extLst>
      <p:ext uri="{19B8F6BF-5375-455C-9EA6-DF929625EA0E}">
        <p15:presenceInfo xmlns:p15="http://schemas.microsoft.com/office/powerpoint/2012/main" userId="S::thihoa.cao@vn.panasonic.com::d9fea48a-211c-436d-bb39-0b3670eb40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38E83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6AEB0-8055-48EA-8171-B89456865693}" v="74" dt="2024-06-20T06:09:11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6323" autoAdjust="0"/>
  </p:normalViewPr>
  <p:slideViewPr>
    <p:cSldViewPr snapToGrid="0">
      <p:cViewPr>
        <p:scale>
          <a:sx n="50" d="100"/>
          <a:sy n="50" d="100"/>
        </p:scale>
        <p:origin x="16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Doan Ngoc" userId="342a0910-51f5-4518-8ca6-5a0fd22f4f38" providerId="ADAL" clId="{E8F6AEB0-8055-48EA-8171-B89456865693}"/>
    <pc:docChg chg="undo custSel addSld delSld modSld sldOrd delMainMaster">
      <pc:chgData name="Ha Doan Ngoc" userId="342a0910-51f5-4518-8ca6-5a0fd22f4f38" providerId="ADAL" clId="{E8F6AEB0-8055-48EA-8171-B89456865693}" dt="2024-06-20T08:53:14.754" v="2729" actId="1076"/>
      <pc:docMkLst>
        <pc:docMk/>
      </pc:docMkLst>
      <pc:sldChg chg="del">
        <pc:chgData name="Ha Doan Ngoc" userId="342a0910-51f5-4518-8ca6-5a0fd22f4f38" providerId="ADAL" clId="{E8F6AEB0-8055-48EA-8171-B89456865693}" dt="2024-06-20T04:39:02.662" v="1948" actId="47"/>
        <pc:sldMkLst>
          <pc:docMk/>
          <pc:sldMk cId="2437213280" sldId="468"/>
        </pc:sldMkLst>
      </pc:sldChg>
      <pc:sldChg chg="del">
        <pc:chgData name="Ha Doan Ngoc" userId="342a0910-51f5-4518-8ca6-5a0fd22f4f38" providerId="ADAL" clId="{E8F6AEB0-8055-48EA-8171-B89456865693}" dt="2024-06-20T04:39:03.118" v="1949" actId="47"/>
        <pc:sldMkLst>
          <pc:docMk/>
          <pc:sldMk cId="2151909500" sldId="469"/>
        </pc:sldMkLst>
      </pc:sldChg>
      <pc:sldChg chg="del">
        <pc:chgData name="Ha Doan Ngoc" userId="342a0910-51f5-4518-8ca6-5a0fd22f4f38" providerId="ADAL" clId="{E8F6AEB0-8055-48EA-8171-B89456865693}" dt="2024-06-20T04:39:03.687" v="1950" actId="47"/>
        <pc:sldMkLst>
          <pc:docMk/>
          <pc:sldMk cId="228342240" sldId="470"/>
        </pc:sldMkLst>
      </pc:sldChg>
      <pc:sldChg chg="delSp modSp del mod">
        <pc:chgData name="Ha Doan Ngoc" userId="342a0910-51f5-4518-8ca6-5a0fd22f4f38" providerId="ADAL" clId="{E8F6AEB0-8055-48EA-8171-B89456865693}" dt="2024-06-20T04:39:04.918" v="1951" actId="47"/>
        <pc:sldMkLst>
          <pc:docMk/>
          <pc:sldMk cId="850349982" sldId="471"/>
        </pc:sldMkLst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" creationId="{0AAA0B46-D72D-462D-90BC-9A6FCF9CBEBD}"/>
          </ac:spMkLst>
        </pc:spChg>
        <pc:spChg chg="del">
          <ac:chgData name="Ha Doan Ngoc" userId="342a0910-51f5-4518-8ca6-5a0fd22f4f38" providerId="ADAL" clId="{E8F6AEB0-8055-48EA-8171-B89456865693}" dt="2024-06-20T02:29:18.544" v="315" actId="21"/>
          <ac:spMkLst>
            <pc:docMk/>
            <pc:sldMk cId="850349982" sldId="471"/>
            <ac:spMk id="9" creationId="{9DB88B9F-40C3-4536-94ED-9A475E87BCFF}"/>
          </ac:spMkLst>
        </pc:spChg>
        <pc:spChg chg="del">
          <ac:chgData name="Ha Doan Ngoc" userId="342a0910-51f5-4518-8ca6-5a0fd22f4f38" providerId="ADAL" clId="{E8F6AEB0-8055-48EA-8171-B89456865693}" dt="2024-06-20T02:29:18.544" v="315" actId="21"/>
          <ac:spMkLst>
            <pc:docMk/>
            <pc:sldMk cId="850349982" sldId="471"/>
            <ac:spMk id="11" creationId="{3B8C0454-8ED3-40AE-BDF1-2EE06282A75E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21" creationId="{B28118B2-13BB-42BE-ABE6-BDC8DDD9ABCA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22" creationId="{0ECE15FC-2557-41D9-AAEC-762246BB71D2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28" creationId="{B1705E56-586E-4B77-B6B8-9165A060C3A5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29" creationId="{4E1FD505-5E4A-4F25-BBF2-B21B47B9064F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31" creationId="{DB2FE946-494E-4584-B8D1-963218B035FA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33" creationId="{04A10671-F519-43F0-B188-5F7CF21F157A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35" creationId="{02C480F3-B1DC-40D7-9618-285484C3B42D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37" creationId="{8CCB1BD2-8D51-40B1-8814-64989251A990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38" creationId="{DCEAAAD4-3DC7-4731-B622-AF45D5796C68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1" creationId="{B3D63629-DE72-4F89-B56F-C7D9429C44B5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2" creationId="{437BB1F6-E8BC-4663-A91D-141F364AFE21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4" creationId="{940E00BC-04EB-42F0-803A-13940A7665C4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5" creationId="{E08F541B-7878-4CF7-BCCE-165FACA86B66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48" creationId="{256B0930-DF09-4EA4-8E17-F241EF2DE4A9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53" creationId="{C36A83FF-2D95-4F2C-AEB3-786FD03D0D1B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54" creationId="{3453C51F-2EC5-4286-86DE-BFE662A3F719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55" creationId="{984FF371-5CAD-4871-B0A9-2F07E8254BD4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58" creationId="{967ED98E-5DD8-43E3-9D4B-EBC23E876DFE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60" creationId="{E7FA81F7-1806-4EC6-897D-93A2E0BEE4D1}"/>
          </ac:spMkLst>
        </pc:spChg>
        <pc:spChg chg="mod">
          <ac:chgData name="Ha Doan Ngoc" userId="342a0910-51f5-4518-8ca6-5a0fd22f4f38" providerId="ADAL" clId="{E8F6AEB0-8055-48EA-8171-B89456865693}" dt="2024-06-20T02:16:16.874" v="69" actId="20577"/>
          <ac:spMkLst>
            <pc:docMk/>
            <pc:sldMk cId="850349982" sldId="471"/>
            <ac:spMk id="67" creationId="{54F3B7CB-D719-4EE9-990F-0FB7CBDDE0FB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68" creationId="{E4E551A6-4E18-4E87-8D7C-118575CDC4E5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77" creationId="{C3989E27-22B4-4794-B0DB-C92D652BA9E2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81" creationId="{43CBA429-D055-4800-AFD1-7BE388160BBA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85" creationId="{C52CBC90-08DC-4741-8B7B-BB46A4F87F34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86" creationId="{41D433BF-C1C5-4620-89AF-B39F3E4DEA63}"/>
          </ac:spMkLst>
        </pc:spChg>
        <pc:spChg chg="mod topLvl">
          <ac:chgData name="Ha Doan Ngoc" userId="342a0910-51f5-4518-8ca6-5a0fd22f4f38" providerId="ADAL" clId="{E8F6AEB0-8055-48EA-8171-B89456865693}" dt="2024-06-20T02:29:14.476" v="314" actId="165"/>
          <ac:spMkLst>
            <pc:docMk/>
            <pc:sldMk cId="850349982" sldId="471"/>
            <ac:spMk id="88" creationId="{FA197427-E9E5-46EA-8D00-7F39ACFEF98E}"/>
          </ac:spMkLst>
        </pc:spChg>
        <pc:spChg chg="del">
          <ac:chgData name="Ha Doan Ngoc" userId="342a0910-51f5-4518-8ca6-5a0fd22f4f38" providerId="ADAL" clId="{E8F6AEB0-8055-48EA-8171-B89456865693}" dt="2024-06-20T02:29:18.544" v="315" actId="21"/>
          <ac:spMkLst>
            <pc:docMk/>
            <pc:sldMk cId="850349982" sldId="471"/>
            <ac:spMk id="89" creationId="{D019E593-9E54-41AE-BC4C-6624F8BCB001}"/>
          </ac:spMkLst>
        </pc:spChg>
        <pc:spChg chg="del mod topLvl">
          <ac:chgData name="Ha Doan Ngoc" userId="342a0910-51f5-4518-8ca6-5a0fd22f4f38" providerId="ADAL" clId="{E8F6AEB0-8055-48EA-8171-B89456865693}" dt="2024-06-20T02:29:18.544" v="315" actId="21"/>
          <ac:spMkLst>
            <pc:docMk/>
            <pc:sldMk cId="850349982" sldId="471"/>
            <ac:spMk id="90" creationId="{C5475817-B7BA-4FE6-B367-362A91A289C6}"/>
          </ac:spMkLst>
        </pc:spChg>
        <pc:grpChg chg="del mod">
          <ac:chgData name="Ha Doan Ngoc" userId="342a0910-51f5-4518-8ca6-5a0fd22f4f38" providerId="ADAL" clId="{E8F6AEB0-8055-48EA-8171-B89456865693}" dt="2024-06-20T02:29:14.476" v="314" actId="165"/>
          <ac:grpSpMkLst>
            <pc:docMk/>
            <pc:sldMk cId="850349982" sldId="471"/>
            <ac:grpSpMk id="2" creationId="{6F60E0A1-E71E-4835-9C3E-FCFC31860BC5}"/>
          </ac:grpSpMkLst>
        </pc:grpChg>
        <pc:grpChg chg="mod topLvl">
          <ac:chgData name="Ha Doan Ngoc" userId="342a0910-51f5-4518-8ca6-5a0fd22f4f38" providerId="ADAL" clId="{E8F6AEB0-8055-48EA-8171-B89456865693}" dt="2024-06-20T02:29:14.476" v="314" actId="165"/>
          <ac:grpSpMkLst>
            <pc:docMk/>
            <pc:sldMk cId="850349982" sldId="471"/>
            <ac:grpSpMk id="7" creationId="{0717708E-BE6F-430B-A852-ED889DD58AA3}"/>
          </ac:grpSpMkLst>
        </pc:grpChg>
        <pc:grpChg chg="mod topLvl">
          <ac:chgData name="Ha Doan Ngoc" userId="342a0910-51f5-4518-8ca6-5a0fd22f4f38" providerId="ADAL" clId="{E8F6AEB0-8055-48EA-8171-B89456865693}" dt="2024-06-20T02:29:14.476" v="314" actId="165"/>
          <ac:grpSpMkLst>
            <pc:docMk/>
            <pc:sldMk cId="850349982" sldId="471"/>
            <ac:grpSpMk id="15" creationId="{83F91641-E8CC-43B8-A6E2-461AD0B80DE9}"/>
          </ac:grpSpMkLst>
        </pc:grpChg>
        <pc:grpChg chg="del">
          <ac:chgData name="Ha Doan Ngoc" userId="342a0910-51f5-4518-8ca6-5a0fd22f4f38" providerId="ADAL" clId="{E8F6AEB0-8055-48EA-8171-B89456865693}" dt="2024-06-20T02:29:18.544" v="315" actId="21"/>
          <ac:grpSpMkLst>
            <pc:docMk/>
            <pc:sldMk cId="850349982" sldId="471"/>
            <ac:grpSpMk id="18" creationId="{BB9E6BF4-FC97-4C5E-999A-99ECD510F790}"/>
          </ac:grpSpMkLst>
        </pc:grpChg>
        <pc:picChg chg="del">
          <ac:chgData name="Ha Doan Ngoc" userId="342a0910-51f5-4518-8ca6-5a0fd22f4f38" providerId="ADAL" clId="{E8F6AEB0-8055-48EA-8171-B89456865693}" dt="2024-06-20T02:29:18.544" v="315" actId="21"/>
          <ac:picMkLst>
            <pc:docMk/>
            <pc:sldMk cId="850349982" sldId="471"/>
            <ac:picMk id="5" creationId="{FF6855B5-80F4-4758-BF30-25013B3218EE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23" creationId="{7AA5AE74-3C56-4B93-A78F-CC7FDBE25E69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32" creationId="{5722C7E7-3A24-47CE-8C2A-3C2B3BA221EB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36" creationId="{9AAAB7DD-CDA1-421F-AE09-5B077262051E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39" creationId="{6BE6005A-D9FE-4D85-99E9-5F63B8407B31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43" creationId="{FBFE973A-A8E8-473A-A95B-7471A6546AE8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59" creationId="{7C281420-45C3-4204-8B5D-3A229543FFE4}"/>
          </ac:picMkLst>
        </pc:picChg>
        <pc:picChg chg="mod topLvl">
          <ac:chgData name="Ha Doan Ngoc" userId="342a0910-51f5-4518-8ca6-5a0fd22f4f38" providerId="ADAL" clId="{E8F6AEB0-8055-48EA-8171-B89456865693}" dt="2024-06-20T02:29:14.476" v="314" actId="165"/>
          <ac:picMkLst>
            <pc:docMk/>
            <pc:sldMk cId="850349982" sldId="471"/>
            <ac:picMk id="73" creationId="{EFFBD8D1-B9F6-4181-80D2-A6508A335D19}"/>
          </ac:picMkLst>
        </pc:picChg>
        <pc:cxnChg chg="mod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10" creationId="{546A1739-7A06-4E55-BEBC-92879839D93A}"/>
          </ac:cxnSpMkLst>
        </pc:cxnChg>
        <pc:cxnChg chg="mod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12" creationId="{826A0070-2B01-4BE9-8C75-70BFE292E358}"/>
          </ac:cxnSpMkLst>
        </pc:cxnChg>
        <pc:cxnChg chg="mod topLvl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24" creationId="{5E7BECA6-9C91-42B1-8017-FC8C2EBC29D4}"/>
          </ac:cxnSpMkLst>
        </pc:cxnChg>
        <pc:cxnChg chg="mod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46" creationId="{B0B41EC3-6B9C-48B5-A7C5-2A155B57C554}"/>
          </ac:cxnSpMkLst>
        </pc:cxnChg>
        <pc:cxnChg chg="mod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50" creationId="{E3B1D548-FBBB-43C7-90DF-82FBFA7AE519}"/>
          </ac:cxnSpMkLst>
        </pc:cxnChg>
        <pc:cxnChg chg="mod topLvl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56" creationId="{17781D58-CE67-4879-9BD7-2DCF5CC93B52}"/>
          </ac:cxnSpMkLst>
        </pc:cxnChg>
        <pc:cxnChg chg="mod">
          <ac:chgData name="Ha Doan Ngoc" userId="342a0910-51f5-4518-8ca6-5a0fd22f4f38" providerId="ADAL" clId="{E8F6AEB0-8055-48EA-8171-B89456865693}" dt="2024-06-20T02:29:14.476" v="314" actId="165"/>
          <ac:cxnSpMkLst>
            <pc:docMk/>
            <pc:sldMk cId="850349982" sldId="471"/>
            <ac:cxnSpMk id="84" creationId="{EDE0E7B0-9262-448D-9040-A459BF4435C5}"/>
          </ac:cxnSpMkLst>
        </pc:cxnChg>
      </pc:sldChg>
      <pc:sldChg chg="addSp delSp modSp add mod ord">
        <pc:chgData name="Ha Doan Ngoc" userId="342a0910-51f5-4518-8ca6-5a0fd22f4f38" providerId="ADAL" clId="{E8F6AEB0-8055-48EA-8171-B89456865693}" dt="2024-06-20T08:53:14.754" v="2729" actId="1076"/>
        <pc:sldMkLst>
          <pc:docMk/>
          <pc:sldMk cId="3179374317" sldId="472"/>
        </pc:sldMkLst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3" creationId="{3F202C03-D2AF-4CBE-A755-2A915C3BB7E6}"/>
          </ac:spMkLst>
        </pc:spChg>
        <pc:spChg chg="del">
          <ac:chgData name="Ha Doan Ngoc" userId="342a0910-51f5-4518-8ca6-5a0fd22f4f38" providerId="ADAL" clId="{E8F6AEB0-8055-48EA-8171-B89456865693}" dt="2024-06-20T02:16:22.867" v="70" actId="478"/>
          <ac:spMkLst>
            <pc:docMk/>
            <pc:sldMk cId="3179374317" sldId="472"/>
            <ac:spMk id="9" creationId="{9DB88B9F-40C3-4536-94ED-9A475E87BCFF}"/>
          </ac:spMkLst>
        </pc:spChg>
        <pc:spChg chg="del">
          <ac:chgData name="Ha Doan Ngoc" userId="342a0910-51f5-4518-8ca6-5a0fd22f4f38" providerId="ADAL" clId="{E8F6AEB0-8055-48EA-8171-B89456865693}" dt="2024-06-20T02:16:22.867" v="70" actId="478"/>
          <ac:spMkLst>
            <pc:docMk/>
            <pc:sldMk cId="3179374317" sldId="472"/>
            <ac:spMk id="11" creationId="{3B8C0454-8ED3-40AE-BDF1-2EE06282A75E}"/>
          </ac:spMkLst>
        </pc:spChg>
        <pc:spChg chg="add del mod">
          <ac:chgData name="Ha Doan Ngoc" userId="342a0910-51f5-4518-8ca6-5a0fd22f4f38" providerId="ADAL" clId="{E8F6AEB0-8055-48EA-8171-B89456865693}" dt="2024-06-20T02:55:02.875" v="1097" actId="478"/>
          <ac:spMkLst>
            <pc:docMk/>
            <pc:sldMk cId="3179374317" sldId="472"/>
            <ac:spMk id="13" creationId="{E169B0A2-3B09-B247-3515-191660D1E633}"/>
          </ac:spMkLst>
        </pc:spChg>
        <pc:spChg chg="mod">
          <ac:chgData name="Ha Doan Ngoc" userId="342a0910-51f5-4518-8ca6-5a0fd22f4f38" providerId="ADAL" clId="{E8F6AEB0-8055-48EA-8171-B89456865693}" dt="2024-06-20T02:54:15.197" v="1095" actId="20577"/>
          <ac:spMkLst>
            <pc:docMk/>
            <pc:sldMk cId="3179374317" sldId="472"/>
            <ac:spMk id="14" creationId="{8406D22F-208A-4F49-A7DC-38E6C6A7E6A0}"/>
          </ac:spMkLst>
        </pc:spChg>
        <pc:spChg chg="add del mod">
          <ac:chgData name="Ha Doan Ngoc" userId="342a0910-51f5-4518-8ca6-5a0fd22f4f38" providerId="ADAL" clId="{E8F6AEB0-8055-48EA-8171-B89456865693}" dt="2024-06-20T02:26:49.261" v="140" actId="478"/>
          <ac:spMkLst>
            <pc:docMk/>
            <pc:sldMk cId="3179374317" sldId="472"/>
            <ac:spMk id="19" creationId="{CB5F1937-9930-07F9-61DA-E23146501A05}"/>
          </ac:spMkLst>
        </pc:spChg>
        <pc:spChg chg="add del mod">
          <ac:chgData name="Ha Doan Ngoc" userId="342a0910-51f5-4518-8ca6-5a0fd22f4f38" providerId="ADAL" clId="{E8F6AEB0-8055-48EA-8171-B89456865693}" dt="2024-06-20T02:35:26.487" v="496" actId="478"/>
          <ac:spMkLst>
            <pc:docMk/>
            <pc:sldMk cId="3179374317" sldId="472"/>
            <ac:spMk id="20" creationId="{C5475817-B7BA-4FE6-B367-362A91A289C6}"/>
          </ac:spMkLst>
        </pc:spChg>
        <pc:spChg chg="add del mod">
          <ac:chgData name="Ha Doan Ngoc" userId="342a0910-51f5-4518-8ca6-5a0fd22f4f38" providerId="ADAL" clId="{E8F6AEB0-8055-48EA-8171-B89456865693}" dt="2024-06-20T02:32:25.441" v="469" actId="478"/>
          <ac:spMkLst>
            <pc:docMk/>
            <pc:sldMk cId="3179374317" sldId="472"/>
            <ac:spMk id="26" creationId="{9DB88B9F-40C3-4536-94ED-9A475E87BCFF}"/>
          </ac:spMkLst>
        </pc:spChg>
        <pc:spChg chg="add del mod">
          <ac:chgData name="Ha Doan Ngoc" userId="342a0910-51f5-4518-8ca6-5a0fd22f4f38" providerId="ADAL" clId="{E8F6AEB0-8055-48EA-8171-B89456865693}" dt="2024-06-20T02:32:21.459" v="468" actId="478"/>
          <ac:spMkLst>
            <pc:docMk/>
            <pc:sldMk cId="3179374317" sldId="472"/>
            <ac:spMk id="27" creationId="{D019E593-9E54-41AE-BC4C-6624F8BCB001}"/>
          </ac:spMkLst>
        </pc:spChg>
        <pc:spChg chg="add del mod">
          <ac:chgData name="Ha Doan Ngoc" userId="342a0910-51f5-4518-8ca6-5a0fd22f4f38" providerId="ADAL" clId="{E8F6AEB0-8055-48EA-8171-B89456865693}" dt="2024-06-20T02:35:22.708" v="494" actId="478"/>
          <ac:spMkLst>
            <pc:docMk/>
            <pc:sldMk cId="3179374317" sldId="472"/>
            <ac:spMk id="30" creationId="{3B8C0454-8ED3-40AE-BDF1-2EE06282A75E}"/>
          </ac:spMkLst>
        </pc:spChg>
        <pc:spChg chg="del mod">
          <ac:chgData name="Ha Doan Ngoc" userId="342a0910-51f5-4518-8ca6-5a0fd22f4f38" providerId="ADAL" clId="{E8F6AEB0-8055-48EA-8171-B89456865693}" dt="2024-06-20T02:35:55.475" v="508" actId="478"/>
          <ac:spMkLst>
            <pc:docMk/>
            <pc:sldMk cId="3179374317" sldId="472"/>
            <ac:spMk id="49" creationId="{917C3CC4-9E77-4F60-BFF5-FC89A52747C9}"/>
          </ac:spMkLst>
        </pc:spChg>
        <pc:spChg chg="mod">
          <ac:chgData name="Ha Doan Ngoc" userId="342a0910-51f5-4518-8ca6-5a0fd22f4f38" providerId="ADAL" clId="{E8F6AEB0-8055-48EA-8171-B89456865693}" dt="2024-06-20T08:53:11.661" v="2728" actId="1076"/>
          <ac:spMkLst>
            <pc:docMk/>
            <pc:sldMk cId="3179374317" sldId="472"/>
            <ac:spMk id="51" creationId="{BD5BEA85-6B29-4178-9ECB-713003E356E8}"/>
          </ac:spMkLst>
        </pc:spChg>
        <pc:spChg chg="add mod topLvl">
          <ac:chgData name="Ha Doan Ngoc" userId="342a0910-51f5-4518-8ca6-5a0fd22f4f38" providerId="ADAL" clId="{E8F6AEB0-8055-48EA-8171-B89456865693}" dt="2024-06-20T03:16:22.404" v="1412" actId="255"/>
          <ac:spMkLst>
            <pc:docMk/>
            <pc:sldMk cId="3179374317" sldId="472"/>
            <ac:spMk id="52" creationId="{3DEC1256-636B-CA0B-63C0-D0E4D6988B8B}"/>
          </ac:spMkLst>
        </pc:spChg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63" creationId="{C490AC29-38A9-4527-B522-EF65C4099CE0}"/>
          </ac:spMkLst>
        </pc:spChg>
        <pc:spChg chg="mod or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64" creationId="{F0F71FB0-3D46-4934-B0F0-C43EC21AEEDC}"/>
          </ac:spMkLst>
        </pc:spChg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66" creationId="{E8FA4C52-A883-4A31-87D4-7BA1974029A7}"/>
          </ac:spMkLst>
        </pc:spChg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67" creationId="{54F3B7CB-D719-4EE9-990F-0FB7CBDDE0FB}"/>
          </ac:spMkLst>
        </pc:spChg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72" creationId="{BEE5A79D-4110-4B31-A5E3-B19994A0E97E}"/>
          </ac:spMkLst>
        </pc:spChg>
        <pc:spChg chg="add del 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75" creationId="{14698A4D-11B0-48B9-8A89-8A7AA36AAAC9}"/>
          </ac:spMkLst>
        </pc:spChg>
        <pc:spChg chg="mod topLvl">
          <ac:chgData name="Ha Doan Ngoc" userId="342a0910-51f5-4518-8ca6-5a0fd22f4f38" providerId="ADAL" clId="{E8F6AEB0-8055-48EA-8171-B89456865693}" dt="2024-06-20T03:16:01.072" v="1402" actId="571"/>
          <ac:spMkLst>
            <pc:docMk/>
            <pc:sldMk cId="3179374317" sldId="472"/>
            <ac:spMk id="80" creationId="{6D9194A1-44B9-4E27-828D-ABA70762AC87}"/>
          </ac:spMkLst>
        </pc:spChg>
        <pc:spChg chg="mod">
          <ac:chgData name="Ha Doan Ngoc" userId="342a0910-51f5-4518-8ca6-5a0fd22f4f38" providerId="ADAL" clId="{E8F6AEB0-8055-48EA-8171-B89456865693}" dt="2024-06-20T06:06:32.207" v="2448" actId="20577"/>
          <ac:spMkLst>
            <pc:docMk/>
            <pc:sldMk cId="3179374317" sldId="472"/>
            <ac:spMk id="82" creationId="{8545C9B7-39F4-4622-8492-D18826BD1B95}"/>
          </ac:spMkLst>
        </pc:spChg>
        <pc:spChg chg="mod topLvl">
          <ac:chgData name="Ha Doan Ngoc" userId="342a0910-51f5-4518-8ca6-5a0fd22f4f38" providerId="ADAL" clId="{E8F6AEB0-8055-48EA-8171-B89456865693}" dt="2024-06-20T03:28:09.709" v="1676" actId="1076"/>
          <ac:spMkLst>
            <pc:docMk/>
            <pc:sldMk cId="3179374317" sldId="472"/>
            <ac:spMk id="83" creationId="{D358B0B1-CAFB-47F5-9800-6B9D75D92167}"/>
          </ac:spMkLst>
        </pc:spChg>
        <pc:spChg chg="mod">
          <ac:chgData name="Ha Doan Ngoc" userId="342a0910-51f5-4518-8ca6-5a0fd22f4f38" providerId="ADAL" clId="{E8F6AEB0-8055-48EA-8171-B89456865693}" dt="2024-06-20T06:02:59.528" v="2418" actId="20577"/>
          <ac:spMkLst>
            <pc:docMk/>
            <pc:sldMk cId="3179374317" sldId="472"/>
            <ac:spMk id="87" creationId="{A2593512-2A8B-4541-BA92-3B92A61B7C81}"/>
          </ac:spMkLst>
        </pc:spChg>
        <pc:spChg chg="del">
          <ac:chgData name="Ha Doan Ngoc" userId="342a0910-51f5-4518-8ca6-5a0fd22f4f38" providerId="ADAL" clId="{E8F6AEB0-8055-48EA-8171-B89456865693}" dt="2024-06-20T02:16:22.867" v="70" actId="478"/>
          <ac:spMkLst>
            <pc:docMk/>
            <pc:sldMk cId="3179374317" sldId="472"/>
            <ac:spMk id="89" creationId="{D019E593-9E54-41AE-BC4C-6624F8BCB001}"/>
          </ac:spMkLst>
        </pc:spChg>
        <pc:spChg chg="add mod topLvl">
          <ac:chgData name="Ha Doan Ngoc" userId="342a0910-51f5-4518-8ca6-5a0fd22f4f38" providerId="ADAL" clId="{E8F6AEB0-8055-48EA-8171-B89456865693}" dt="2024-06-20T03:16:22.404" v="1412" actId="255"/>
          <ac:spMkLst>
            <pc:docMk/>
            <pc:sldMk cId="3179374317" sldId="472"/>
            <ac:spMk id="91" creationId="{32F6CC6C-45AB-20BD-12BB-75FAA769BA94}"/>
          </ac:spMkLst>
        </pc:spChg>
        <pc:spChg chg="add mod topLvl">
          <ac:chgData name="Ha Doan Ngoc" userId="342a0910-51f5-4518-8ca6-5a0fd22f4f38" providerId="ADAL" clId="{E8F6AEB0-8055-48EA-8171-B89456865693}" dt="2024-06-20T03:16:22.404" v="1412" actId="255"/>
          <ac:spMkLst>
            <pc:docMk/>
            <pc:sldMk cId="3179374317" sldId="472"/>
            <ac:spMk id="93" creationId="{F2C1C457-784D-FADC-36C5-CE60ABA740A2}"/>
          </ac:spMkLst>
        </pc:spChg>
        <pc:spChg chg="add mod topLvl">
          <ac:chgData name="Ha Doan Ngoc" userId="342a0910-51f5-4518-8ca6-5a0fd22f4f38" providerId="ADAL" clId="{E8F6AEB0-8055-48EA-8171-B89456865693}" dt="2024-06-20T03:16:22.404" v="1412" actId="255"/>
          <ac:spMkLst>
            <pc:docMk/>
            <pc:sldMk cId="3179374317" sldId="472"/>
            <ac:spMk id="95" creationId="{05B2DF57-AE72-CE3F-1C25-18E212DA7AA9}"/>
          </ac:spMkLst>
        </pc:spChg>
        <pc:spChg chg="add mod">
          <ac:chgData name="Ha Doan Ngoc" userId="342a0910-51f5-4518-8ca6-5a0fd22f4f38" providerId="ADAL" clId="{E8F6AEB0-8055-48EA-8171-B89456865693}" dt="2024-06-20T08:53:14.754" v="2729" actId="1076"/>
          <ac:spMkLst>
            <pc:docMk/>
            <pc:sldMk cId="3179374317" sldId="472"/>
            <ac:spMk id="98" creationId="{DF765BFC-9E8B-AB9D-9E07-DF21ED59B85B}"/>
          </ac:spMkLst>
        </pc:spChg>
        <pc:spChg chg="add del mod">
          <ac:chgData name="Ha Doan Ngoc" userId="342a0910-51f5-4518-8ca6-5a0fd22f4f38" providerId="ADAL" clId="{E8F6AEB0-8055-48EA-8171-B89456865693}" dt="2024-06-20T02:42:16.420" v="593" actId="478"/>
          <ac:spMkLst>
            <pc:docMk/>
            <pc:sldMk cId="3179374317" sldId="472"/>
            <ac:spMk id="100" creationId="{121AEFF4-6B88-0D8E-7FDA-0F02A1B19B9E}"/>
          </ac:spMkLst>
        </pc:spChg>
        <pc:spChg chg="add del mod">
          <ac:chgData name="Ha Doan Ngoc" userId="342a0910-51f5-4518-8ca6-5a0fd22f4f38" providerId="ADAL" clId="{E8F6AEB0-8055-48EA-8171-B89456865693}" dt="2024-06-20T02:42:12.361" v="590" actId="478"/>
          <ac:spMkLst>
            <pc:docMk/>
            <pc:sldMk cId="3179374317" sldId="472"/>
            <ac:spMk id="101" creationId="{00542502-11C1-A441-1F9A-2B38BD29158E}"/>
          </ac:spMkLst>
        </pc:spChg>
        <pc:spChg chg="add del mod">
          <ac:chgData name="Ha Doan Ngoc" userId="342a0910-51f5-4518-8ca6-5a0fd22f4f38" providerId="ADAL" clId="{E8F6AEB0-8055-48EA-8171-B89456865693}" dt="2024-06-20T02:42:13.511" v="591" actId="478"/>
          <ac:spMkLst>
            <pc:docMk/>
            <pc:sldMk cId="3179374317" sldId="472"/>
            <ac:spMk id="102" creationId="{0A883367-CB83-E691-ED86-4DF89C0EC4AD}"/>
          </ac:spMkLst>
        </pc:spChg>
        <pc:spChg chg="add del mod">
          <ac:chgData name="Ha Doan Ngoc" userId="342a0910-51f5-4518-8ca6-5a0fd22f4f38" providerId="ADAL" clId="{E8F6AEB0-8055-48EA-8171-B89456865693}" dt="2024-06-20T02:42:15.251" v="592" actId="478"/>
          <ac:spMkLst>
            <pc:docMk/>
            <pc:sldMk cId="3179374317" sldId="472"/>
            <ac:spMk id="103" creationId="{D488087A-6BA3-62DF-6A5F-8A8911FA5344}"/>
          </ac:spMkLst>
        </pc:spChg>
        <pc:spChg chg="add del mod">
          <ac:chgData name="Ha Doan Ngoc" userId="342a0910-51f5-4518-8ca6-5a0fd22f4f38" providerId="ADAL" clId="{E8F6AEB0-8055-48EA-8171-B89456865693}" dt="2024-06-20T02:42:21.706" v="596" actId="478"/>
          <ac:spMkLst>
            <pc:docMk/>
            <pc:sldMk cId="3179374317" sldId="472"/>
            <ac:spMk id="104" creationId="{41CD4F5B-E9BB-CA23-090F-B047288DF07A}"/>
          </ac:spMkLst>
        </pc:spChg>
        <pc:spChg chg="add del mod">
          <ac:chgData name="Ha Doan Ngoc" userId="342a0910-51f5-4518-8ca6-5a0fd22f4f38" providerId="ADAL" clId="{E8F6AEB0-8055-48EA-8171-B89456865693}" dt="2024-06-20T02:42:10.583" v="589" actId="478"/>
          <ac:spMkLst>
            <pc:docMk/>
            <pc:sldMk cId="3179374317" sldId="472"/>
            <ac:spMk id="105" creationId="{4FD332CB-E28C-94ED-15E8-250E9E6DF1E9}"/>
          </ac:spMkLst>
        </pc:spChg>
        <pc:spChg chg="add mod">
          <ac:chgData name="Ha Doan Ngoc" userId="342a0910-51f5-4518-8ca6-5a0fd22f4f38" providerId="ADAL" clId="{E8F6AEB0-8055-48EA-8171-B89456865693}" dt="2024-06-20T04:54:23.692" v="2086" actId="14100"/>
          <ac:spMkLst>
            <pc:docMk/>
            <pc:sldMk cId="3179374317" sldId="472"/>
            <ac:spMk id="107" creationId="{3DEC2954-1369-87EB-6D69-25EBE71C474D}"/>
          </ac:spMkLst>
        </pc:spChg>
        <pc:spChg chg="add mod">
          <ac:chgData name="Ha Doan Ngoc" userId="342a0910-51f5-4518-8ca6-5a0fd22f4f38" providerId="ADAL" clId="{E8F6AEB0-8055-48EA-8171-B89456865693}" dt="2024-06-20T03:16:10.714" v="1411" actId="14100"/>
          <ac:spMkLst>
            <pc:docMk/>
            <pc:sldMk cId="3179374317" sldId="472"/>
            <ac:spMk id="110" creationId="{FF7007CB-62C9-625F-D175-C051B69E5612}"/>
          </ac:spMkLst>
        </pc:spChg>
        <pc:grpChg chg="del">
          <ac:chgData name="Ha Doan Ngoc" userId="342a0910-51f5-4518-8ca6-5a0fd22f4f38" providerId="ADAL" clId="{E8F6AEB0-8055-48EA-8171-B89456865693}" dt="2024-06-20T02:16:22.867" v="70" actId="478"/>
          <ac:grpSpMkLst>
            <pc:docMk/>
            <pc:sldMk cId="3179374317" sldId="472"/>
            <ac:grpSpMk id="2" creationId="{6F60E0A1-E71E-4835-9C3E-FCFC31860BC5}"/>
          </ac:grpSpMkLst>
        </pc:grpChg>
        <pc:grpChg chg="del mod">
          <ac:chgData name="Ha Doan Ngoc" userId="342a0910-51f5-4518-8ca6-5a0fd22f4f38" providerId="ADAL" clId="{E8F6AEB0-8055-48EA-8171-B89456865693}" dt="2024-06-20T02:31:32.064" v="430" actId="165"/>
          <ac:grpSpMkLst>
            <pc:docMk/>
            <pc:sldMk cId="3179374317" sldId="472"/>
            <ac:grpSpMk id="8" creationId="{37644A05-6E4A-4EEC-B09D-34825FC346D6}"/>
          </ac:grpSpMkLst>
        </pc:grpChg>
        <pc:grpChg chg="del">
          <ac:chgData name="Ha Doan Ngoc" userId="342a0910-51f5-4518-8ca6-5a0fd22f4f38" providerId="ADAL" clId="{E8F6AEB0-8055-48EA-8171-B89456865693}" dt="2024-06-20T02:16:22.867" v="70" actId="478"/>
          <ac:grpSpMkLst>
            <pc:docMk/>
            <pc:sldMk cId="3179374317" sldId="472"/>
            <ac:grpSpMk id="18" creationId="{BB9E6BF4-FC97-4C5E-999A-99ECD510F790}"/>
          </ac:grpSpMkLst>
        </pc:grpChg>
        <pc:grpChg chg="add mod">
          <ac:chgData name="Ha Doan Ngoc" userId="342a0910-51f5-4518-8ca6-5a0fd22f4f38" providerId="ADAL" clId="{E8F6AEB0-8055-48EA-8171-B89456865693}" dt="2024-06-20T02:51:52.679" v="960" actId="1035"/>
          <ac:grpSpMkLst>
            <pc:docMk/>
            <pc:sldMk cId="3179374317" sldId="472"/>
            <ac:grpSpMk id="34" creationId="{BB9E6BF4-FC97-4C5E-999A-99ECD510F790}"/>
          </ac:grpSpMkLst>
        </pc:grpChg>
        <pc:grpChg chg="mod topLvl">
          <ac:chgData name="Ha Doan Ngoc" userId="342a0910-51f5-4518-8ca6-5a0fd22f4f38" providerId="ADAL" clId="{E8F6AEB0-8055-48EA-8171-B89456865693}" dt="2024-06-20T03:16:01.072" v="1402" actId="571"/>
          <ac:grpSpMkLst>
            <pc:docMk/>
            <pc:sldMk cId="3179374317" sldId="472"/>
            <ac:grpSpMk id="69" creationId="{6F66598C-12C0-490E-A680-4E00D7710232}"/>
          </ac:grpSpMkLst>
        </pc:grpChg>
        <pc:grpChg chg="mod topLvl">
          <ac:chgData name="Ha Doan Ngoc" userId="342a0910-51f5-4518-8ca6-5a0fd22f4f38" providerId="ADAL" clId="{E8F6AEB0-8055-48EA-8171-B89456865693}" dt="2024-06-20T03:16:01.072" v="1402" actId="571"/>
          <ac:grpSpMkLst>
            <pc:docMk/>
            <pc:sldMk cId="3179374317" sldId="472"/>
            <ac:grpSpMk id="76" creationId="{C8B0F7A6-9086-4BE9-8813-136047825D57}"/>
          </ac:grpSpMkLst>
        </pc:grpChg>
        <pc:grpChg chg="add mod">
          <ac:chgData name="Ha Doan Ngoc" userId="342a0910-51f5-4518-8ca6-5a0fd22f4f38" providerId="ADAL" clId="{E8F6AEB0-8055-48EA-8171-B89456865693}" dt="2024-06-20T04:53:25.848" v="2069" actId="1036"/>
          <ac:grpSpMkLst>
            <pc:docMk/>
            <pc:sldMk cId="3179374317" sldId="472"/>
            <ac:grpSpMk id="96" creationId="{84C6FBE5-E1ED-A43A-53C1-5E0CD0861BDA}"/>
          </ac:grpSpMkLst>
        </pc:grpChg>
        <pc:grpChg chg="add mod">
          <ac:chgData name="Ha Doan Ngoc" userId="342a0910-51f5-4518-8ca6-5a0fd22f4f38" providerId="ADAL" clId="{E8F6AEB0-8055-48EA-8171-B89456865693}" dt="2024-06-20T03:16:01.072" v="1402" actId="571"/>
          <ac:grpSpMkLst>
            <pc:docMk/>
            <pc:sldMk cId="3179374317" sldId="472"/>
            <ac:grpSpMk id="108" creationId="{1CCC3602-2503-3632-6AB8-BD85628E2E8D}"/>
          </ac:grpSpMkLst>
        </pc:grpChg>
        <pc:picChg chg="del">
          <ac:chgData name="Ha Doan Ngoc" userId="342a0910-51f5-4518-8ca6-5a0fd22f4f38" providerId="ADAL" clId="{E8F6AEB0-8055-48EA-8171-B89456865693}" dt="2024-06-20T02:16:22.867" v="70" actId="478"/>
          <ac:picMkLst>
            <pc:docMk/>
            <pc:sldMk cId="3179374317" sldId="472"/>
            <ac:picMk id="5" creationId="{FF6855B5-80F4-4758-BF30-25013B3218EE}"/>
          </ac:picMkLst>
        </pc:picChg>
        <pc:picChg chg="add mod">
          <ac:chgData name="Ha Doan Ngoc" userId="342a0910-51f5-4518-8ca6-5a0fd22f4f38" providerId="ADAL" clId="{E8F6AEB0-8055-48EA-8171-B89456865693}" dt="2024-06-20T04:41:38.579" v="1979" actId="1076"/>
          <ac:picMkLst>
            <pc:docMk/>
            <pc:sldMk cId="3179374317" sldId="472"/>
            <ac:picMk id="25" creationId="{FF6855B5-80F4-4758-BF30-25013B3218EE}"/>
          </ac:picMkLst>
        </pc:picChg>
        <pc:picChg chg="del mod">
          <ac:chgData name="Ha Doan Ngoc" userId="342a0910-51f5-4518-8ca6-5a0fd22f4f38" providerId="ADAL" clId="{E8F6AEB0-8055-48EA-8171-B89456865693}" dt="2024-06-20T02:35:47.331" v="505" actId="478"/>
          <ac:picMkLst>
            <pc:docMk/>
            <pc:sldMk cId="3179374317" sldId="472"/>
            <ac:picMk id="40" creationId="{FC5FE11F-F15C-48D7-9901-FA472CC99E5E}"/>
          </ac:picMkLst>
        </pc:picChg>
        <pc:picChg chg="mod">
          <ac:chgData name="Ha Doan Ngoc" userId="342a0910-51f5-4518-8ca6-5a0fd22f4f38" providerId="ADAL" clId="{E8F6AEB0-8055-48EA-8171-B89456865693}" dt="2024-06-20T02:48:25.129" v="818" actId="14100"/>
          <ac:picMkLst>
            <pc:docMk/>
            <pc:sldMk cId="3179374317" sldId="472"/>
            <ac:picMk id="47" creationId="{C41C3176-1966-438E-801D-AD2E5B62363F}"/>
          </ac:picMkLst>
        </pc:picChg>
        <pc:picChg chg="add del mod">
          <ac:chgData name="Ha Doan Ngoc" userId="342a0910-51f5-4518-8ca6-5a0fd22f4f38" providerId="ADAL" clId="{E8F6AEB0-8055-48EA-8171-B89456865693}" dt="2024-06-20T02:36:00.912" v="509" actId="478"/>
          <ac:picMkLst>
            <pc:docMk/>
            <pc:sldMk cId="3179374317" sldId="472"/>
            <ac:picMk id="97" creationId="{8F546E6B-59B7-9404-825A-C9BCB8EC1D99}"/>
          </ac:picMkLst>
        </pc:picChg>
        <pc:cxnChg chg="add mod topLvl">
          <ac:chgData name="Ha Doan Ngoc" userId="342a0910-51f5-4518-8ca6-5a0fd22f4f38" providerId="ADAL" clId="{E8F6AEB0-8055-48EA-8171-B89456865693}" dt="2024-06-20T02:31:37.308" v="431" actId="164"/>
          <ac:cxnSpMkLst>
            <pc:docMk/>
            <pc:sldMk cId="3179374317" sldId="472"/>
            <ac:cxnSpMk id="57" creationId="{1612F02C-7958-AC63-6A6F-63C97DDF3969}"/>
          </ac:cxnSpMkLst>
        </pc:cxnChg>
        <pc:cxnChg chg="mod topLvl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62" creationId="{64F86BC4-BFFF-49CD-A6CB-E6E50E2D590F}"/>
          </ac:cxnSpMkLst>
        </pc:cxnChg>
        <pc:cxnChg chg="mod topLvl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65" creationId="{4C80D47C-241F-4BB4-9B80-EBEBC4225DFC}"/>
          </ac:cxnSpMkLst>
        </pc:cxnChg>
        <pc:cxnChg chg="mod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70" creationId="{FB1FFB81-E057-4FC4-A90E-6CA89176D3D7}"/>
          </ac:cxnSpMkLst>
        </pc:cxnChg>
        <pc:cxnChg chg="mod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71" creationId="{6AA0FE5E-DEBB-4E3C-9578-7B9EC2FACECF}"/>
          </ac:cxnSpMkLst>
        </pc:cxnChg>
        <pc:cxnChg chg="mod topLvl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74" creationId="{96D1A697-AD92-4823-AF7C-82E5A6EB6523}"/>
          </ac:cxnSpMkLst>
        </pc:cxnChg>
        <pc:cxnChg chg="mod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78" creationId="{6392BF4F-7819-458C-8EEC-604B99EE875D}"/>
          </ac:cxnSpMkLst>
        </pc:cxnChg>
        <pc:cxnChg chg="mod">
          <ac:chgData name="Ha Doan Ngoc" userId="342a0910-51f5-4518-8ca6-5a0fd22f4f38" providerId="ADAL" clId="{E8F6AEB0-8055-48EA-8171-B89456865693}" dt="2024-06-20T03:16:01.072" v="1402" actId="571"/>
          <ac:cxnSpMkLst>
            <pc:docMk/>
            <pc:sldMk cId="3179374317" sldId="472"/>
            <ac:cxnSpMk id="79" creationId="{E7AD8758-BF98-45FA-AA0A-4DF76AE4ECEB}"/>
          </ac:cxnSpMkLst>
        </pc:cxnChg>
      </pc:sldChg>
      <pc:sldChg chg="addSp delSp modSp add mod ord">
        <pc:chgData name="Ha Doan Ngoc" userId="342a0910-51f5-4518-8ca6-5a0fd22f4f38" providerId="ADAL" clId="{E8F6AEB0-8055-48EA-8171-B89456865693}" dt="2024-06-20T07:04:55.969" v="2565" actId="2710"/>
        <pc:sldMkLst>
          <pc:docMk/>
          <pc:sldMk cId="1046548303" sldId="473"/>
        </pc:sldMkLst>
        <pc:spChg chg="add del">
          <ac:chgData name="Ha Doan Ngoc" userId="342a0910-51f5-4518-8ca6-5a0fd22f4f38" providerId="ADAL" clId="{E8F6AEB0-8055-48EA-8171-B89456865693}" dt="2024-06-20T03:17:19.938" v="1414" actId="478"/>
          <ac:spMkLst>
            <pc:docMk/>
            <pc:sldMk cId="1046548303" sldId="473"/>
            <ac:spMk id="2" creationId="{AAFC7CF6-111E-19B3-B3D6-1F5FC11B44A8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4" creationId="{0AAA0B46-D72D-462D-90BC-9A6FCF9CBEBD}"/>
          </ac:spMkLst>
        </pc:spChg>
        <pc:spChg chg="add del">
          <ac:chgData name="Ha Doan Ngoc" userId="342a0910-51f5-4518-8ca6-5a0fd22f4f38" providerId="ADAL" clId="{E8F6AEB0-8055-48EA-8171-B89456865693}" dt="2024-06-20T02:58:30.438" v="1102" actId="22"/>
          <ac:spMkLst>
            <pc:docMk/>
            <pc:sldMk cId="1046548303" sldId="473"/>
            <ac:spMk id="6" creationId="{88F06199-27C4-E41F-BC22-314986295780}"/>
          </ac:spMkLst>
        </pc:spChg>
        <pc:spChg chg="add mod">
          <ac:chgData name="Ha Doan Ngoc" userId="342a0910-51f5-4518-8ca6-5a0fd22f4f38" providerId="ADAL" clId="{E8F6AEB0-8055-48EA-8171-B89456865693}" dt="2024-06-20T05:58:16.783" v="2269" actId="14100"/>
          <ac:spMkLst>
            <pc:docMk/>
            <pc:sldMk cId="1046548303" sldId="473"/>
            <ac:spMk id="13" creationId="{63568BC8-D9CD-0EDA-D98C-EA71062C2E27}"/>
          </ac:spMkLst>
        </pc:spChg>
        <pc:spChg chg="del">
          <ac:chgData name="Ha Doan Ngoc" userId="342a0910-51f5-4518-8ca6-5a0fd22f4f38" providerId="ADAL" clId="{E8F6AEB0-8055-48EA-8171-B89456865693}" dt="2024-06-20T02:50:33.560" v="910" actId="478"/>
          <ac:spMkLst>
            <pc:docMk/>
            <pc:sldMk cId="1046548303" sldId="473"/>
            <ac:spMk id="14" creationId="{8406D22F-208A-4F49-A7DC-38E6C6A7E6A0}"/>
          </ac:spMkLst>
        </pc:spChg>
        <pc:spChg chg="add del mod">
          <ac:chgData name="Ha Doan Ngoc" userId="342a0910-51f5-4518-8ca6-5a0fd22f4f38" providerId="ADAL" clId="{E8F6AEB0-8055-48EA-8171-B89456865693}" dt="2024-06-20T04:59:34.415" v="2159" actId="478"/>
          <ac:spMkLst>
            <pc:docMk/>
            <pc:sldMk cId="1046548303" sldId="473"/>
            <ac:spMk id="17" creationId="{66035537-887D-4A8C-B2F5-20FA4E89A404}"/>
          </ac:spMkLst>
        </pc:spChg>
        <pc:spChg chg="add mod">
          <ac:chgData name="Ha Doan Ngoc" userId="342a0910-51f5-4518-8ca6-5a0fd22f4f38" providerId="ADAL" clId="{E8F6AEB0-8055-48EA-8171-B89456865693}" dt="2024-06-20T05:59:32.586" v="2289" actId="1035"/>
          <ac:spMkLst>
            <pc:docMk/>
            <pc:sldMk cId="1046548303" sldId="473"/>
            <ac:spMk id="18" creationId="{3F01866B-1E12-F469-97EE-6C9DF7697FDA}"/>
          </ac:spMkLst>
        </pc:spChg>
        <pc:spChg chg="add mod">
          <ac:chgData name="Ha Doan Ngoc" userId="342a0910-51f5-4518-8ca6-5a0fd22f4f38" providerId="ADAL" clId="{E8F6AEB0-8055-48EA-8171-B89456865693}" dt="2024-06-20T05:00:42.643" v="2233"/>
          <ac:spMkLst>
            <pc:docMk/>
            <pc:sldMk cId="1046548303" sldId="473"/>
            <ac:spMk id="19" creationId="{34202612-6DE5-8F4B-ADAC-E32602B3576B}"/>
          </ac:spMkLst>
        </pc:spChg>
        <pc:spChg chg="add del mod">
          <ac:chgData name="Ha Doan Ngoc" userId="342a0910-51f5-4518-8ca6-5a0fd22f4f38" providerId="ADAL" clId="{E8F6AEB0-8055-48EA-8171-B89456865693}" dt="2024-06-20T05:00:57.414" v="2235" actId="478"/>
          <ac:spMkLst>
            <pc:docMk/>
            <pc:sldMk cId="1046548303" sldId="473"/>
            <ac:spMk id="20" creationId="{CF1D5A1D-D290-E339-514C-164AC3A7652C}"/>
          </ac:spMkLst>
        </pc:spChg>
        <pc:spChg chg="mod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21" creationId="{B28118B2-13BB-42BE-ABE6-BDC8DDD9ABCA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22" creationId="{0ECE15FC-2557-41D9-AAEC-762246BB71D2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28" creationId="{B1705E56-586E-4B77-B6B8-9165A060C3A5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29" creationId="{4E1FD505-5E4A-4F25-BBF2-B21B47B9064F}"/>
          </ac:spMkLst>
        </pc:spChg>
        <pc:spChg chg="add mod">
          <ac:chgData name="Ha Doan Ngoc" userId="342a0910-51f5-4518-8ca6-5a0fd22f4f38" providerId="ADAL" clId="{E8F6AEB0-8055-48EA-8171-B89456865693}" dt="2024-06-20T06:10:42.267" v="2531" actId="1076"/>
          <ac:spMkLst>
            <pc:docMk/>
            <pc:sldMk cId="1046548303" sldId="473"/>
            <ac:spMk id="30" creationId="{8EE6FDE8-94CC-7AB4-DB8A-70F65ECE471C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31" creationId="{DB2FE946-494E-4584-B8D1-963218B035FA}"/>
          </ac:spMkLst>
        </pc:spChg>
        <pc:spChg chg="mod topLvl">
          <ac:chgData name="Ha Doan Ngoc" userId="342a0910-51f5-4518-8ca6-5a0fd22f4f38" providerId="ADAL" clId="{E8F6AEB0-8055-48EA-8171-B89456865693}" dt="2024-06-20T06:03:16.920" v="2421" actId="113"/>
          <ac:spMkLst>
            <pc:docMk/>
            <pc:sldMk cId="1046548303" sldId="473"/>
            <ac:spMk id="33" creationId="{04A10671-F519-43F0-B188-5F7CF21F157A}"/>
          </ac:spMkLst>
        </pc:spChg>
        <pc:spChg chg="add mod">
          <ac:chgData name="Ha Doan Ngoc" userId="342a0910-51f5-4518-8ca6-5a0fd22f4f38" providerId="ADAL" clId="{E8F6AEB0-8055-48EA-8171-B89456865693}" dt="2024-06-20T05:59:39.213" v="2290" actId="14100"/>
          <ac:spMkLst>
            <pc:docMk/>
            <pc:sldMk cId="1046548303" sldId="473"/>
            <ac:spMk id="34" creationId="{54C7E3DB-5AC3-99A3-EF22-6BA4F69ED794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35" creationId="{02C480F3-B1DC-40D7-9618-285484C3B42D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37" creationId="{8CCB1BD2-8D51-40B1-8814-64989251A990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38" creationId="{DCEAAAD4-3DC7-4731-B622-AF45D5796C68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41" creationId="{B3D63629-DE72-4F89-B56F-C7D9429C44B5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42" creationId="{437BB1F6-E8BC-4663-A91D-141F364AFE21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44" creationId="{940E00BC-04EB-42F0-803A-13940A7665C4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45" creationId="{E08F541B-7878-4CF7-BCCE-165FACA86B66}"/>
          </ac:spMkLst>
        </pc:spChg>
        <pc:spChg chg="mod topLvl">
          <ac:chgData name="Ha Doan Ngoc" userId="342a0910-51f5-4518-8ca6-5a0fd22f4f38" providerId="ADAL" clId="{E8F6AEB0-8055-48EA-8171-B89456865693}" dt="2024-06-20T06:02:10.902" v="2414" actId="14100"/>
          <ac:spMkLst>
            <pc:docMk/>
            <pc:sldMk cId="1046548303" sldId="473"/>
            <ac:spMk id="48" creationId="{256B0930-DF09-4EA4-8E17-F241EF2DE4A9}"/>
          </ac:spMkLst>
        </pc:spChg>
        <pc:spChg chg="add mod">
          <ac:chgData name="Ha Doan Ngoc" userId="342a0910-51f5-4518-8ca6-5a0fd22f4f38" providerId="ADAL" clId="{E8F6AEB0-8055-48EA-8171-B89456865693}" dt="2024-06-20T07:04:55.969" v="2565" actId="2710"/>
          <ac:spMkLst>
            <pc:docMk/>
            <pc:sldMk cId="1046548303" sldId="473"/>
            <ac:spMk id="49" creationId="{BCB62BD3-47DD-A87E-886E-913830A379A7}"/>
          </ac:spMkLst>
        </pc:spChg>
        <pc:spChg chg="add mod">
          <ac:chgData name="Ha Doan Ngoc" userId="342a0910-51f5-4518-8ca6-5a0fd22f4f38" providerId="ADAL" clId="{E8F6AEB0-8055-48EA-8171-B89456865693}" dt="2024-06-20T07:04:01.132" v="2564" actId="1036"/>
          <ac:spMkLst>
            <pc:docMk/>
            <pc:sldMk cId="1046548303" sldId="473"/>
            <ac:spMk id="51" creationId="{17EBE0C2-4B48-68D3-CC2F-DD5A5C392F11}"/>
          </ac:spMkLst>
        </pc:spChg>
        <pc:spChg chg="add mod">
          <ac:chgData name="Ha Doan Ngoc" userId="342a0910-51f5-4518-8ca6-5a0fd22f4f38" providerId="ADAL" clId="{E8F6AEB0-8055-48EA-8171-B89456865693}" dt="2024-06-20T07:04:01.132" v="2564" actId="1036"/>
          <ac:spMkLst>
            <pc:docMk/>
            <pc:sldMk cId="1046548303" sldId="473"/>
            <ac:spMk id="52" creationId="{BB24B9F5-5995-610B-15E6-05CFF869002A}"/>
          </ac:spMkLst>
        </pc:spChg>
        <pc:spChg chg="mod topLvl">
          <ac:chgData name="Ha Doan Ngoc" userId="342a0910-51f5-4518-8ca6-5a0fd22f4f38" providerId="ADAL" clId="{E8F6AEB0-8055-48EA-8171-B89456865693}" dt="2024-06-20T05:00:33.469" v="2225" actId="1035"/>
          <ac:spMkLst>
            <pc:docMk/>
            <pc:sldMk cId="1046548303" sldId="473"/>
            <ac:spMk id="53" creationId="{C36A83FF-2D95-4F2C-AEB3-786FD03D0D1B}"/>
          </ac:spMkLst>
        </pc:spChg>
        <pc:spChg chg="mod topLvl">
          <ac:chgData name="Ha Doan Ngoc" userId="342a0910-51f5-4518-8ca6-5a0fd22f4f38" providerId="ADAL" clId="{E8F6AEB0-8055-48EA-8171-B89456865693}" dt="2024-06-20T05:58:39.237" v="2275" actId="1035"/>
          <ac:spMkLst>
            <pc:docMk/>
            <pc:sldMk cId="1046548303" sldId="473"/>
            <ac:spMk id="54" creationId="{3453C51F-2EC5-4286-86DE-BFE662A3F719}"/>
          </ac:spMkLst>
        </pc:spChg>
        <pc:spChg chg="mod topLvl">
          <ac:chgData name="Ha Doan Ngoc" userId="342a0910-51f5-4518-8ca6-5a0fd22f4f38" providerId="ADAL" clId="{E8F6AEB0-8055-48EA-8171-B89456865693}" dt="2024-06-20T06:03:14.565" v="2420" actId="113"/>
          <ac:spMkLst>
            <pc:docMk/>
            <pc:sldMk cId="1046548303" sldId="473"/>
            <ac:spMk id="55" creationId="{984FF371-5CAD-4871-B0A9-2F07E8254BD4}"/>
          </ac:spMkLst>
        </pc:spChg>
        <pc:spChg chg="mod topLvl">
          <ac:chgData name="Ha Doan Ngoc" userId="342a0910-51f5-4518-8ca6-5a0fd22f4f38" providerId="ADAL" clId="{E8F6AEB0-8055-48EA-8171-B89456865693}" dt="2024-06-20T06:03:12.936" v="2419" actId="113"/>
          <ac:spMkLst>
            <pc:docMk/>
            <pc:sldMk cId="1046548303" sldId="473"/>
            <ac:spMk id="58" creationId="{967ED98E-5DD8-43E3-9D4B-EBC23E876DFE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60" creationId="{E7FA81F7-1806-4EC6-897D-93A2E0BEE4D1}"/>
          </ac:spMkLst>
        </pc:spChg>
        <pc:spChg chg="mod topLvl">
          <ac:chgData name="Ha Doan Ngoc" userId="342a0910-51f5-4518-8ca6-5a0fd22f4f38" providerId="ADAL" clId="{E8F6AEB0-8055-48EA-8171-B89456865693}" dt="2024-06-20T05:58:39.237" v="2275" actId="1035"/>
          <ac:spMkLst>
            <pc:docMk/>
            <pc:sldMk cId="1046548303" sldId="473"/>
            <ac:spMk id="68" creationId="{E4E551A6-4E18-4E87-8D7C-118575CDC4E5}"/>
          </ac:spMkLst>
        </pc:spChg>
        <pc:spChg chg="mod topLvl">
          <ac:chgData name="Ha Doan Ngoc" userId="342a0910-51f5-4518-8ca6-5a0fd22f4f38" providerId="ADAL" clId="{E8F6AEB0-8055-48EA-8171-B89456865693}" dt="2024-06-20T05:58:39.237" v="2275" actId="1035"/>
          <ac:spMkLst>
            <pc:docMk/>
            <pc:sldMk cId="1046548303" sldId="473"/>
            <ac:spMk id="77" creationId="{C3989E27-22B4-4794-B0DB-C92D652BA9E2}"/>
          </ac:spMkLst>
        </pc:spChg>
        <pc:spChg chg="del mod">
          <ac:chgData name="Ha Doan Ngoc" userId="342a0910-51f5-4518-8ca6-5a0fd22f4f38" providerId="ADAL" clId="{E8F6AEB0-8055-48EA-8171-B89456865693}" dt="2024-06-20T03:23:12.235" v="1560" actId="478"/>
          <ac:spMkLst>
            <pc:docMk/>
            <pc:sldMk cId="1046548303" sldId="473"/>
            <ac:spMk id="81" creationId="{43CBA429-D055-4800-AFD1-7BE388160BBA}"/>
          </ac:spMkLst>
        </pc:spChg>
        <pc:spChg chg="del">
          <ac:chgData name="Ha Doan Ngoc" userId="342a0910-51f5-4518-8ca6-5a0fd22f4f38" providerId="ADAL" clId="{E8F6AEB0-8055-48EA-8171-B89456865693}" dt="2024-06-20T02:50:30.895" v="909" actId="478"/>
          <ac:spMkLst>
            <pc:docMk/>
            <pc:sldMk cId="1046548303" sldId="473"/>
            <ac:spMk id="82" creationId="{8545C9B7-39F4-4622-8492-D18826BD1B95}"/>
          </ac:spMkLst>
        </pc:spChg>
        <pc:spChg chg="mod topLvl">
          <ac:chgData name="Ha Doan Ngoc" userId="342a0910-51f5-4518-8ca6-5a0fd22f4f38" providerId="ADAL" clId="{E8F6AEB0-8055-48EA-8171-B89456865693}" dt="2024-06-20T05:58:46.760" v="2278" actId="1035"/>
          <ac:spMkLst>
            <pc:docMk/>
            <pc:sldMk cId="1046548303" sldId="473"/>
            <ac:spMk id="85" creationId="{C52CBC90-08DC-4741-8B7B-BB46A4F87F34}"/>
          </ac:spMkLst>
        </pc:spChg>
        <pc:spChg chg="mod topLvl">
          <ac:chgData name="Ha Doan Ngoc" userId="342a0910-51f5-4518-8ca6-5a0fd22f4f38" providerId="ADAL" clId="{E8F6AEB0-8055-48EA-8171-B89456865693}" dt="2024-06-20T04:39:39.681" v="1957" actId="165"/>
          <ac:spMkLst>
            <pc:docMk/>
            <pc:sldMk cId="1046548303" sldId="473"/>
            <ac:spMk id="86" creationId="{41D433BF-C1C5-4620-89AF-B39F3E4DEA63}"/>
          </ac:spMkLst>
        </pc:spChg>
        <pc:spChg chg="del mod topLvl">
          <ac:chgData name="Ha Doan Ngoc" userId="342a0910-51f5-4518-8ca6-5a0fd22f4f38" providerId="ADAL" clId="{E8F6AEB0-8055-48EA-8171-B89456865693}" dt="2024-06-20T04:39:55.060" v="1959" actId="478"/>
          <ac:spMkLst>
            <pc:docMk/>
            <pc:sldMk cId="1046548303" sldId="473"/>
            <ac:spMk id="88" creationId="{FA197427-E9E5-46EA-8D00-7F39ACFEF98E}"/>
          </ac:spMkLst>
        </pc:spChg>
        <pc:grpChg chg="add del mod">
          <ac:chgData name="Ha Doan Ngoc" userId="342a0910-51f5-4518-8ca6-5a0fd22f4f38" providerId="ADAL" clId="{E8F6AEB0-8055-48EA-8171-B89456865693}" dt="2024-06-20T03:31:59.454" v="1743" actId="478"/>
          <ac:grpSpMkLst>
            <pc:docMk/>
            <pc:sldMk cId="1046548303" sldId="473"/>
            <ac:grpSpMk id="7" creationId="{0717708E-BE6F-430B-A852-ED889DD58AA3}"/>
          </ac:grpSpMkLst>
        </pc:grpChg>
        <pc:grpChg chg="del">
          <ac:chgData name="Ha Doan Ngoc" userId="342a0910-51f5-4518-8ca6-5a0fd22f4f38" providerId="ADAL" clId="{E8F6AEB0-8055-48EA-8171-B89456865693}" dt="2024-06-20T02:50:30.895" v="909" actId="478"/>
          <ac:grpSpMkLst>
            <pc:docMk/>
            <pc:sldMk cId="1046548303" sldId="473"/>
            <ac:grpSpMk id="8" creationId="{37644A05-6E4A-4EEC-B09D-34825FC346D6}"/>
          </ac:grpSpMkLst>
        </pc:grpChg>
        <pc:grpChg chg="add del mod">
          <ac:chgData name="Ha Doan Ngoc" userId="342a0910-51f5-4518-8ca6-5a0fd22f4f38" providerId="ADAL" clId="{E8F6AEB0-8055-48EA-8171-B89456865693}" dt="2024-06-20T03:32:20.820" v="1747" actId="165"/>
          <ac:grpSpMkLst>
            <pc:docMk/>
            <pc:sldMk cId="1046548303" sldId="473"/>
            <ac:grpSpMk id="9" creationId="{0A88619C-B9E2-5CA3-8B23-4A486920A84D}"/>
          </ac:grpSpMkLst>
        </pc:grpChg>
        <pc:grpChg chg="add mod topLvl">
          <ac:chgData name="Ha Doan Ngoc" userId="342a0910-51f5-4518-8ca6-5a0fd22f4f38" providerId="ADAL" clId="{E8F6AEB0-8055-48EA-8171-B89456865693}" dt="2024-06-20T05:00:33.469" v="2225" actId="1035"/>
          <ac:grpSpMkLst>
            <pc:docMk/>
            <pc:sldMk cId="1046548303" sldId="473"/>
            <ac:grpSpMk id="11" creationId="{8FFDD29E-16D4-2D4D-83CD-4C26A2579495}"/>
          </ac:grpSpMkLst>
        </pc:grpChg>
        <pc:grpChg chg="mod topLvl">
          <ac:chgData name="Ha Doan Ngoc" userId="342a0910-51f5-4518-8ca6-5a0fd22f4f38" providerId="ADAL" clId="{E8F6AEB0-8055-48EA-8171-B89456865693}" dt="2024-06-20T05:58:39.237" v="2275" actId="1035"/>
          <ac:grpSpMkLst>
            <pc:docMk/>
            <pc:sldMk cId="1046548303" sldId="473"/>
            <ac:grpSpMk id="15" creationId="{83F91641-E8CC-43B8-A6E2-461AD0B80DE9}"/>
          </ac:grpSpMkLst>
        </pc:grpChg>
        <pc:grpChg chg="add del mod">
          <ac:chgData name="Ha Doan Ngoc" userId="342a0910-51f5-4518-8ca6-5a0fd22f4f38" providerId="ADAL" clId="{E8F6AEB0-8055-48EA-8171-B89456865693}" dt="2024-06-20T04:39:39.681" v="1957" actId="165"/>
          <ac:grpSpMkLst>
            <pc:docMk/>
            <pc:sldMk cId="1046548303" sldId="473"/>
            <ac:grpSpMk id="16" creationId="{8DEC6465-4748-06C4-6B2B-D03EF3E45293}"/>
          </ac:grpSpMkLst>
        </pc:grp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23" creationId="{7AA5AE74-3C56-4B93-A78F-CC7FDBE25E69}"/>
          </ac:picMkLst>
        </pc:picChg>
        <pc:picChg chg="add mod">
          <ac:chgData name="Ha Doan Ngoc" userId="342a0910-51f5-4518-8ca6-5a0fd22f4f38" providerId="ADAL" clId="{E8F6AEB0-8055-48EA-8171-B89456865693}" dt="2024-06-20T06:10:19.532" v="2527" actId="1076"/>
          <ac:picMkLst>
            <pc:docMk/>
            <pc:sldMk cId="1046548303" sldId="473"/>
            <ac:picMk id="26" creationId="{55BA8046-A108-1F1A-79A7-717684A2A95F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32" creationId="{5722C7E7-3A24-47CE-8C2A-3C2B3BA221EB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36" creationId="{9AAAB7DD-CDA1-421F-AE09-5B077262051E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39" creationId="{6BE6005A-D9FE-4D85-99E9-5F63B8407B31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43" creationId="{FBFE973A-A8E8-473A-A95B-7471A6546AE8}"/>
          </ac:picMkLst>
        </pc:picChg>
        <pc:picChg chg="add mod">
          <ac:chgData name="Ha Doan Ngoc" userId="342a0910-51f5-4518-8ca6-5a0fd22f4f38" providerId="ADAL" clId="{E8F6AEB0-8055-48EA-8171-B89456865693}" dt="2024-06-20T06:10:32.230" v="2529" actId="1076"/>
          <ac:picMkLst>
            <pc:docMk/>
            <pc:sldMk cId="1046548303" sldId="473"/>
            <ac:picMk id="47" creationId="{DC34A1B8-5E37-60D1-E090-9ADB596A6ACD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59" creationId="{7C281420-45C3-4204-8B5D-3A229543FFE4}"/>
          </ac:picMkLst>
        </pc:picChg>
        <pc:picChg chg="mod topLvl">
          <ac:chgData name="Ha Doan Ngoc" userId="342a0910-51f5-4518-8ca6-5a0fd22f4f38" providerId="ADAL" clId="{E8F6AEB0-8055-48EA-8171-B89456865693}" dt="2024-06-20T05:00:33.469" v="2225" actId="1035"/>
          <ac:picMkLst>
            <pc:docMk/>
            <pc:sldMk cId="1046548303" sldId="473"/>
            <ac:picMk id="73" creationId="{EFFBD8D1-B9F6-4181-80D2-A6508A335D19}"/>
          </ac:picMkLst>
        </pc:picChg>
        <pc:cxnChg chg="mod">
          <ac:chgData name="Ha Doan Ngoc" userId="342a0910-51f5-4518-8ca6-5a0fd22f4f38" providerId="ADAL" clId="{E8F6AEB0-8055-48EA-8171-B89456865693}" dt="2024-06-20T04:39:39.681" v="1957" actId="165"/>
          <ac:cxnSpMkLst>
            <pc:docMk/>
            <pc:sldMk cId="1046548303" sldId="473"/>
            <ac:cxnSpMk id="10" creationId="{546A1739-7A06-4E55-BEBC-92879839D93A}"/>
          </ac:cxnSpMkLst>
        </pc:cxnChg>
        <pc:cxnChg chg="mod">
          <ac:chgData name="Ha Doan Ngoc" userId="342a0910-51f5-4518-8ca6-5a0fd22f4f38" providerId="ADAL" clId="{E8F6AEB0-8055-48EA-8171-B89456865693}" dt="2024-06-20T04:39:39.681" v="1957" actId="165"/>
          <ac:cxnSpMkLst>
            <pc:docMk/>
            <pc:sldMk cId="1046548303" sldId="473"/>
            <ac:cxnSpMk id="12" creationId="{826A0070-2B01-4BE9-8C75-70BFE292E358}"/>
          </ac:cxnSpMkLst>
        </pc:cxnChg>
        <pc:cxnChg chg="mod topLvl">
          <ac:chgData name="Ha Doan Ngoc" userId="342a0910-51f5-4518-8ca6-5a0fd22f4f38" providerId="ADAL" clId="{E8F6AEB0-8055-48EA-8171-B89456865693}" dt="2024-06-20T05:00:33.469" v="2225" actId="1035"/>
          <ac:cxnSpMkLst>
            <pc:docMk/>
            <pc:sldMk cId="1046548303" sldId="473"/>
            <ac:cxnSpMk id="24" creationId="{5E7BECA6-9C91-42B1-8017-FC8C2EBC29D4}"/>
          </ac:cxnSpMkLst>
        </pc:cxnChg>
        <pc:cxnChg chg="add del mod topLvl">
          <ac:chgData name="Ha Doan Ngoc" userId="342a0910-51f5-4518-8ca6-5a0fd22f4f38" providerId="ADAL" clId="{E8F6AEB0-8055-48EA-8171-B89456865693}" dt="2024-06-20T06:02:02.058" v="2412" actId="208"/>
          <ac:cxnSpMkLst>
            <pc:docMk/>
            <pc:sldMk cId="1046548303" sldId="473"/>
            <ac:cxnSpMk id="46" creationId="{B0B41EC3-6B9C-48B5-A7C5-2A155B57C554}"/>
          </ac:cxnSpMkLst>
        </pc:cxnChg>
        <pc:cxnChg chg="del mod">
          <ac:chgData name="Ha Doan Ngoc" userId="342a0910-51f5-4518-8ca6-5a0fd22f4f38" providerId="ADAL" clId="{E8F6AEB0-8055-48EA-8171-B89456865693}" dt="2024-06-20T03:31:59.454" v="1743" actId="478"/>
          <ac:cxnSpMkLst>
            <pc:docMk/>
            <pc:sldMk cId="1046548303" sldId="473"/>
            <ac:cxnSpMk id="50" creationId="{E3B1D548-FBBB-43C7-90DF-82FBFA7AE519}"/>
          </ac:cxnSpMkLst>
        </pc:cxnChg>
        <pc:cxnChg chg="mod topLvl">
          <ac:chgData name="Ha Doan Ngoc" userId="342a0910-51f5-4518-8ca6-5a0fd22f4f38" providerId="ADAL" clId="{E8F6AEB0-8055-48EA-8171-B89456865693}" dt="2024-06-20T06:02:04.411" v="2413" actId="208"/>
          <ac:cxnSpMkLst>
            <pc:docMk/>
            <pc:sldMk cId="1046548303" sldId="473"/>
            <ac:cxnSpMk id="56" creationId="{17781D58-CE67-4879-9BD7-2DCF5CC93B52}"/>
          </ac:cxnSpMkLst>
        </pc:cxnChg>
        <pc:cxnChg chg="mod">
          <ac:chgData name="Ha Doan Ngoc" userId="342a0910-51f5-4518-8ca6-5a0fd22f4f38" providerId="ADAL" clId="{E8F6AEB0-8055-48EA-8171-B89456865693}" dt="2024-06-20T02:50:30.895" v="909" actId="478"/>
          <ac:cxnSpMkLst>
            <pc:docMk/>
            <pc:sldMk cId="1046548303" sldId="473"/>
            <ac:cxnSpMk id="65" creationId="{4C80D47C-241F-4BB4-9B80-EBEBC4225DFC}"/>
          </ac:cxnSpMkLst>
        </pc:cxnChg>
        <pc:cxnChg chg="mod">
          <ac:chgData name="Ha Doan Ngoc" userId="342a0910-51f5-4518-8ca6-5a0fd22f4f38" providerId="ADAL" clId="{E8F6AEB0-8055-48EA-8171-B89456865693}" dt="2024-06-20T04:39:39.681" v="1957" actId="165"/>
          <ac:cxnSpMkLst>
            <pc:docMk/>
            <pc:sldMk cId="1046548303" sldId="473"/>
            <ac:cxnSpMk id="84" creationId="{EDE0E7B0-9262-448D-9040-A459BF4435C5}"/>
          </ac:cxnSpMkLst>
        </pc:cxnChg>
      </pc:sldChg>
      <pc:sldChg chg="delSp del">
        <pc:chgData name="Ha Doan Ngoc" userId="342a0910-51f5-4518-8ca6-5a0fd22f4f38" providerId="ADAL" clId="{E8F6AEB0-8055-48EA-8171-B89456865693}" dt="2024-06-20T04:46:42.347" v="2059" actId="47"/>
        <pc:sldMkLst>
          <pc:docMk/>
          <pc:sldMk cId="0" sldId="518"/>
        </pc:sldMkLst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17" creationId="{0C7FFABA-9885-4334-B434-D6691F33B5CE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18" creationId="{8AAFA3CD-3799-4382-BDC6-EE85AB8F1069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20" creationId="{58D31904-1256-4119-8673-2D4B4D005980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29" creationId="{E8916A63-5EAC-4A6A-BFBD-96CDBC285D8C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35" creationId="{6BE211B0-B9CF-46FC-AC78-C0BE65644BB5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37" creationId="{8A68E802-EC75-4EE0-87E9-310DDD9F93C7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39" creationId="{22012372-F615-4D36-9E74-2C026C789E6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0" creationId="{1C5ED1AE-992A-46FA-AEC8-A6A31B90BC5A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2" creationId="{2FF14949-4235-4ADF-B6C6-D7CA2C34EE32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5" creationId="{DF2EBE77-A49C-475C-AFFB-E0F9C14B9F80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6" creationId="{CA3D2FE9-0408-4977-9217-EEC48533168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7" creationId="{EC1856A7-3F57-448B-9A71-77F16301F753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49" creationId="{EF61E994-D4A9-4303-8C9C-D212F34F55B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50" creationId="{0B66A751-8DC0-4BFA-A791-DBAA0B388B53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152" creationId="{9C715898-1AB9-42B7-A932-C39A14CCE7BA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220" creationId="{D8E243F5-0AEB-4357-916B-EC24424EBD4D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221" creationId="{5A7724ED-BF81-4147-82F7-E8AAE1000D0D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222" creationId="{9A76BDEE-1983-4A1A-BFB3-B7B465FBFAB1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11" creationId="{7CA6EC04-4AD4-42FD-89A3-5922FC823A2B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12" creationId="{63F48DD9-7767-418E-A7CC-3C425CB4500F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13" creationId="{E460F245-CD12-4EF6-BC21-B908212D861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14" creationId="{A82D51C6-66ED-44BA-94D8-0A880A9FDC40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23" creationId="{8C4FE035-3DAC-4BE7-8B5C-459F23A38E9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24" creationId="{324ECCAB-2DC3-4C57-842F-79F91CFA8B91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25" creationId="{60E36820-5B55-46D3-8835-09697605134C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30" creationId="{674E3821-53D6-477A-AE57-FEDE85A5ACD5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35" creationId="{330F43B4-B132-444F-9212-D7E1A9A56B49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36" creationId="{1FE3FC92-2708-4E0E-BE7C-ACA5550E6AF8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38" creationId="{2DC3D2F7-07E3-4E99-9FB0-2D56FE6B6FF2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39" creationId="{8BD8D828-A6B6-4C63-905E-81593FA55B8C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40" creationId="{9EBAAE25-C0BC-4B40-BDBE-2E17A550AE57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41" creationId="{83769CBE-B271-4AEB-9C00-50C46AB518A7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43" creationId="{1F04459E-A97B-45CA-84E2-A4AA505FC913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47" creationId="{E7C302F9-9ADB-406D-8171-5AD8CB2053A0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52" creationId="{E1D799A1-1055-4177-B842-E5515AC5BA83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453" creationId="{3D2DC015-04E3-4A57-A316-BD9024434262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13" creationId="{26E0EE45-1C73-4115-9D0F-B7CF5D1EC8E9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14" creationId="{B756F7CC-1009-4C3E-9115-68158449305D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19" creationId="{3D87E0B7-BF7D-48BA-A327-C804D3D4C055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0" creationId="{96355085-7821-4616-8D70-F2B54D60A241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3" creationId="{0DD0AA13-8BCC-4D16-8C5A-1620E10F6D1F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5" creationId="{E993DE9A-50BF-4E57-BC1D-79893DB2DF1C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6" creationId="{F31E7ACB-E068-4E5F-913A-9ACA04364631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7" creationId="{F8058D0A-BC2B-49C5-823C-73C3796E34D0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8" creationId="{B518D7BF-86A2-434A-A51B-668D6CC94F2E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29" creationId="{9E1F74C6-89B7-4CBF-87F7-DDBAC700F80C}"/>
          </ac:spMkLst>
        </pc:spChg>
        <pc:spChg chg="del">
          <ac:chgData name="Ha Doan Ngoc" userId="342a0910-51f5-4518-8ca6-5a0fd22f4f38" providerId="ADAL" clId="{E8F6AEB0-8055-48EA-8171-B89456865693}" dt="2024-06-20T04:43:14.656" v="2020" actId="21"/>
          <ac:spMkLst>
            <pc:docMk/>
            <pc:sldMk cId="0" sldId="518"/>
            <ac:spMk id="534" creationId="{9743F06B-FD6B-4147-9E39-76EA65188555}"/>
          </ac:spMkLst>
        </pc:s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112" creationId="{CDF9A083-85D9-49D2-B36A-E3BDC892B4CF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133" creationId="{1346D052-152A-4D89-8E3E-22815F906F2F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134" creationId="{E3406A11-B89F-4CA4-8D89-2339EAA7F1C4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143" creationId="{B2C607F1-C01B-4EAD-9AF2-DE2F3A4CA80B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290" creationId="{FABFE9CF-ED67-4071-B177-13585781F8FC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402" creationId="{2A79DDC2-1D94-4C7E-9BAE-7A5FB0334FED}"/>
          </ac:grpSpMkLst>
        </pc:grpChg>
        <pc:grpChg chg="del">
          <ac:chgData name="Ha Doan Ngoc" userId="342a0910-51f5-4518-8ca6-5a0fd22f4f38" providerId="ADAL" clId="{E8F6AEB0-8055-48EA-8171-B89456865693}" dt="2024-06-20T04:43:14.656" v="2020" actId="21"/>
          <ac:grpSpMkLst>
            <pc:docMk/>
            <pc:sldMk cId="0" sldId="518"/>
            <ac:grpSpMk id="3096" creationId="{98C73FCF-91CE-498E-BE39-787BF5B3F77C}"/>
          </ac:grpSpMkLst>
        </pc:grp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19" creationId="{F0C3A6A3-7635-4386-B76C-B5A7DBF3A41F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21" creationId="{A35AAAB7-1E8C-49DD-ADF5-37BBB2670FF7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38" creationId="{23B73257-A069-404C-A358-A7C2E6A814CD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41" creationId="{2FE48395-999F-4447-B84C-083B5D4764BB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44" creationId="{99CCBCAA-530C-496E-9B10-6E293C179901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148" creationId="{70FE8B8E-8140-424C-AD2B-E2D3F46E21D3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3092" creationId="{145F146C-FCB2-44AD-A68A-771CC5A6EBA1}"/>
          </ac:picMkLst>
        </pc:picChg>
        <pc:picChg chg="del">
          <ac:chgData name="Ha Doan Ngoc" userId="342a0910-51f5-4518-8ca6-5a0fd22f4f38" providerId="ADAL" clId="{E8F6AEB0-8055-48EA-8171-B89456865693}" dt="2024-06-20T04:43:14.656" v="2020" actId="21"/>
          <ac:picMkLst>
            <pc:docMk/>
            <pc:sldMk cId="0" sldId="518"/>
            <ac:picMk id="3094" creationId="{BC622932-A578-4D80-8D63-815B33075D37}"/>
          </ac:picMkLst>
        </pc:pic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136" creationId="{C4369B70-F758-403F-A5C4-B9F0835F1939}"/>
          </ac:cxnSpMkLst>
        </pc:cxn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420" creationId="{58575E75-C330-4D82-8F9E-0595CDF4A6E3}"/>
          </ac:cxnSpMkLst>
        </pc:cxn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429" creationId="{7CB05FD8-8475-4524-B5FF-FCA54C42C56A}"/>
          </ac:cxnSpMkLst>
        </pc:cxn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449" creationId="{83927927-1AED-483D-9D84-60344896EEF8}"/>
          </ac:cxnSpMkLst>
        </pc:cxn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450" creationId="{83BFBB78-9949-4757-B141-C4DCEC9E7F91}"/>
          </ac:cxnSpMkLst>
        </pc:cxnChg>
        <pc:cxnChg chg="del">
          <ac:chgData name="Ha Doan Ngoc" userId="342a0910-51f5-4518-8ca6-5a0fd22f4f38" providerId="ADAL" clId="{E8F6AEB0-8055-48EA-8171-B89456865693}" dt="2024-06-20T04:43:14.656" v="2020" actId="21"/>
          <ac:cxnSpMkLst>
            <pc:docMk/>
            <pc:sldMk cId="0" sldId="518"/>
            <ac:cxnSpMk id="521" creationId="{1AE98726-AEDB-49B1-B4E1-2058E63D8BA8}"/>
          </ac:cxnSpMkLst>
        </pc:cxnChg>
      </pc:sldChg>
      <pc:sldChg chg="delSp del">
        <pc:chgData name="Ha Doan Ngoc" userId="342a0910-51f5-4518-8ca6-5a0fd22f4f38" providerId="ADAL" clId="{E8F6AEB0-8055-48EA-8171-B89456865693}" dt="2024-06-20T04:46:43.027" v="2060" actId="47"/>
        <pc:sldMkLst>
          <pc:docMk/>
          <pc:sldMk cId="2991954100" sldId="3518"/>
        </pc:sldMkLst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30" creationId="{F7270DDC-56EE-4E00-94B9-873848B7D24C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31" creationId="{5459ECF8-648B-41D1-AE00-DAC453F0F4B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34" creationId="{85B78427-DE95-4315-A984-6A501CDC62DD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35" creationId="{7DA0C45A-CC74-4C32-B69B-DBCBC4D4D73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37" creationId="{613E0F05-957A-4B7D-94C3-3622278F2E19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54" creationId="{4E5349E0-5C47-4D53-B2A5-99637B5DF5C5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55" creationId="{9F6EFE50-25A2-4AED-8423-FC722BF1781E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57" creationId="{46B6B1C1-5D8C-4AE0-B2D7-58AD4D60A86E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69" creationId="{815C6B77-6E0D-483C-A235-6F2992C43BB6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70" creationId="{CF696096-750A-4BE5-A7DE-074384DD6153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85" creationId="{7BE17F1F-4798-44D3-923F-842A12976311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86" creationId="{7C59F56F-D67D-426A-B894-10AF9E5A80D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87" creationId="{41AAA63E-CEB8-4789-8AA6-3797F3EB6218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88" creationId="{D3C12788-2779-43C4-A6F1-394339FCB9ED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90" creationId="{2F48936A-0CFB-423B-B826-700E2DF400D2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93" creationId="{D38A055A-241E-4EF8-85F7-907C216B5EB7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94" creationId="{CCDC9079-4143-416A-AB07-3B85A70FEABD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12" creationId="{A1C28091-24C0-4EDD-8FCE-5C7A92268793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31" creationId="{0172FFA7-17D9-4D91-B112-848A3CBFB5DA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33" creationId="{722FB91C-6EF1-4468-B320-7F3C8AA5955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34" creationId="{8984F553-3C6E-40BB-AF6B-D5070618CFC0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35" creationId="{F7BAC3B0-69BB-4CC9-B462-62DB649C3DE8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37" creationId="{B809D7E9-8EAB-4A39-B6FB-8F1AFD3D0761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76" creationId="{79BF328E-920C-4526-96A2-52927ACD2E71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78" creationId="{40435BD6-BEC4-4F68-8A68-44154EF1798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95" creationId="{DE8B4568-BE29-4BB3-AC94-66ACB6AF6A65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196" creationId="{D67481E8-6207-4643-80D3-ACFBC1C8E63E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25" creationId="{584EE38F-E7D5-4ACE-87D5-4094998397FF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45" creationId="{8745EA2A-3620-4186-9495-04473C0B24B2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46" creationId="{7A85F98E-68E7-4788-9FF5-7AE218E561A6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47" creationId="{35ED68AF-080E-4EF3-82B4-A8AE34DDCA88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57" creationId="{3D2A0C12-A4BC-4D8F-9815-7F2D96EE40F9}"/>
          </ac:spMkLst>
        </pc:spChg>
        <pc:spChg chg="del">
          <ac:chgData name="Ha Doan Ngoc" userId="342a0910-51f5-4518-8ca6-5a0fd22f4f38" providerId="ADAL" clId="{E8F6AEB0-8055-48EA-8171-B89456865693}" dt="2024-06-20T04:43:49.132" v="2026" actId="21"/>
          <ac:spMkLst>
            <pc:docMk/>
            <pc:sldMk cId="2991954100" sldId="3518"/>
            <ac:spMk id="259" creationId="{A9F49AF8-59D2-46F3-8910-CF1E842076E8}"/>
          </ac:spMkLst>
        </pc:s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4" creationId="{170C9ED3-0CBC-472C-8127-B851CF0ACA11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6" creationId="{5EC5211A-5325-4081-9B38-7ABB81FB8989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7" creationId="{5DA7E02A-5F27-48B3-9128-0938E0DDE239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10" creationId="{E2A4D54E-C567-4C28-8942-90E1509A4ECF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13" creationId="{3C5185DD-3B58-4DAF-BE75-F1C15A10BEDE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28" creationId="{002C097E-5349-404A-AE1D-EF6B951BD792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29" creationId="{2D90B993-C829-42B7-9AA1-CCCCB66FC93F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36" creationId="{1C3B740E-ED0C-4AD8-BBA9-8A1D530523F7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38" creationId="{A90BB872-EDF2-4185-A3E7-75E24AD4745E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42" creationId="{3CB8A116-8FAA-461B-A8C6-C31B379B1832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84" creationId="{F2822191-7B73-4191-9AA9-1A4C4DF84530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141" creationId="{A88BC1BD-9DB4-4C7C-9CB3-BD38C33B8E2D}"/>
          </ac:grpSpMkLst>
        </pc:grpChg>
        <pc:grpChg chg="del">
          <ac:chgData name="Ha Doan Ngoc" userId="342a0910-51f5-4518-8ca6-5a0fd22f4f38" providerId="ADAL" clId="{E8F6AEB0-8055-48EA-8171-B89456865693}" dt="2024-06-20T04:43:49.132" v="2026" actId="21"/>
          <ac:grpSpMkLst>
            <pc:docMk/>
            <pc:sldMk cId="2991954100" sldId="3518"/>
            <ac:grpSpMk id="161" creationId="{D7077C06-ECB6-4FA2-B4AC-D9CD010FC0FE}"/>
          </ac:grpSpMkLst>
        </pc:grp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32" creationId="{B0E5664A-2587-474D-8C96-9FB574EF9257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33" creationId="{F4D078BD-F1EB-450D-8847-6602CC487424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89" creationId="{ED19FAFC-EBBE-47D6-B595-81D1FF21CF80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91" creationId="{B56C42CA-4A21-48A3-8538-5712F7B02BA2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92" creationId="{2F990034-10B1-4261-A26E-07919BAB7697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234" creationId="{4040D488-C3C5-4ED9-83C7-8D66FFA8FCB7}"/>
          </ac:cxnSpMkLst>
        </pc:cxnChg>
        <pc:cxnChg chg="del">
          <ac:chgData name="Ha Doan Ngoc" userId="342a0910-51f5-4518-8ca6-5a0fd22f4f38" providerId="ADAL" clId="{E8F6AEB0-8055-48EA-8171-B89456865693}" dt="2024-06-20T04:43:49.132" v="2026" actId="21"/>
          <ac:cxnSpMkLst>
            <pc:docMk/>
            <pc:sldMk cId="2991954100" sldId="3518"/>
            <ac:cxnSpMk id="235" creationId="{E2C4565D-91DA-4052-8157-542C37E1E64F}"/>
          </ac:cxnSpMkLst>
        </pc:cxnChg>
      </pc:sldChg>
      <pc:sldChg chg="addSp delSp modSp mod">
        <pc:chgData name="Ha Doan Ngoc" userId="342a0910-51f5-4518-8ca6-5a0fd22f4f38" providerId="ADAL" clId="{E8F6AEB0-8055-48EA-8171-B89456865693}" dt="2024-06-20T06:29:06.261" v="2557" actId="20577"/>
        <pc:sldMkLst>
          <pc:docMk/>
          <pc:sldMk cId="564819255" sldId="3519"/>
        </pc:sldMkLst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" creationId="{FD895110-E19C-18A7-13BC-176426340C4E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" creationId="{745FD902-80BF-096D-019B-5F31AEC6D296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" creationId="{10E82AB0-835D-F083-DC42-8FEB9C9A18CD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7" creationId="{78B7F91E-C226-92EA-41A9-1F1B67189C14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9" creationId="{97B68DE2-E38B-349D-1A43-6AA06BCB30B2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1" creationId="{5B8DB2C3-25F5-B806-2F42-DA48720DBEB1}"/>
          </ac:spMkLst>
        </pc:spChg>
        <pc:spChg chg="del">
          <ac:chgData name="Ha Doan Ngoc" userId="342a0910-51f5-4518-8ca6-5a0fd22f4f38" providerId="ADAL" clId="{E8F6AEB0-8055-48EA-8171-B89456865693}" dt="2024-06-20T04:42:34.445" v="2006" actId="478"/>
          <ac:spMkLst>
            <pc:docMk/>
            <pc:sldMk cId="564819255" sldId="3519"/>
            <ac:spMk id="13" creationId="{E169B0A2-3B09-B247-3515-191660D1E633}"/>
          </ac:spMkLst>
        </pc:spChg>
        <pc:spChg chg="del">
          <ac:chgData name="Ha Doan Ngoc" userId="342a0910-51f5-4518-8ca6-5a0fd22f4f38" providerId="ADAL" clId="{E8F6AEB0-8055-48EA-8171-B89456865693}" dt="2024-06-20T04:42:34.445" v="2006" actId="478"/>
          <ac:spMkLst>
            <pc:docMk/>
            <pc:sldMk cId="564819255" sldId="3519"/>
            <ac:spMk id="14" creationId="{8406D22F-208A-4F49-A7DC-38E6C6A7E6A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" creationId="{5FD42D14-6C47-03FF-B137-0D5257AA18FF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" creationId="{A11BAB19-243B-5FD1-4C0A-EAEB47CC60A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" creationId="{4D036E7C-F76A-B6C3-4EB0-61D0947EED81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" creationId="{E748A415-98F2-81FF-0CDC-366B0D492E7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" creationId="{7235F9ED-3972-3FE5-720F-B8A0515078FB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" creationId="{D18E40F1-1BE3-ACE6-05F9-2DBE5432288D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6" creationId="{794CE358-87C7-E6A6-7AE2-AEF435A49E53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7" creationId="{A45570D6-7936-4405-79FF-3DBF5C88D969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8" creationId="{9573DC4E-9FB5-BDDE-29F7-6FE69959A184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30" creationId="{5B884FA5-B104-5631-FDB4-E6F61877A22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31" creationId="{84756ECF-A558-2AD6-89FF-25CF9C77E9C9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35" creationId="{A0C56BA1-66A4-4547-C874-4C1604BE41C5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37" creationId="{D0D2FA20-7C9C-5265-A77D-21E5246440F1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39" creationId="{E3B1DB7A-9ADC-F293-DFF7-38A3CD83D57E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0" creationId="{2CE46E70-7936-FD07-416C-3D38C3BA5142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2" creationId="{ABACCEAA-20EE-8342-35F1-6BEB151A617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4" creationId="{8E5F5D8E-2CAF-2B4F-70C7-F0C2462397E8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5" creationId="{7D0C3F05-3436-1211-36D4-0D8C3B3FED1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6" creationId="{91FA9C63-0D3B-ED15-812A-E5C945CCDC9F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48" creationId="{208F6410-6F65-6703-807E-42CC9520192C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0" creationId="{399FBFC3-E189-81A7-140F-14A77B627493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3" creationId="{6D68CBE2-4BB8-2D8B-B7C3-F78863F73B75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4" creationId="{A6AB61B1-ADF5-9B21-12FC-1A7F2BAB99C8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6" creationId="{CE938F80-D12B-C67B-9093-65EFBE8DE84C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58" creationId="{0217F79B-E84C-750F-C562-B1DF4172690C}"/>
          </ac:spMkLst>
        </pc:spChg>
        <pc:spChg chg="mod">
          <ac:chgData name="Ha Doan Ngoc" userId="342a0910-51f5-4518-8ca6-5a0fd22f4f38" providerId="ADAL" clId="{E8F6AEB0-8055-48EA-8171-B89456865693}" dt="2024-06-20T04:42:55.685" v="2018" actId="207"/>
          <ac:spMkLst>
            <pc:docMk/>
            <pc:sldMk cId="564819255" sldId="3519"/>
            <ac:spMk id="61" creationId="{3BF3F67E-CECD-4D9F-ADE7-34399F398B8F}"/>
          </ac:spMkLst>
        </pc:spChg>
        <pc:spChg chg="del">
          <ac:chgData name="Ha Doan Ngoc" userId="342a0910-51f5-4518-8ca6-5a0fd22f4f38" providerId="ADAL" clId="{E8F6AEB0-8055-48EA-8171-B89456865693}" dt="2024-06-20T04:42:34.445" v="2006" actId="478"/>
          <ac:spMkLst>
            <pc:docMk/>
            <pc:sldMk cId="564819255" sldId="3519"/>
            <ac:spMk id="82" creationId="{8545C9B7-39F4-4622-8492-D18826BD1B9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86" creationId="{764FA952-AECF-68A2-64C7-0D6FB7AD0916}"/>
          </ac:spMkLst>
        </pc:spChg>
        <pc:spChg chg="mod">
          <ac:chgData name="Ha Doan Ngoc" userId="342a0910-51f5-4518-8ca6-5a0fd22f4f38" providerId="ADAL" clId="{E8F6AEB0-8055-48EA-8171-B89456865693}" dt="2024-06-20T04:46:47.903" v="2061" actId="20577"/>
          <ac:spMkLst>
            <pc:docMk/>
            <pc:sldMk cId="564819255" sldId="3519"/>
            <ac:spMk id="87" creationId="{A2593512-2A8B-4541-BA92-3B92A61B7C81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88" creationId="{CB182282-E16A-AB8F-3E81-483FDD07F1C9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89" creationId="{294A13F0-3B31-0FE2-F88A-D6737155F20B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90" creationId="{E9AFE993-9588-9B7B-540D-3F9D494189A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92" creationId="{3177D3B9-7B2A-EEDF-3087-9B5F65482C7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94" creationId="{0CE15745-174D-F6D0-C4CD-F437EB43C3D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0" creationId="{7C2A9E64-DF0F-6932-214E-B62FD981E1E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1" creationId="{4FC905AB-3220-6739-9C4D-643318338DD2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2" creationId="{1B90E2E5-048A-FAD8-FE43-17E02E5B249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3" creationId="{952A4A4C-7FBE-F667-2066-0598C54D097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4" creationId="{4C73B83A-FFFF-6A0F-0FCE-D386ED3E737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05" creationId="{79F0BF4C-E8C4-CB76-E776-1AFE47C57ADA}"/>
          </ac:spMkLst>
        </pc:spChg>
        <pc:spChg chg="del">
          <ac:chgData name="Ha Doan Ngoc" userId="342a0910-51f5-4518-8ca6-5a0fd22f4f38" providerId="ADAL" clId="{E8F6AEB0-8055-48EA-8171-B89456865693}" dt="2024-06-20T04:42:34.445" v="2006" actId="478"/>
          <ac:spMkLst>
            <pc:docMk/>
            <pc:sldMk cId="564819255" sldId="3519"/>
            <ac:spMk id="107" creationId="{3DEC2954-1369-87EB-6D69-25EBE71C474D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13" creationId="{ED55EC53-0C80-ABAD-7199-3FED869E46E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14" creationId="{C27FB321-8B14-91F3-02CE-082B5464F31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15" creationId="{CE01CB2B-385D-CC3D-167C-8DD373254E6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19" creationId="{7C294674-5C11-2B9C-9905-6F0F56A27BA1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0" creationId="{98BFE6D8-7937-40B1-D798-1969E9C9C72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1" creationId="{A947194E-AD55-DB16-EA60-956BC7E4A52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2" creationId="{581AE982-1735-6544-A3A5-EED4133171BB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3" creationId="{45C33879-CEFB-5ED9-AE5F-2B28355B9C23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5" creationId="{8D2BA5E2-FC56-8568-23EA-83CF408A308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26" creationId="{60C7149C-8C02-34DA-9981-1CA4D8D20D4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30" creationId="{E1B87383-FD19-C1AB-9E4F-D6EF4155728E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31" creationId="{234E89E5-CB06-0A36-D7F4-B37F4EDA9F64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38" creationId="{72DDCA2D-9B63-773B-A773-5D3C0A8813C9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39" creationId="{C268E78B-D97A-096C-84DB-5722C8561DFD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0" creationId="{BB0C49D5-E28D-7348-A5AC-E9485AC5C8A3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1" creationId="{A067C847-1065-AF96-D50E-805C1024962B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2" creationId="{DBDD7EEC-4F6E-D8A5-7498-1F44E9BCBFC2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3" creationId="{ADA4366B-C4D2-954A-F877-18852641B4D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4" creationId="{915B94B7-A3DE-BB0F-C290-C69F433DF6ED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5" creationId="{059C669B-BB62-DA79-617F-8EF3EE72673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6" creationId="{9CC244B1-0498-0760-2822-DE3C6417C13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7" creationId="{A59BFA78-C710-DDB2-5570-BF99FDE34274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8" creationId="{AD1AF003-B006-6820-0890-7F0FA36D7FB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49" creationId="{05F4D5F3-08BB-C992-B5B8-A701AB8B2598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50" creationId="{55A21F76-25E1-34AC-A285-FF70DF180E0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59" creationId="{901A19DA-FAEB-CDF7-5947-9CFFD41B6E8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0" creationId="{5EE96847-6B1F-6C76-298E-05D78BD8238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1" creationId="{7A220CB6-220A-2A4B-5AD3-70A6362D7FA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2" creationId="{35E860B6-35BB-0794-7689-8DFCF4BEF347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3" creationId="{C1DE75DD-C4DD-7442-932B-87E5B4E5BDD9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4" creationId="{2E0073A0-804B-2184-9C2E-E62C3DB3354F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5" creationId="{BE09D7D5-A1B3-02A9-70E8-9C2E60C821CE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6" creationId="{1B3CB000-5B80-E8A0-A1CB-DFCF8FDF57D9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7" creationId="{07592B24-C8E6-96ED-442F-D24EE7C06D2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68" creationId="{EDC30A06-EFFA-C4B2-492A-75B7CEB2E42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0" creationId="{620B37F1-62BB-7D59-1878-402FE522C8FE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2" creationId="{84B55715-7107-0333-D611-318CC8AE7CFD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3" creationId="{965C7CE6-AD10-00EC-8B86-D397ECE3955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4" creationId="{76093C4A-CCA5-58EB-36DB-6E3B8539CDF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5" creationId="{81676B67-6857-1EE7-894F-940210C08E1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6" creationId="{5AAE4FA5-36EA-7B25-BBF7-1F80593E6001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7" creationId="{A0BAF2F5-9844-1BB3-BBA5-7CDB46F9FA2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78" creationId="{EC4C20CE-9627-936C-3BDE-450E2640D78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2" creationId="{B75A0D9F-72C6-6D8A-CACF-B853E47D0F5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4" creationId="{7071C851-AC96-D2CF-7135-85C0C2233724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5" creationId="{3CA05E34-D103-B671-BF2B-C064D27EFDFA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6" creationId="{F4BEC29D-8A0B-C9A4-A5A2-85C26EBF0DC3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7" creationId="{627D7FD0-6DAC-B0FA-3AF8-36D2A375DB9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8" creationId="{BDBC752F-26EE-623A-3E56-B78D78EAAC1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89" creationId="{F874D2C0-9D55-5238-EF1C-E70E8E943A10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0" creationId="{50AE7117-6328-1B77-0AA5-4EED9F24B862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4" creationId="{FC187B62-320F-63CD-BC80-B34D0FBD070F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6" creationId="{34B24DE0-665D-BC06-A7D2-73CA26C4144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7" creationId="{915F4990-F0F0-DA01-DC21-B6B837B0894C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8" creationId="{96F37FBC-98A1-A22E-16CB-8EF56A875E4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199" creationId="{577AE065-97B0-4737-0F02-7F2FCE388AB3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0" creationId="{EA9CF606-B6AE-98DB-2926-38E09B537018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1" creationId="{99855B01-6D46-F884-4B0E-DDA56CDD7585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2" creationId="{2D39DDD5-57BF-27C7-DB31-48F8FCBA34E6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6" creationId="{E0200476-D956-6A4E-E3F5-09F330B0DA2B}"/>
          </ac:spMkLst>
        </pc:spChg>
        <pc:spChg chg="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07" creationId="{82599EF2-6D8F-65F0-004C-92BD343961C4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5" creationId="{0F61370B-C5BE-9099-DC97-6A211C2952EE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6" creationId="{4EDD2373-FEB6-EA86-8593-AC1AA21460D3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7" creationId="{C6642144-4BF9-CCFD-0DBA-7B77C08BA615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8" creationId="{C1462860-3E45-344D-B465-B1F8CC3172A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19" creationId="{F491F579-B5D9-71A8-39EC-F1C092147B31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0" creationId="{AA7FAF15-6FDF-37BF-C699-7BE6BC25FEB8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1" creationId="{064A1DC6-E6EE-2732-0D90-9EA28E04EB3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2" creationId="{C36D4EAF-88B4-0EDA-3F99-73C6DD5E50ED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4" creationId="{D4D45844-9FB4-4E94-9D89-22849ADB6F8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6" creationId="{FA4625D9-A427-D647-25A6-11DAE9A52E8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7" creationId="{1E1C73FD-EBEB-71A5-9323-BEDB2AE74186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8" creationId="{A8390807-EE4F-5A3D-985A-3E2BB6DA6516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29" creationId="{B55D3985-20E5-FF63-AF5F-A219E0989082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0" creationId="{2DE3D78F-E8AC-DFAA-F6AE-0EAC77892778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1" creationId="{28905D7F-AA0B-069B-38FE-CF458625A98F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4" creationId="{5534F154-49C3-74B4-02FF-10144E37B972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5" creationId="{6057E7AA-AB61-9BD0-4D2F-8AAC8730B793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6" creationId="{3F79DF50-A4AF-4FF3-79F6-7A7D802C4C9E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37" creationId="{5D1BE158-3DEA-93D2-AC01-05F4B2E75DD2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0" creationId="{95B2097D-78F0-7E09-D9E5-B43407BD9F38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1" creationId="{6281C4FB-8F98-B7E0-C3F1-A8DC683CE86C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3" creationId="{C45F2404-F4DA-CC3A-5E40-E62D078447E8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4" creationId="{2119550A-EF1B-13F5-0F79-1248B0AC38B3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5" creationId="{DCE6ED0B-8326-16EF-70DC-BFEE0965F41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6" creationId="{521CAE78-8849-0026-6739-01918B8BFC52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7" creationId="{56192C6F-5E08-D7D5-AE79-DA300CAB74AB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8" creationId="{91714EF6-44C6-5409-D903-47667A1C1C81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49" creationId="{6E9D5ED2-F5DD-B2A2-36D8-B95CF4289B56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50" creationId="{386D55C9-2364-874C-820B-3A60A9EED32C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51" creationId="{8BC7FCDB-0545-C086-376B-8AB7A42FFC64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52" creationId="{E2BD057C-3B46-3721-D148-43D7C8FC5DCA}"/>
          </ac:spMkLst>
        </pc:spChg>
        <pc:spChg chg="add mod">
          <ac:chgData name="Ha Doan Ngoc" userId="342a0910-51f5-4518-8ca6-5a0fd22f4f38" providerId="ADAL" clId="{E8F6AEB0-8055-48EA-8171-B89456865693}" dt="2024-06-20T04:43:05.890" v="2019"/>
          <ac:spMkLst>
            <pc:docMk/>
            <pc:sldMk cId="564819255" sldId="3519"/>
            <ac:spMk id="253" creationId="{2CCF7C6C-2A38-C03A-371D-7279E7C4BAFD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55" creationId="{26D45352-C966-4BDC-A56A-6E98A17A075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56" creationId="{00C6A3FA-A9AE-4D44-9395-77193078E47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58" creationId="{42AD4631-61A2-49DD-B00D-2F357D5FD99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59" creationId="{B06B6215-F014-486D-AE25-34E261BDBB6C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0" creationId="{CEABECD6-FB8A-452D-8D57-F035AAFF440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1" creationId="{D836227A-645C-49A8-A326-17393019325D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2" creationId="{E2121CC4-36A6-4832-8CC7-F6C0C42346B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3" creationId="{89972CC9-95C3-4BBA-B95F-1D4ACE5EB10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4" creationId="{10DE5728-5306-4E7B-8727-1D80D77FA30C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8" creationId="{DA098D99-367B-4763-8EBA-46D30856AD1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69" creationId="{5371E1C2-3A4A-4BC8-B0F8-A1696246BDA7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77" creationId="{9C715898-1AB9-42B7-A932-C39A14CCE7BA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78" creationId="{7CA6EC04-4AD4-42FD-89A3-5922FC823A2B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79" creationId="{8C4FE035-3DAC-4BE7-8B5C-459F23A38E98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0" creationId="{324ECCAB-2DC3-4C57-842F-79F91CFA8B91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1" creationId="{674E3821-53D6-477A-AE57-FEDE85A5ACD5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2" creationId="{63F48DD9-7767-418E-A7CC-3C425CB4500F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3" creationId="{E460F245-CD12-4EF6-BC21-B908212D8618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4" creationId="{A82D51C6-66ED-44BA-94D8-0A880A9FDC40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6" creationId="{60E36820-5B55-46D3-8835-09697605134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88" creationId="{330F43B4-B132-444F-9212-D7E1A9A56B49}"/>
          </ac:spMkLst>
        </pc:spChg>
        <pc:spChg chg="add mod">
          <ac:chgData name="Ha Doan Ngoc" userId="342a0910-51f5-4518-8ca6-5a0fd22f4f38" providerId="ADAL" clId="{E8F6AEB0-8055-48EA-8171-B89456865693}" dt="2024-06-20T06:29:03.428" v="2556" actId="20577"/>
          <ac:spMkLst>
            <pc:docMk/>
            <pc:sldMk cId="564819255" sldId="3519"/>
            <ac:spMk id="289" creationId="{1FE3FC92-2708-4E0E-BE7C-ACA5550E6AF8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2" creationId="{2D8D974C-B96C-4869-9DCB-F45D3B245A1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3" creationId="{87F5426D-8714-4739-8182-FD84CA2C3A7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4" creationId="{5311934F-8777-4B89-8C3A-61FA46C379E2}"/>
          </ac:spMkLst>
        </pc:spChg>
        <pc:spChg chg="add mod">
          <ac:chgData name="Ha Doan Ngoc" userId="342a0910-51f5-4518-8ca6-5a0fd22f4f38" providerId="ADAL" clId="{E8F6AEB0-8055-48EA-8171-B89456865693}" dt="2024-06-20T06:29:00.238" v="2555" actId="20577"/>
          <ac:spMkLst>
            <pc:docMk/>
            <pc:sldMk cId="564819255" sldId="3519"/>
            <ac:spMk id="295" creationId="{2DC3D2F7-07E3-4E99-9FB0-2D56FE6B6FF2}"/>
          </ac:spMkLst>
        </pc:spChg>
        <pc:spChg chg="add mod">
          <ac:chgData name="Ha Doan Ngoc" userId="342a0910-51f5-4518-8ca6-5a0fd22f4f38" providerId="ADAL" clId="{E8F6AEB0-8055-48EA-8171-B89456865693}" dt="2024-06-20T06:29:06.261" v="2557" actId="20577"/>
          <ac:spMkLst>
            <pc:docMk/>
            <pc:sldMk cId="564819255" sldId="3519"/>
            <ac:spMk id="296" creationId="{8BD8D828-A6B6-4C63-905E-81593FA55B8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7" creationId="{9EBAAE25-C0BC-4B40-BDBE-2E17A550AE57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8" creationId="{A4FE7357-B107-492D-847B-6848B9E92D14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299" creationId="{192D0100-3BC3-4174-B11A-787D949C742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0" creationId="{E7202E4B-6CAD-40FA-91F7-1E729BCC2959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5" creationId="{9E66FBFC-5949-4901-B445-48200C6EC059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6" creationId="{B7A061AD-26EE-44F9-8017-B9569555B2E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" creationId="{66F22B0C-B6A0-4129-826F-2933252C0A4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1" creationId="{9ECF8DDB-1710-44ED-AAF6-3DCC5792BF0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2" creationId="{206C6FAE-6F15-49D2-9ACB-D99A7F04747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3" creationId="{BD522E10-C44E-49D2-8043-F9E36628632F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4" creationId="{E11CFD2B-FE26-4EE9-AA04-723BC58686DC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5" creationId="{258DB708-C23E-4682-A28B-E6B39363648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7" creationId="{CC6D6344-8869-4B53-AA0F-8831D719776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18" creationId="{3599BE95-51F9-4CF3-85E3-1E55637808DC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22" creationId="{D7266511-1291-4435-BB19-571AE74C757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23" creationId="{0162B831-31F8-4F99-BAFA-0A858AE1C5DD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0" creationId="{81172401-BC2B-4272-91BF-99EF4018BCBB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1" creationId="{6713BC99-9772-47BD-BC00-0BB4CBD953E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2" creationId="{4DCA11AE-A3B8-4DE6-BEE1-ED439EF1515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3" creationId="{C2EF724B-BE4D-4181-94C2-2F50926D875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4" creationId="{D7187440-4C66-428C-B887-6E4BA153D4A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5" creationId="{BF456093-3907-4665-AF79-7B0D9335E85B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6" creationId="{F4680ABC-3E27-4057-AAFD-7DEBC9F6422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7" creationId="{1912F501-8858-45E8-997A-C9B1D6774F07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8" creationId="{8F98BDB3-F398-47F9-A53C-D8CCB72B397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39" creationId="{7C71E224-11F8-41F9-8C66-CA4F140E61F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40" creationId="{C4C5EA85-D8BF-46DD-8401-4F84AD7D93E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41" creationId="{44A8E437-8899-48A8-ADEF-E2EE37F76C3A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42" creationId="{44D8012E-B90C-4806-AAB5-68E82DBBC76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1" creationId="{1230C458-A4CF-4C42-AE3B-DAECB5E844C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2" creationId="{3A3146EF-F6B1-41DE-8066-A448E86F9E9F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3" creationId="{D5BEB3A8-D5C6-49AD-B9F5-40E7EBF38428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4" creationId="{A3E06798-610C-4882-BD90-979503208ED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5" creationId="{F3C896CB-39BE-4BC3-809D-3688BED7678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6" creationId="{FC776FC0-9B6D-4F19-AFF3-86943962F3FB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7" creationId="{BD1E8B8E-424F-4EB5-855A-EE636170735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8" creationId="{F2BED557-C8D7-49C9-91FA-6A8B0E3D8EE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59" creationId="{40950D46-ACB8-49B1-B1BF-6CB0F0EF04B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0" creationId="{37404B1F-6190-42F6-BCCD-90DDF14BAE1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2" creationId="{6174E53F-AB0C-4745-9F2A-9F248212371A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4" creationId="{C7621F10-EFBA-483D-997B-61A0A59C56B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5" creationId="{3F5326AC-3822-4D7C-93FC-133DA499D5BB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6" creationId="{D5930102-06D3-4523-8745-CBAD55887F8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7" creationId="{C65B0F10-4640-4F8B-82FC-4248DB9ADF9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8" creationId="{01973C14-AEB8-4DFC-BA35-6A58E8C971F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69" creationId="{C7490A1F-9F90-4499-9509-2EE38D1C12D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0" creationId="{DC832674-8215-4BE1-8128-21A01F9754C4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4" creationId="{E697550C-95D9-4551-922E-7D0D4829458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6" creationId="{8490FD3F-A4BA-4701-AD8B-F83770111698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7" creationId="{C11B016C-3DF6-4D7C-9D10-C66351E23C7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8" creationId="{E4EC1C62-0852-454E-967D-12D0650DECF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79" creationId="{ABCFD172-6658-4E42-AA9D-7CE3CFC57FB4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0" creationId="{35827E8B-57B0-479A-955B-32CF6AC69F96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1" creationId="{3E8CAD74-9A78-4695-9EBC-48FD852D34A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2" creationId="{65B5BAC6-0E68-4D9D-A3DD-BC7A424268C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4" creationId="{42BF333D-1408-4398-A5C7-666F789095AD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5" creationId="{8AAFA3CD-3799-4382-BDC6-EE85AB8F1069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7" creationId="{58D31904-1256-4119-8673-2D4B4D005980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89" creationId="{0C7FFABA-9885-4334-B434-D6691F33B5C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91" creationId="{F5E80E0A-5A1F-47FA-AE1F-2E11305F4C91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96" creationId="{5D0D254A-E3E4-4700-8958-00A195EEEEA5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97" creationId="{B5E8D452-BF14-482E-82F7-A1ACA78EA2AA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98" creationId="{FE1D0213-16DA-4C70-AAD8-0151D4B9526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99" creationId="{364F22F0-C2D9-4EAF-96C7-DE6DA617C0A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0" creationId="{B207DF8C-AADB-4276-B970-60D944A1713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2" creationId="{99CAEA75-6414-4EA2-A561-7FA7CC05131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3" creationId="{5EF0CE7B-FBB7-410E-AF03-8BC0CF62117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4" creationId="{E377993F-2991-4CB5-8598-50BF1B2FABA0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5" creationId="{F53F58BB-55A8-4BB7-AA31-F072868C27BB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7" creationId="{E08C132E-F675-46F2-B586-BBDA9F2A7868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08" creationId="{B34F6BAA-8361-49BD-B7AE-ADD018CE70AA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11" creationId="{6BE211B0-B9CF-46FC-AC78-C0BE65644BB5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13" creationId="{8A68E802-EC75-4EE0-87E9-310DDD9F93C7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15" creationId="{22012372-F615-4D36-9E74-2C026C789E68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16" creationId="{1C5ED1AE-992A-46FA-AEC8-A6A31B90BC5A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18" creationId="{2FF14949-4235-4ADF-B6C6-D7CA2C34EE3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0" creationId="{41C4E803-21A4-42E8-8207-CF8998FD06EE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1" creationId="{CCDC3E1A-5B9F-4868-9B08-475D0C4CCE88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2" creationId="{7E85F8F4-E37D-49C2-8E0A-3E24BC8DF9E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3" creationId="{733FDCB6-8ECE-409C-9BC3-D7E8AAAADD47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5" creationId="{DF2EBE77-A49C-475C-AFFB-E0F9C14B9F80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6" creationId="{CA3D2FE9-0408-4977-9217-EEC485331688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7" creationId="{EC1856A7-3F57-448B-9A71-77F16301F753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29" creationId="{EF61E994-D4A9-4303-8C9C-D212F34F55B8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30" creationId="{0B66A751-8DC0-4BFA-A791-DBAA0B388B5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38" creationId="{E301A6F2-037C-435B-A57B-95804734B6D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39" creationId="{59D47F65-4CD4-4F50-80CB-A30B71D12ACA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0" creationId="{00664ABE-8D01-4EB5-A2AB-32CC8D4164DC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1" creationId="{92DD73B1-FDBC-405B-9265-026EC471E5F2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2" creationId="{416850BD-0A8C-48D5-812C-9C61B297C157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3" creationId="{1F04459E-A97B-45CA-84E2-A4AA505FC913}"/>
          </ac:spMkLst>
        </pc:spChg>
        <pc:spChg chg="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4" creationId="{1BA83444-77E1-480C-87B7-29FCDB30B7F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447" creationId="{E7C302F9-9ADB-406D-8171-5AD8CB2053A0}"/>
          </ac:spMkLst>
        </pc:spChg>
        <pc:spChg chg="add mod">
          <ac:chgData name="Ha Doan Ngoc" userId="342a0910-51f5-4518-8ca6-5a0fd22f4f38" providerId="ADAL" clId="{E8F6AEB0-8055-48EA-8171-B89456865693}" dt="2024-06-20T06:05:25.923" v="2425" actId="207"/>
          <ac:spMkLst>
            <pc:docMk/>
            <pc:sldMk cId="564819255" sldId="3519"/>
            <ac:spMk id="452" creationId="{E1D799A1-1055-4177-B842-E5515AC5BA83}"/>
          </ac:spMkLst>
        </pc:spChg>
        <pc:spChg chg="add mod">
          <ac:chgData name="Ha Doan Ngoc" userId="342a0910-51f5-4518-8ca6-5a0fd22f4f38" providerId="ADAL" clId="{E8F6AEB0-8055-48EA-8171-B89456865693}" dt="2024-06-20T06:05:25.923" v="2425" actId="207"/>
          <ac:spMkLst>
            <pc:docMk/>
            <pc:sldMk cId="564819255" sldId="3519"/>
            <ac:spMk id="453" creationId="{3D2DC015-04E3-4A57-A316-BD9024434262}"/>
          </ac:spMkLst>
        </pc:spChg>
        <pc:spChg chg="add mod">
          <ac:chgData name="Ha Doan Ngoc" userId="342a0910-51f5-4518-8ca6-5a0fd22f4f38" providerId="ADAL" clId="{E8F6AEB0-8055-48EA-8171-B89456865693}" dt="2024-06-20T06:05:25.923" v="2425" actId="207"/>
          <ac:spMkLst>
            <pc:docMk/>
            <pc:sldMk cId="564819255" sldId="3519"/>
            <ac:spMk id="513" creationId="{26E0EE45-1C73-4115-9D0F-B7CF5D1EC8E9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14" creationId="{B756F7CC-1009-4C3E-9115-68158449305D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19" creationId="{3D87E0B7-BF7D-48BA-A327-C804D3D4C055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0" creationId="{96355085-7821-4616-8D70-F2B54D60A241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3" creationId="{0DD0AA13-8BCC-4D16-8C5A-1620E10F6D1F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5" creationId="{E993DE9A-50BF-4E57-BC1D-79893DB2DF1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6" creationId="{F31E7ACB-E068-4E5F-913A-9ACA04364631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7" creationId="{F8058D0A-BC2B-49C5-823C-73C3796E34D0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28" creationId="{B518D7BF-86A2-434A-A51B-668D6CC94F2E}"/>
          </ac:spMkLst>
        </pc:spChg>
        <pc:spChg chg="add mod">
          <ac:chgData name="Ha Doan Ngoc" userId="342a0910-51f5-4518-8ca6-5a0fd22f4f38" providerId="ADAL" clId="{E8F6AEB0-8055-48EA-8171-B89456865693}" dt="2024-06-20T06:05:25.923" v="2425" actId="207"/>
          <ac:spMkLst>
            <pc:docMk/>
            <pc:sldMk cId="564819255" sldId="3519"/>
            <ac:spMk id="529" creationId="{9E1F74C6-89B7-4CBF-87F7-DDBAC700F80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534" creationId="{9743F06B-FD6B-4147-9E39-76EA65188555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2" creationId="{83769CBE-B271-4AEB-9C00-50C46AB518A7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3" creationId="{E8916A63-5EAC-4A6A-BFBD-96CDBC285D8C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4" creationId="{D8E243F5-0AEB-4357-916B-EC24424EBD4D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5" creationId="{5A7724ED-BF81-4147-82F7-E8AAE1000D0D}"/>
          </ac:spMkLst>
        </pc:spChg>
        <pc:spChg chg="add mod">
          <ac:chgData name="Ha Doan Ngoc" userId="342a0910-51f5-4518-8ca6-5a0fd22f4f38" providerId="ADAL" clId="{E8F6AEB0-8055-48EA-8171-B89456865693}" dt="2024-06-20T04:43:35.351" v="2024" actId="1076"/>
          <ac:spMkLst>
            <pc:docMk/>
            <pc:sldMk cId="564819255" sldId="3519"/>
            <ac:spMk id="3076" creationId="{9A76BDEE-1983-4A1A-BFB3-B7B465FBFAB1}"/>
          </ac:spMkLst>
        </pc:s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0" creationId="{7EB83510-F1F3-6769-C13F-1CA2D298479E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7" creationId="{786AD6FE-76EE-C153-C723-7CD6FE140CA5}"/>
          </ac:grpSpMkLst>
        </pc:gr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29" creationId="{7AB9BC92-3311-9C00-1FA6-D0D95806AEED}"/>
          </ac:grpSpMkLst>
        </pc:grpChg>
        <pc:grpChg chg="del">
          <ac:chgData name="Ha Doan Ngoc" userId="342a0910-51f5-4518-8ca6-5a0fd22f4f38" providerId="ADAL" clId="{E8F6AEB0-8055-48EA-8171-B89456865693}" dt="2024-06-20T04:42:34.445" v="2006" actId="478"/>
          <ac:grpSpMkLst>
            <pc:docMk/>
            <pc:sldMk cId="564819255" sldId="3519"/>
            <ac:grpSpMk id="34" creationId="{BB9E6BF4-FC97-4C5E-999A-99ECD510F790}"/>
          </ac:grpSpMkLst>
        </pc:gr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43" creationId="{7A14E10D-C9E9-EE2B-7553-C4FA599EB99C}"/>
          </ac:grpSpMkLst>
        </pc:gr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59" creationId="{C27224C9-19EE-D485-337E-8BF3E66E3213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68" creationId="{EAC582B3-30FB-7694-B258-4E78EB780DDB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73" creationId="{5233637F-12B9-4FA5-22EF-FB08EC4A0C63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77" creationId="{04127E47-3FC9-27D0-D337-82A1E100EB78}"/>
          </ac:grpSpMkLst>
        </pc:grpChg>
        <pc:grpChg chg="del">
          <ac:chgData name="Ha Doan Ngoc" userId="342a0910-51f5-4518-8ca6-5a0fd22f4f38" providerId="ADAL" clId="{E8F6AEB0-8055-48EA-8171-B89456865693}" dt="2024-06-20T04:42:34.445" v="2006" actId="478"/>
          <ac:grpSpMkLst>
            <pc:docMk/>
            <pc:sldMk cId="564819255" sldId="3519"/>
            <ac:grpSpMk id="96" creationId="{84C6FBE5-E1ED-A43A-53C1-5E0CD0861BDA}"/>
          </ac:grpSpMkLst>
        </pc:gr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97" creationId="{F04110F2-CB4F-3D17-8E74-454F2040FCCC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99" creationId="{90D98F24-26E3-CD1B-F311-F5CB5E7D7BB0}"/>
          </ac:grpSpMkLst>
        </pc:grpChg>
        <pc:grpChg chg="del">
          <ac:chgData name="Ha Doan Ngoc" userId="342a0910-51f5-4518-8ca6-5a0fd22f4f38" providerId="ADAL" clId="{E8F6AEB0-8055-48EA-8171-B89456865693}" dt="2024-06-20T04:42:34.445" v="2006" actId="478"/>
          <ac:grpSpMkLst>
            <pc:docMk/>
            <pc:sldMk cId="564819255" sldId="3519"/>
            <ac:grpSpMk id="108" creationId="{1CCC3602-2503-3632-6AB8-BD85628E2E8D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12" creationId="{C90652F5-FEFC-92F1-234E-A01263E5EEDE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16" creationId="{6D2526DD-8676-C6FF-A40D-99CD47CC6C80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17" creationId="{4E1F7E0F-19BE-1F86-A6F5-0D250818ABC2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18" creationId="{9A458476-71D7-16FD-689F-1E19FA69C63A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24" creationId="{6221B008-412D-A67C-0149-0C32D0B0EB11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27" creationId="{C7E9AFB6-CF44-6736-D857-854858BF2D28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33" creationId="{3C28B238-BE1F-A390-293A-12FA09A13694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34" creationId="{F73DD284-07DD-154E-725E-56B8BFE13F48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36" creationId="{E0C7D37F-0B8E-7ED9-B7CE-34DB829D6908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51" creationId="{09D96DED-9A7C-A6F6-C3C0-A7FBDDD5D799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52" creationId="{39A0E521-DA9D-01CD-EB53-D0D540291598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69" creationId="{426BDD3D-7408-E392-81BB-878CF6354847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71" creationId="{34B437E8-F604-1EE6-9D8D-A763EFD9E518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81" creationId="{A48E4B0E-FD09-3E49-6758-37545FC8E396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83" creationId="{CBA5B6B1-B165-24A7-4E6E-200500FE5837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93" creationId="{FB58B6B0-F6F3-3FFB-9E14-967ED1C6C525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195" creationId="{3ECBDCE8-A9DC-EAF8-2B37-2A227EEFB55E}"/>
          </ac:grpSpMkLst>
        </pc:grpChg>
        <pc:grpChg chg="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205" creationId="{CB8ED2B7-3EED-EB14-8912-D7CB5EF6F199}"/>
          </ac:grpSpMkLst>
        </pc:grpChg>
        <pc:grpChg chg="add mod">
          <ac:chgData name="Ha Doan Ngoc" userId="342a0910-51f5-4518-8ca6-5a0fd22f4f38" providerId="ADAL" clId="{E8F6AEB0-8055-48EA-8171-B89456865693}" dt="2024-06-20T04:43:05.890" v="2019"/>
          <ac:grpSpMkLst>
            <pc:docMk/>
            <pc:sldMk cId="564819255" sldId="3519"/>
            <ac:grpSpMk id="210" creationId="{F5C7ADBE-0102-F2F1-E430-0D188025884D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54" creationId="{CDF9A083-85D9-49D2-B36A-E3BDC892B4CF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57" creationId="{7500FFA7-520A-4ADC-A875-7560E91BC02D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67" creationId="{E1A5DB3A-87F7-4ABC-8EC4-BAC3403412A9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72" creationId="{2A79DDC2-1D94-4C7E-9BAE-7A5FB0334FED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90" creationId="{FABFE9CF-ED67-4071-B177-13585781F8FC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291" creationId="{3A8989B2-A92F-4389-93C3-691FE982B447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04" creationId="{9D54B806-5BD7-4A9D-B3E5-DA03E2F4EEDF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08" creationId="{37EB2B70-4FA4-4A98-9169-BF5F56F2F12A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09" creationId="{BA01E6CD-5129-43AE-97E9-1580C1FF6941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10" creationId="{4AF5FD69-4455-4DA0-A6E9-DC8A555BBEA6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16" creationId="{4016D348-075C-40A0-B852-4828271C9A5D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19" creationId="{20C740A1-76C3-46CC-8005-789CF2E43076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25" creationId="{1BB29548-DF9B-4CF8-9113-5AE74D9C981B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26" creationId="{258F06A6-C4CB-4DE5-87F1-E64C0A1FC70F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28" creationId="{51402D6D-4113-43B2-A1D4-36D8DF4C0425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43" creationId="{3976B00A-F1A5-4EA1-8379-03875A88406F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44" creationId="{C2A286BD-C67A-4B44-A91B-BB57B278D9EC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61" creationId="{A5DAF92A-58E9-4E12-8FF1-B84B43782573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63" creationId="{E85A1723-912F-4320-A4CD-E672B08D0753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73" creationId="{F4E702BF-71A4-4C50-A9C2-FFE6EA98742D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75" creationId="{CA12D9DC-FF4D-45B7-8AD8-40A4FBED7F06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90" creationId="{1346D052-152A-4D89-8E3E-22815F906F2F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95" creationId="{1592604E-1EA7-4C35-AC21-5D3B436C46CF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06" creationId="{E3406A11-B89F-4CA4-8D89-2339EAA7F1C4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19" creationId="{B2C607F1-C01B-4EAD-9AF2-DE2F3A4CA80B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32" creationId="{8CF29787-F6E3-4CA2-A26D-056586BCE3C4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33" creationId="{295217F0-DD13-4C1B-80C2-DA2CB3ED341A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34" creationId="{E1BD80DF-684D-4560-957C-8FCD327A6A60}"/>
          </ac:grpSpMkLst>
        </pc:grpChg>
        <pc:grpChg chg="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446" creationId="{8AFCFB2D-AA2E-43D0-BD8E-753F0E3ABF4E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077" creationId="{90D4F967-F203-EA1F-6B5E-E12161CAFE62}"/>
          </ac:grpSpMkLst>
        </pc:grpChg>
        <pc:grpChg chg="add mod">
          <ac:chgData name="Ha Doan Ngoc" userId="342a0910-51f5-4518-8ca6-5a0fd22f4f38" providerId="ADAL" clId="{E8F6AEB0-8055-48EA-8171-B89456865693}" dt="2024-06-20T04:43:35.351" v="2024" actId="1076"/>
          <ac:grpSpMkLst>
            <pc:docMk/>
            <pc:sldMk cId="564819255" sldId="3519"/>
            <ac:grpSpMk id="3096" creationId="{98C73FCF-91CE-498E-BE39-787BF5B3F77C}"/>
          </ac:grpSpMkLst>
        </pc:grp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6" creationId="{EFF55617-53B1-EEC6-9DE7-B871438B1EE3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8" creationId="{42094DE7-C7F4-D4E8-FA78-576907903CC3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2" creationId="{FD362748-B2D1-4FAF-CA98-272951FF8058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" creationId="{59EDB0DC-B961-DFE1-606D-A125F4CA5306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6" creationId="{C0517C85-7B9F-45D5-46AC-6761647BC1A3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23" creationId="{3D41717F-6294-0524-7FAC-B6BDA5A1717B}"/>
          </ac:picMkLst>
        </pc:picChg>
        <pc:picChg chg="del">
          <ac:chgData name="Ha Doan Ngoc" userId="342a0910-51f5-4518-8ca6-5a0fd22f4f38" providerId="ADAL" clId="{E8F6AEB0-8055-48EA-8171-B89456865693}" dt="2024-06-20T04:42:34.445" v="2006" actId="478"/>
          <ac:picMkLst>
            <pc:docMk/>
            <pc:sldMk cId="564819255" sldId="3519"/>
            <ac:picMk id="25" creationId="{FF6855B5-80F4-4758-BF30-25013B3218EE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32" creationId="{78F85A43-19C1-D607-D4DF-B13E77352BF2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33" creationId="{4A09A120-73A6-431D-9526-CC3539846E03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38" creationId="{88789610-405B-B29E-46D4-C515D4E944CD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41" creationId="{399D93FF-E8ED-7526-F3FF-E005EACDEC35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49" creationId="{01C089F7-D4D1-8F72-0291-8617D487BF96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55" creationId="{0097CF72-1EAA-0FD1-9A49-E2E41857B25D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60" creationId="{8968FAB1-735D-C1F2-A32B-A43B46CC4384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06" creationId="{26B23F33-4C66-6ACE-5229-496B060462E3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09" creationId="{936CC139-D2DD-F6F1-E41F-6DF035EB59FD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11" creationId="{59664DB5-E586-3656-CADA-7DCCD313091D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28" creationId="{99272995-C1C1-8058-E29D-9CDF8B9D1FE3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29" creationId="{B3DE5E97-1BEE-DB0B-D287-747CE467BE73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32" creationId="{9061F074-19A0-FD55-A736-AC97D8693D25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35" creationId="{9C4C35DA-097D-3F62-E286-550D244F91A6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37" creationId="{A456E0E9-AFD0-72F9-57EC-043F4CFEDE1E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3" creationId="{D82179C3-6D3F-4507-A624-F1C894881760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4" creationId="{77B5E155-A5EC-5685-AC0C-00E407594C34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5" creationId="{F02369BD-A8FC-A466-70C4-03032D3D8FDF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6" creationId="{D03A1A1D-D2F8-0C3F-8CA4-F40CBCDB6B85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7" creationId="{8ADBD2B3-61D5-339B-BE12-42CB36AB712C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58" creationId="{37AF2125-1B72-3B9B-F983-A96BB41F0999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79" creationId="{A64D4828-E9A2-D436-A7AE-6316C1B17FDF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80" creationId="{A4030DF8-1543-2493-7168-4943DBF37F10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91" creationId="{9C025AE6-A3BB-30DE-B6D9-80ED3AFCF6B6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192" creationId="{DD14EF0E-E7A9-9D14-17B1-85D223BD1F71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203" creationId="{68F3DFC1-BB74-4894-EAEB-D5862AA213C4}"/>
          </ac:picMkLst>
        </pc:picChg>
        <pc:picChg chg="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204" creationId="{5F4AFF30-880A-8A68-6846-1CE20DE1B1B7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238" creationId="{456ED382-C14E-150D-298A-0D281B629912}"/>
          </ac:picMkLst>
        </pc:picChg>
        <pc:picChg chg="add mod">
          <ac:chgData name="Ha Doan Ngoc" userId="342a0910-51f5-4518-8ca6-5a0fd22f4f38" providerId="ADAL" clId="{E8F6AEB0-8055-48EA-8171-B89456865693}" dt="2024-06-20T04:43:05.890" v="2019"/>
          <ac:picMkLst>
            <pc:docMk/>
            <pc:sldMk cId="564819255" sldId="3519"/>
            <ac:picMk id="239" creationId="{F9DCC368-66DF-55CB-F5AC-587358BFFAFF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265" creationId="{4A93C4C5-03A0-460A-B5E8-2A45C5368048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266" creationId="{F2728A45-38D1-4E73-B367-08DFF808D69E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01" creationId="{2B6867EF-DE71-4B5E-BF98-4762A5755E2E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02" creationId="{9EFD63D8-75CF-47A5-90FC-6ABA7DB7CDFF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03" creationId="{86307527-40E6-4DCC-B0F6-2532ED6E3815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20" creationId="{563204E2-7841-4B0A-AB5C-DF813CF255B9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21" creationId="{F346E739-26F3-416A-B029-6BFAD6EED345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24" creationId="{0F74BBBB-1D8D-4725-9F0E-633D6FED0DA7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27" creationId="{18C7514C-D101-40A9-BBAE-48BA3124FA4B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29" creationId="{8279290D-4BBC-4D19-9D9B-DC2BC9DFE61E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45" creationId="{8E259D87-D80D-4A68-BD56-95F7CDAF1FBF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46" creationId="{383219D6-C6C8-4D95-A0D8-01CE2D12773F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47" creationId="{52B51488-E9CF-486C-A866-D0719B8C2DAA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48" creationId="{4384FA30-122A-45EE-83A4-3112977CE527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49" creationId="{BCE37017-8B8E-45D1-BB36-563A1DFBC2F6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50" creationId="{14F18504-5B01-400D-892A-1BA37E6D2C04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71" creationId="{6F70656C-0876-479C-8306-D91142E92C60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72" creationId="{29AFFD59-CB12-43DC-BE8A-348F8ED3539C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83" creationId="{662CAA0A-AB5D-40A5-B288-416B879FFA50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86" creationId="{F0C3A6A3-7635-4386-B76C-B5A7DBF3A41F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88" creationId="{A35AAAB7-1E8C-49DD-ADF5-37BBB2670FF7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92" creationId="{B9E26687-8679-417C-A75B-CF67B66D3054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93" creationId="{6B06E641-1618-40B1-8DAF-75E976A6EBE2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94" creationId="{031DA172-F897-4902-9007-43C7DFB82812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01" creationId="{57094ED0-7608-417A-919B-16C2A9DA8E85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09" creationId="{783AE7E0-9B87-4104-8DF7-C35CAFE7361F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10" creationId="{CFD8B47E-8AD4-45D9-801C-A5E61CA0CB55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14" creationId="{23B73257-A069-404C-A358-A7C2E6A814CD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17" creationId="{2FE48395-999F-4447-B84C-083B5D4764BB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24" creationId="{99CCBCAA-530C-496E-9B10-6E293C179901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28" creationId="{70FE8B8E-8140-424C-AD2B-E2D3F46E21D3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31" creationId="{FEAD79B2-FBEB-493F-8E76-1B5098D6F115}"/>
          </ac:picMkLst>
        </pc:picChg>
        <pc:picChg chg="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445" creationId="{4811749F-508B-444A-8CEF-A34FB7167B8B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092" creationId="{145F146C-FCB2-44AD-A68A-771CC5A6EBA1}"/>
          </ac:picMkLst>
        </pc:picChg>
        <pc:picChg chg="add mod">
          <ac:chgData name="Ha Doan Ngoc" userId="342a0910-51f5-4518-8ca6-5a0fd22f4f38" providerId="ADAL" clId="{E8F6AEB0-8055-48EA-8171-B89456865693}" dt="2024-06-20T04:43:35.351" v="2024" actId="1076"/>
          <ac:picMkLst>
            <pc:docMk/>
            <pc:sldMk cId="564819255" sldId="3519"/>
            <ac:picMk id="3094" creationId="{BC622932-A578-4D80-8D63-815B33075D37}"/>
          </ac:picMkLst>
        </pc:pic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36" creationId="{938B2A20-9756-7C0E-4AE8-5D52CE2872CF}"/>
          </ac:cxnSpMkLst>
        </pc:cxnChg>
        <pc:cxnChg chg="mod">
          <ac:chgData name="Ha Doan Ngoc" userId="342a0910-51f5-4518-8ca6-5a0fd22f4f38" providerId="ADAL" clId="{E8F6AEB0-8055-48EA-8171-B89456865693}" dt="2024-06-20T04:42:34.445" v="2006" actId="478"/>
          <ac:cxnSpMkLst>
            <pc:docMk/>
            <pc:sldMk cId="564819255" sldId="3519"/>
            <ac:cxnSpMk id="65" creationId="{4C80D47C-241F-4BB4-9B80-EBEBC4225DFC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81" creationId="{D18878B9-F962-1730-11D2-3BEB27F3A974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84" creationId="{667C8CE3-9B8D-B93F-5772-56E4A7E6A47F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85" creationId="{39E9FB3F-9E40-1C24-3EFC-8B8DE7893F57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08" creationId="{A8820DC2-A1A2-0559-ECF3-35583E3B1521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09" creationId="{4A213114-3F83-A879-1A63-174900048714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11" creationId="{9A5ED4D0-E371-D990-D385-F9A9ABD7AF41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12" creationId="{13ED3F12-DAE3-EFE1-643B-7FEDF1548B83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13" creationId="{7A00DD97-8F9B-41EE-9AD6-A1002B5024F7}"/>
          </ac:cxnSpMkLst>
        </pc:cxnChg>
        <pc:cxnChg chg="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14" creationId="{17576D08-5979-4368-D4BC-BEC6E9207DE9}"/>
          </ac:cxnSpMkLst>
        </pc:cxn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23" creationId="{4B87C9BB-A8E6-9654-6834-68D27CDE0EB0}"/>
          </ac:cxnSpMkLst>
        </pc:cxn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25" creationId="{AE709DA9-DA52-A762-354D-F8AD9F97ABBA}"/>
          </ac:cxnSpMkLst>
        </pc:cxn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32" creationId="{2D058DFF-E41A-C19C-77D5-926249396E4C}"/>
          </ac:cxnSpMkLst>
        </pc:cxn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33" creationId="{1267D05B-89DE-1ACD-AFF6-ADBAC8E932AA}"/>
          </ac:cxnSpMkLst>
        </pc:cxnChg>
        <pc:cxnChg chg="add mod">
          <ac:chgData name="Ha Doan Ngoc" userId="342a0910-51f5-4518-8ca6-5a0fd22f4f38" providerId="ADAL" clId="{E8F6AEB0-8055-48EA-8171-B89456865693}" dt="2024-06-20T04:43:05.890" v="2019"/>
          <ac:cxnSpMkLst>
            <pc:docMk/>
            <pc:sldMk cId="564819255" sldId="3519"/>
            <ac:cxnSpMk id="242" creationId="{FF5726D1-0EDE-278B-71B6-F4DD34CCB4B0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0" creationId="{EDA19E87-7521-471E-8DEF-BA7100929FBF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1" creationId="{43F9E984-8843-4110-B48D-6BD5FC56BC66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3" creationId="{E90455B9-0F19-421D-BBA6-7F3D40DF0139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4" creationId="{A1FD5777-CAA7-4E37-AC37-1B7B916F024B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5" creationId="{452FBC66-7066-4E52-A718-3AF717914B7E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76" creationId="{8C71E339-2AE7-4011-B4A5-4EBA5DAC8E96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85" creationId="{58575E75-C330-4D82-8F9E-0595CDF4A6E3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287" creationId="{7CB05FD8-8475-4524-B5FF-FCA54C42C56A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12" creationId="{C4369B70-F758-403F-A5C4-B9F0835F1939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35" creationId="{A530FC2E-800D-4EE8-BA4A-9DF230680867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36" creationId="{995805E2-1456-4DA2-AA7A-44F808DE969C}"/>
          </ac:cxnSpMkLst>
        </pc:cxnChg>
        <pc:cxnChg chg="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37" creationId="{56961D93-11FE-4843-954A-834FFD5FB948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49" creationId="{83927927-1AED-483D-9D84-60344896EEF8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450" creationId="{83BFBB78-9949-4757-B141-C4DCEC9E7F91}"/>
          </ac:cxnSpMkLst>
        </pc:cxnChg>
        <pc:cxnChg chg="add mod">
          <ac:chgData name="Ha Doan Ngoc" userId="342a0910-51f5-4518-8ca6-5a0fd22f4f38" providerId="ADAL" clId="{E8F6AEB0-8055-48EA-8171-B89456865693}" dt="2024-06-20T04:43:35.351" v="2024" actId="1076"/>
          <ac:cxnSpMkLst>
            <pc:docMk/>
            <pc:sldMk cId="564819255" sldId="3519"/>
            <ac:cxnSpMk id="521" creationId="{1AE98726-AEDB-49B1-B4E1-2058E63D8BA8}"/>
          </ac:cxnSpMkLst>
        </pc:cxnChg>
      </pc:sldChg>
      <pc:sldChg chg="addSp delSp modSp new mod">
        <pc:chgData name="Ha Doan Ngoc" userId="342a0910-51f5-4518-8ca6-5a0fd22f4f38" providerId="ADAL" clId="{E8F6AEB0-8055-48EA-8171-B89456865693}" dt="2024-06-20T06:28:50.804" v="2549" actId="20577"/>
        <pc:sldMkLst>
          <pc:docMk/>
          <pc:sldMk cId="1109445592" sldId="3520"/>
        </pc:sldMkLst>
        <pc:spChg chg="del">
          <ac:chgData name="Ha Doan Ngoc" userId="342a0910-51f5-4518-8ca6-5a0fd22f4f38" providerId="ADAL" clId="{E8F6AEB0-8055-48EA-8171-B89456865693}" dt="2024-06-20T04:43:54.912" v="2027" actId="478"/>
          <ac:spMkLst>
            <pc:docMk/>
            <pc:sldMk cId="1109445592" sldId="3520"/>
            <ac:spMk id="2" creationId="{8D0D80E6-94DF-E778-5C28-CE68F42BFD01}"/>
          </ac:spMkLst>
        </pc:spChg>
        <pc:spChg chg="del">
          <ac:chgData name="Ha Doan Ngoc" userId="342a0910-51f5-4518-8ca6-5a0fd22f4f38" providerId="ADAL" clId="{E8F6AEB0-8055-48EA-8171-B89456865693}" dt="2024-06-20T04:43:54.912" v="2027" actId="478"/>
          <ac:spMkLst>
            <pc:docMk/>
            <pc:sldMk cId="1109445592" sldId="3520"/>
            <ac:spMk id="3" creationId="{EA999D86-2B3A-C9DA-0563-7598B06C7A53}"/>
          </ac:spMkLst>
        </pc:spChg>
        <pc:spChg chg="add mod">
          <ac:chgData name="Ha Doan Ngoc" userId="342a0910-51f5-4518-8ca6-5a0fd22f4f38" providerId="ADAL" clId="{E8F6AEB0-8055-48EA-8171-B89456865693}" dt="2024-06-20T04:44:35.564" v="2058"/>
          <ac:spMkLst>
            <pc:docMk/>
            <pc:sldMk cId="1109445592" sldId="3520"/>
            <ac:spMk id="8" creationId="{2E64C721-5679-A5F7-E33F-9460E57DF572}"/>
          </ac:spMkLst>
        </pc:spChg>
        <pc:spChg chg="add mod">
          <ac:chgData name="Ha Doan Ngoc" userId="342a0910-51f5-4518-8ca6-5a0fd22f4f38" providerId="ADAL" clId="{E8F6AEB0-8055-48EA-8171-B89456865693}" dt="2024-06-20T04:46:57.872" v="2063" actId="20577"/>
          <ac:spMkLst>
            <pc:docMk/>
            <pc:sldMk cId="1109445592" sldId="3520"/>
            <ac:spMk id="9" creationId="{EAFC4F39-D078-75E7-5FFF-6152D45B7986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" creationId="{E323B4C6-C698-4E17-B825-7BAFE2F1A22C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2" creationId="{54A1779B-A692-4F3D-BD9E-D7E7B9CF44C7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30" creationId="{F7270DDC-56EE-4E00-94B9-873848B7D24C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31" creationId="{5459ECF8-648B-41D1-AE00-DAC453F0F4BF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34" creationId="{85B78427-DE95-4315-A984-6A501CDC62DD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35" creationId="{7DA0C45A-CC74-4C32-B69B-DBCBC4D4D73F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37" creationId="{613E0F05-957A-4B7D-94C3-3622278F2E19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54" creationId="{4E5349E0-5C47-4D53-B2A5-99637B5DF5C5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55" creationId="{9F6EFE50-25A2-4AED-8423-FC722BF1781E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57" creationId="{46B6B1C1-5D8C-4AE0-B2D7-58AD4D60A86E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69" creationId="{815C6B77-6E0D-483C-A235-6F2992C43BB6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70" creationId="{CF696096-750A-4BE5-A7DE-074384DD615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73" creationId="{BD932520-9A00-4FA9-95DB-7B2BA642EA0B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74" creationId="{45B58A16-575F-4C79-84BD-E2067A8E88E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1" creationId="{F22BAF47-D304-455B-B3B7-7C38768BF35C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2" creationId="{6DD78D62-3CD8-4EA5-99E7-D00FE5E889A5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5" creationId="{7BE17F1F-4798-44D3-923F-842A12976311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6" creationId="{7C59F56F-D67D-426A-B894-10AF9E5A80DF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7" creationId="{41AAA63E-CEB8-4789-8AA6-3797F3EB6218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88" creationId="{D3C12788-2779-43C4-A6F1-394339FCB9ED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0" creationId="{2F48936A-0CFB-423B-B826-700E2DF400D2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3" creationId="{D38A055A-241E-4EF8-85F7-907C216B5EB7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4" creationId="{CCDC9079-4143-416A-AB07-3B85A70FEABD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5" creationId="{6DBB20E8-F504-40E9-B3C2-BE0CE703BE05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6" creationId="{0670F886-EFEC-4DCE-B944-2E9AE2BE75FD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7" creationId="{5CDA0584-6DAD-43B2-9AF2-471AFF5B314F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98" creationId="{8ADB3A54-C4DE-4E30-97DD-DBF716A8A13B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3" creationId="{52F67BA7-7F96-44DE-936E-755E31714F62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4" creationId="{1F4E89F1-CBAB-4ED1-9FB5-AD4BC72290B2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5" creationId="{41DED14C-A782-4FC8-967E-DD508F5C411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6" creationId="{B4AD4B45-D181-418D-830E-512FD2A43C31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7" creationId="{E27D6497-60CE-4AFA-9574-211F1A6ABE0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8" creationId="{802EC1F9-8565-4AEC-8D6E-53090B5FE736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09" creationId="{CB73CF50-45B1-49FF-98E4-91FBF4B161C2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0" creationId="{FF6F4E7F-7D55-449A-A2B9-27391BC9BA2A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1" creationId="{C14278CF-CC8F-4A56-BF9D-579BFFD351C8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2" creationId="{A1C28091-24C0-4EDD-8FCE-5C7A9226879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3" creationId="{3E4DCD0B-1783-4644-92CD-F3BDF0099575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4" creationId="{346C239F-5D23-4D7E-9066-E04E98862B3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5" creationId="{7F913504-198D-4850-BB06-4F70C02BFDF4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6" creationId="{82EAF18B-E6A0-4E69-8E1A-34A41074A82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18" creationId="{57DD14EE-47F6-44AC-84C4-A2DD89CB9604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20" creationId="{9D6ED182-07E7-44A0-B84D-2C7B28BFE342}"/>
          </ac:spMkLst>
        </pc:spChg>
        <pc:spChg chg="mod">
          <ac:chgData name="Ha Doan Ngoc" userId="342a0910-51f5-4518-8ca6-5a0fd22f4f38" providerId="ADAL" clId="{E8F6AEB0-8055-48EA-8171-B89456865693}" dt="2024-06-20T06:28:34.602" v="2540" actId="20577"/>
          <ac:spMkLst>
            <pc:docMk/>
            <pc:sldMk cId="1109445592" sldId="3520"/>
            <ac:spMk id="121" creationId="{8BAFBC38-3A94-48E2-9103-CDEA03914509}"/>
          </ac:spMkLst>
        </pc:spChg>
        <pc:spChg chg="mod">
          <ac:chgData name="Ha Doan Ngoc" userId="342a0910-51f5-4518-8ca6-5a0fd22f4f38" providerId="ADAL" clId="{E8F6AEB0-8055-48EA-8171-B89456865693}" dt="2024-06-20T06:28:31.225" v="2539" actId="20577"/>
          <ac:spMkLst>
            <pc:docMk/>
            <pc:sldMk cId="1109445592" sldId="3520"/>
            <ac:spMk id="122" creationId="{73B6927E-7DF8-4CCF-83B2-2F7BC34D4AEF}"/>
          </ac:spMkLst>
        </pc:spChg>
        <pc:spChg chg="mod">
          <ac:chgData name="Ha Doan Ngoc" userId="342a0910-51f5-4518-8ca6-5a0fd22f4f38" providerId="ADAL" clId="{E8F6AEB0-8055-48EA-8171-B89456865693}" dt="2024-06-20T06:28:37.581" v="2541" actId="20577"/>
          <ac:spMkLst>
            <pc:docMk/>
            <pc:sldMk cId="1109445592" sldId="3520"/>
            <ac:spMk id="123" creationId="{4846BFC8-D73D-41AA-9D1A-DFA7E68E4155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24" creationId="{996C75C2-29F9-441C-9D51-C9DFD21CCD3C}"/>
          </ac:spMkLst>
        </pc:spChg>
        <pc:spChg chg="mod">
          <ac:chgData name="Ha Doan Ngoc" userId="342a0910-51f5-4518-8ca6-5a0fd22f4f38" providerId="ADAL" clId="{E8F6AEB0-8055-48EA-8171-B89456865693}" dt="2024-06-20T06:04:58.544" v="2423" actId="207"/>
          <ac:spMkLst>
            <pc:docMk/>
            <pc:sldMk cId="1109445592" sldId="3520"/>
            <ac:spMk id="126" creationId="{F8E0F5AF-53B6-44AB-AE2D-DC4155C1288C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27" creationId="{B89F80A9-5554-4783-BF9C-1ABC9940F32E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31" creationId="{0172FFA7-17D9-4D91-B112-848A3CBFB5DA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32" creationId="{2C2849FD-BBD9-4D6A-A332-AAF8E1AD1477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33" creationId="{722FB91C-6EF1-4468-B320-7F3C8AA5955F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34" creationId="{8984F553-3C6E-40BB-AF6B-D5070618CFC0}"/>
          </ac:spMkLst>
        </pc:spChg>
        <pc:spChg chg="add mod">
          <ac:chgData name="Ha Doan Ngoc" userId="342a0910-51f5-4518-8ca6-5a0fd22f4f38" providerId="ADAL" clId="{E8F6AEB0-8055-48EA-8171-B89456865693}" dt="2024-06-20T06:04:58.544" v="2423" actId="207"/>
          <ac:spMkLst>
            <pc:docMk/>
            <pc:sldMk cId="1109445592" sldId="3520"/>
            <ac:spMk id="135" creationId="{F7BAC3B0-69BB-4CC9-B462-62DB649C3DE8}"/>
          </ac:spMkLst>
        </pc:spChg>
        <pc:spChg chg="add mod">
          <ac:chgData name="Ha Doan Ngoc" userId="342a0910-51f5-4518-8ca6-5a0fd22f4f38" providerId="ADAL" clId="{E8F6AEB0-8055-48EA-8171-B89456865693}" dt="2024-06-20T06:04:58.544" v="2423" actId="207"/>
          <ac:spMkLst>
            <pc:docMk/>
            <pc:sldMk cId="1109445592" sldId="3520"/>
            <ac:spMk id="137" creationId="{B809D7E9-8EAB-4A39-B6FB-8F1AFD3D0761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58" creationId="{E15EC8A4-6161-4B19-A742-620D74B58C42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2" creationId="{B7DE1E67-E02D-4160-A95B-4FC621576BD7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3" creationId="{C1DCA9E4-1028-4956-A9AC-2518BD68ABF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4" creationId="{A025359B-3D5B-44E7-A778-98F6024D727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5" creationId="{EE1AC392-6B52-4E78-A175-EF952DAC2D74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6" creationId="{2AC28D6E-15C4-48FC-ADFC-49658D132581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67" creationId="{0D823BCA-6D90-483D-9536-397DBDEE1E3B}"/>
          </ac:spMkLst>
        </pc:spChg>
        <pc:spChg chg="mod">
          <ac:chgData name="Ha Doan Ngoc" userId="342a0910-51f5-4518-8ca6-5a0fd22f4f38" providerId="ADAL" clId="{E8F6AEB0-8055-48EA-8171-B89456865693}" dt="2024-06-20T06:04:58.544" v="2423" actId="207"/>
          <ac:spMkLst>
            <pc:docMk/>
            <pc:sldMk cId="1109445592" sldId="3520"/>
            <ac:spMk id="169" creationId="{66658D37-02E1-4DCD-8B18-68DCD643287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70" creationId="{E8948044-3C55-45D8-BF2A-959A497C9B0A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73" creationId="{5AB7C021-5495-4169-BC25-CCEE5CE1881A}"/>
          </ac:spMkLst>
        </pc:spChg>
        <pc:spChg chg="add mod">
          <ac:chgData name="Ha Doan Ngoc" userId="342a0910-51f5-4518-8ca6-5a0fd22f4f38" providerId="ADAL" clId="{E8F6AEB0-8055-48EA-8171-B89456865693}" dt="2024-06-20T06:05:12.692" v="2424" actId="207"/>
          <ac:spMkLst>
            <pc:docMk/>
            <pc:sldMk cId="1109445592" sldId="3520"/>
            <ac:spMk id="176" creationId="{79BF328E-920C-4526-96A2-52927ACD2E71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77" creationId="{6B453474-7F9D-44D6-871B-C6355068B191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78" creationId="{40435BD6-BEC4-4F68-8A68-44154EF1798F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79" creationId="{F8A0B6CF-FDB0-4CF4-8F09-F705072CE862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0" creationId="{59B3E414-97D6-498C-8D9F-C9E4AFA59D49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1" creationId="{99B48A21-C1B8-4541-BCB9-C912C70BDD94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2" creationId="{1DA8C728-8C7D-4AB5-93F8-F8C6AA4627AB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3" creationId="{9B7A4628-A5EE-4249-B8FA-DCF98FFEF3FA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5" creationId="{BDCA48DC-4683-4091-B4FB-439EB4141C7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87" creationId="{5F2401DE-9812-450F-A96A-0DE97A777269}"/>
          </ac:spMkLst>
        </pc:spChg>
        <pc:spChg chg="mod">
          <ac:chgData name="Ha Doan Ngoc" userId="342a0910-51f5-4518-8ca6-5a0fd22f4f38" providerId="ADAL" clId="{E8F6AEB0-8055-48EA-8171-B89456865693}" dt="2024-06-20T06:28:47.697" v="2548" actId="20577"/>
          <ac:spMkLst>
            <pc:docMk/>
            <pc:sldMk cId="1109445592" sldId="3520"/>
            <ac:spMk id="188" creationId="{F30F1396-C7F1-4888-BE3F-3F9708AE4650}"/>
          </ac:spMkLst>
        </pc:spChg>
        <pc:spChg chg="mod">
          <ac:chgData name="Ha Doan Ngoc" userId="342a0910-51f5-4518-8ca6-5a0fd22f4f38" providerId="ADAL" clId="{E8F6AEB0-8055-48EA-8171-B89456865693}" dt="2024-06-20T06:28:44.856" v="2547" actId="20577"/>
          <ac:spMkLst>
            <pc:docMk/>
            <pc:sldMk cId="1109445592" sldId="3520"/>
            <ac:spMk id="189" creationId="{7E6ABCBE-6A50-4DB4-912F-0E3FE8B7EF02}"/>
          </ac:spMkLst>
        </pc:spChg>
        <pc:spChg chg="mod">
          <ac:chgData name="Ha Doan Ngoc" userId="342a0910-51f5-4518-8ca6-5a0fd22f4f38" providerId="ADAL" clId="{E8F6AEB0-8055-48EA-8171-B89456865693}" dt="2024-06-20T06:28:50.804" v="2549" actId="20577"/>
          <ac:spMkLst>
            <pc:docMk/>
            <pc:sldMk cId="1109445592" sldId="3520"/>
            <ac:spMk id="190" creationId="{FA131DE7-67BF-422B-AD94-F89D643C83F3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1" creationId="{E91DAB80-C691-44F5-AB8F-6BFD1CDA64F5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2" creationId="{881A449E-6DC2-49B3-9B0A-8149EA0EEA81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4" creationId="{253BC191-E9F0-4DBC-B9F5-A75F7191AC0B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5" creationId="{DE8B4568-BE29-4BB3-AC94-66ACB6AF6A65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6" creationId="{D67481E8-6207-4643-80D3-ACFBC1C8E63E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197" creationId="{FE4E6DF0-DB46-4C40-A0D9-9163A1B32209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16" creationId="{2078AB78-B7E1-4DA4-8F45-FE344E4F7EA5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17" creationId="{375BED9C-7E50-40B9-A5A3-A24AF0D3B2B6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23" creationId="{AEBC7286-06D9-4FEA-88FF-D0D6C4086228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25" creationId="{584EE38F-E7D5-4ACE-87D5-4094998397FF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27" creationId="{26B32353-A233-4480-B541-875C58F3C8EE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45" creationId="{8745EA2A-3620-4186-9495-04473C0B24B2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46" creationId="{7A85F98E-68E7-4788-9FF5-7AE218E561A6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47" creationId="{35ED68AF-080E-4EF3-82B4-A8AE34DDCA88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48" creationId="{9F7B2F2C-F024-4071-BEFE-F40809FDD42A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49" creationId="{9252F83F-285A-44BA-BDD1-73EE2B611EF5}"/>
          </ac:spMkLst>
        </pc:spChg>
        <pc:spChg chg="add 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57" creationId="{3D2A0C12-A4BC-4D8F-9815-7F2D96EE40F9}"/>
          </ac:spMkLst>
        </pc:spChg>
        <pc:spChg chg="add mod">
          <ac:chgData name="Ha Doan Ngoc" userId="342a0910-51f5-4518-8ca6-5a0fd22f4f38" providerId="ADAL" clId="{E8F6AEB0-8055-48EA-8171-B89456865693}" dt="2024-06-20T06:05:12.692" v="2424" actId="207"/>
          <ac:spMkLst>
            <pc:docMk/>
            <pc:sldMk cId="1109445592" sldId="3520"/>
            <ac:spMk id="259" creationId="{A9F49AF8-59D2-46F3-8910-CF1E842076E8}"/>
          </ac:spMkLst>
        </pc:spChg>
        <pc:spChg chg="mod">
          <ac:chgData name="Ha Doan Ngoc" userId="342a0910-51f5-4518-8ca6-5a0fd22f4f38" providerId="ADAL" clId="{E8F6AEB0-8055-48EA-8171-B89456865693}" dt="2024-06-20T06:05:12.692" v="2424" actId="207"/>
          <ac:spMkLst>
            <pc:docMk/>
            <pc:sldMk cId="1109445592" sldId="3520"/>
            <ac:spMk id="260" creationId="{4648DF5F-5797-4262-906A-C9D99E966FF6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71" creationId="{6599D93F-4F96-4679-BD90-9132C8A6FA38}"/>
          </ac:spMkLst>
        </pc:spChg>
        <pc:spChg chg="mod">
          <ac:chgData name="Ha Doan Ngoc" userId="342a0910-51f5-4518-8ca6-5a0fd22f4f38" providerId="ADAL" clId="{E8F6AEB0-8055-48EA-8171-B89456865693}" dt="2024-06-20T04:44:21.961" v="2057" actId="1035"/>
          <ac:spMkLst>
            <pc:docMk/>
            <pc:sldMk cId="1109445592" sldId="3520"/>
            <ac:spMk id="272" creationId="{636D2F33-3ACB-45A0-98C7-13BFF3C6C7CC}"/>
          </ac:spMkLst>
        </pc:spChg>
        <pc:spChg chg="mod">
          <ac:chgData name="Ha Doan Ngoc" userId="342a0910-51f5-4518-8ca6-5a0fd22f4f38" providerId="ADAL" clId="{E8F6AEB0-8055-48EA-8171-B89456865693}" dt="2024-06-20T06:05:12.692" v="2424" actId="207"/>
          <ac:spMkLst>
            <pc:docMk/>
            <pc:sldMk cId="1109445592" sldId="3520"/>
            <ac:spMk id="275" creationId="{358ED753-58E7-4B49-A1EC-80329A8348C8}"/>
          </ac:spMkLst>
        </pc:s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4" creationId="{170C9ED3-0CBC-472C-8127-B851CF0ACA11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5" creationId="{FA63FE76-B63B-8D39-4D86-A9ADD42ECF7A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6" creationId="{5EC5211A-5325-4081-9B38-7ABB81FB8989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7" creationId="{5DA7E02A-5F27-48B3-9128-0938E0DDE239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10" creationId="{E2A4D54E-C567-4C28-8942-90E1509A4ECF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13" creationId="{3C5185DD-3B58-4DAF-BE75-F1C15A10BEDE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2" creationId="{799A674A-AA39-4322-9AEE-5538114B0D19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6" creationId="{62334D92-2C2D-406F-BC4A-DF3BE64CA7F6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8" creationId="{002C097E-5349-404A-AE1D-EF6B951BD792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9" creationId="{2D90B993-C829-42B7-9AA1-CCCCB66FC93F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36" creationId="{1C3B740E-ED0C-4AD8-BBA9-8A1D530523F7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38" creationId="{A90BB872-EDF2-4185-A3E7-75E24AD4745E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41" creationId="{AE12CBEB-69EC-4854-BB0A-BE51A74813D4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42" creationId="{3CB8A116-8FAA-461B-A8C6-C31B379B1832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72" creationId="{DFA7157D-BB8C-4CC1-AE46-49E3AAA86728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84" creationId="{F2822191-7B73-4191-9AA9-1A4C4DF84530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138" creationId="{FAE098CE-6422-44E6-999D-32EDB6BC3361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141" creationId="{A88BC1BD-9DB4-4C7C-9CB3-BD38C33B8E2D}"/>
          </ac:grpSpMkLst>
        </pc:grpChg>
        <pc:grpChg chg="add 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161" creationId="{D7077C06-ECB6-4FA2-B4AC-D9CD010FC0FE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03" creationId="{AB33B0B1-7949-48DF-A8F8-D2FD30A460C2}"/>
          </ac:grpSpMkLst>
        </pc:grpChg>
        <pc:grpChg chg="mod">
          <ac:chgData name="Ha Doan Ngoc" userId="342a0910-51f5-4518-8ca6-5a0fd22f4f38" providerId="ADAL" clId="{E8F6AEB0-8055-48EA-8171-B89456865693}" dt="2024-06-20T04:44:21.961" v="2057" actId="1035"/>
          <ac:grpSpMkLst>
            <pc:docMk/>
            <pc:sldMk cId="1109445592" sldId="3520"/>
            <ac:grpSpMk id="270" creationId="{C9BE5AAD-894C-495A-9752-64D5285FC918}"/>
          </ac:grpSpMkLst>
        </pc:grp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14" creationId="{3C032225-9C91-4D03-B524-CF7B9FB70E59}"/>
          </ac:picMkLst>
        </pc:pic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60" creationId="{E9CEF574-03EA-4D7F-81BC-E12EAF82B453}"/>
          </ac:picMkLst>
        </pc:pic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68" creationId="{9948BD8F-079A-4B8B-9F01-A8CD15C9F66B}"/>
          </ac:picMkLst>
        </pc:pic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174" creationId="{B85E1FB6-107F-423B-82D9-DC472779A412}"/>
          </ac:picMkLst>
        </pc:pic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175" creationId="{3717FE3F-C653-4AE6-BBFF-0A0DD3CA91DF}"/>
          </ac:picMkLst>
        </pc:picChg>
        <pc:picChg chg="mod">
          <ac:chgData name="Ha Doan Ngoc" userId="342a0910-51f5-4518-8ca6-5a0fd22f4f38" providerId="ADAL" clId="{E8F6AEB0-8055-48EA-8171-B89456865693}" dt="2024-06-20T04:44:21.961" v="2057" actId="1035"/>
          <ac:picMkLst>
            <pc:docMk/>
            <pc:sldMk cId="1109445592" sldId="3520"/>
            <ac:picMk id="221" creationId="{D5E80904-5DA3-4D9F-B218-7889CCB169D0}"/>
          </ac:picMkLst>
        </pc:pic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4" creationId="{3E6CC36B-B6A6-4983-B2EA-81225E38B819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32" creationId="{B0E5664A-2587-474D-8C96-9FB574EF9257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33" creationId="{F4D078BD-F1EB-450D-8847-6602CC487424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58" creationId="{9899E91C-64ED-498C-A0CA-C832F84142AD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59" creationId="{4FC4C40B-0C04-4AED-935B-0571E4F8225C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64" creationId="{9B6A2B62-A699-414D-B6B1-36520001F8D5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65" creationId="{1CE85AE7-B620-4119-B80A-8909F96F4081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66" creationId="{1F69EE24-362F-4B99-9C27-BE4381FC4324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67" creationId="{8BE7E0C0-A1DC-4F13-AE84-FED63FB88497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77" creationId="{01AF2DB6-CC6F-4AB0-92B3-5B8C1F349E95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78" creationId="{F0F55F0B-BBA3-42B5-B8E8-0310B48A8D55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79" creationId="{EF2CC33B-7F1D-40B9-88E4-58297194170E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80" creationId="{678E3D6B-82C2-4E95-9988-1F6E2C33F493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89" creationId="{ED19FAFC-EBBE-47D6-B595-81D1FF21CF80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91" creationId="{B56C42CA-4A21-48A3-8538-5712F7B02BA2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92" creationId="{2F990034-10B1-4261-A26E-07919BAB7697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99" creationId="{0C2B9F4F-4E55-49D3-97A1-378A21278BD9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00" creationId="{26EEEC08-8049-45BA-9272-4716B77794A2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01" creationId="{84502BD9-5874-409A-83E1-77596684A04C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02" creationId="{8B64BA1D-DB9E-42D0-96A3-660FD56F1104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17" creationId="{6546D2F2-D6B0-48C1-B2AB-4F64F48E38FE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19" creationId="{E4D15CDD-B3A9-499F-8338-C4334FC4A566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39" creationId="{C7190A0B-3908-4D88-8541-69F4687446B3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84" creationId="{DE6EA22A-E739-4669-859A-8A10618CB16E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186" creationId="{9C936EEB-BC01-4671-BBF8-48CEABB0DEEC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26" creationId="{56B2C8C0-0FD0-42A1-92CC-5412AF41899D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34" creationId="{4040D488-C3C5-4ED9-83C7-8D66FFA8FCB7}"/>
          </ac:cxnSpMkLst>
        </pc:cxnChg>
        <pc:cxnChg chg="add 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35" creationId="{E2C4565D-91DA-4052-8157-542C37E1E64F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37" creationId="{BD771932-8F8E-44FD-B39B-36C3041139D1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39" creationId="{203A015E-D09B-41C2-9380-F1B9D42AE7BC}"/>
          </ac:cxnSpMkLst>
        </pc:cxnChg>
        <pc:cxnChg chg="mod">
          <ac:chgData name="Ha Doan Ngoc" userId="342a0910-51f5-4518-8ca6-5a0fd22f4f38" providerId="ADAL" clId="{E8F6AEB0-8055-48EA-8171-B89456865693}" dt="2024-06-20T04:44:21.961" v="2057" actId="1035"/>
          <ac:cxnSpMkLst>
            <pc:docMk/>
            <pc:sldMk cId="1109445592" sldId="3520"/>
            <ac:cxnSpMk id="274" creationId="{4422D749-B1C5-4FBF-9A5E-0FD1D42CC728}"/>
          </ac:cxnSpMkLst>
        </pc:cxnChg>
      </pc:sldChg>
      <pc:sldMasterChg chg="del delSldLayout">
        <pc:chgData name="Ha Doan Ngoc" userId="342a0910-51f5-4518-8ca6-5a0fd22f4f38" providerId="ADAL" clId="{E8F6AEB0-8055-48EA-8171-B89456865693}" dt="2024-06-20T04:46:43.027" v="2060" actId="47"/>
        <pc:sldMasterMkLst>
          <pc:docMk/>
          <pc:sldMasterMk cId="3411424536" sldId="2147483660"/>
        </pc:sldMasterMkLst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2932973328" sldId="2147483661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436010404" sldId="2147483662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1806965655" sldId="2147483663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1703015212" sldId="2147483664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18142063" sldId="2147483665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3077467947" sldId="2147483666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3414780507" sldId="2147483667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2772241573" sldId="2147483668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1464202165" sldId="2147483669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3946061386" sldId="2147483670"/>
          </pc:sldLayoutMkLst>
        </pc:sldLayoutChg>
        <pc:sldLayoutChg chg="del">
          <pc:chgData name="Ha Doan Ngoc" userId="342a0910-51f5-4518-8ca6-5a0fd22f4f38" providerId="ADAL" clId="{E8F6AEB0-8055-48EA-8171-B89456865693}" dt="2024-06-20T04:46:43.027" v="2060" actId="47"/>
          <pc:sldLayoutMkLst>
            <pc:docMk/>
            <pc:sldMasterMk cId="3411424536" sldId="2147483660"/>
            <pc:sldLayoutMk cId="2887747586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52F6E9-C6D5-4660-8EE1-4D74D6F49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F3B49-3E08-4696-AF26-6B47F1D3CA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0833E-12A9-4CFE-AC7A-21BB8161C14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82F1-EEEC-47BC-8357-D44221890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81B6-7A72-41F6-9119-373001F1E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9B1A-929B-4FA4-896F-F3B360878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8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1E273-6923-4801-93DD-885181BB02CF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5D783-7B3D-45D2-91F7-FA24317E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1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7CCB1C-491E-41B4-A7E1-18C85D20F616}" type="slidenum">
              <a:rPr lang="ja-JP" alt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/>
              <a:t>2</a:t>
            </a:fld>
            <a:endParaRPr lang="en-US" altLang="ja-JP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7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70E0A-55C9-4234-9CB3-CF19375326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7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70E0A-55C9-4234-9CB3-CF19375326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05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3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7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78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5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9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2A18-6046-421B-BE12-C95DED7D6A8D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59E7-799F-4E6F-A2C6-7CFCAF8FCB9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直線コネクタ 4">
            <a:extLst>
              <a:ext uri="{FF2B5EF4-FFF2-40B4-BE49-F238E27FC236}">
                <a16:creationId xmlns:a16="http://schemas.microsoft.com/office/drawing/2014/main" id="{ADA1CA17-5B34-46A6-976C-ADF6DA2CE455}"/>
              </a:ext>
            </a:extLst>
          </p:cNvPr>
          <p:cNvCxnSpPr>
            <a:cxnSpLocks/>
          </p:cNvCxnSpPr>
          <p:nvPr userDrawn="1"/>
        </p:nvCxnSpPr>
        <p:spPr>
          <a:xfrm>
            <a:off x="0" y="462005"/>
            <a:ext cx="12192000" cy="0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5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046B22-B37F-4AED-99C8-1D61979E5957}"/>
              </a:ext>
            </a:extLst>
          </p:cNvPr>
          <p:cNvSpPr/>
          <p:nvPr/>
        </p:nvSpPr>
        <p:spPr>
          <a:xfrm>
            <a:off x="80937" y="6470479"/>
            <a:ext cx="12022383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Note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Model not have S/N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Control as current method</a:t>
            </a:r>
            <a:endParaRPr lang="en-US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B3BF52-5F44-4D0C-8FB1-0D5C9BA55ABF}"/>
              </a:ext>
            </a:extLst>
          </p:cNvPr>
          <p:cNvCxnSpPr>
            <a:cxnSpLocks/>
          </p:cNvCxnSpPr>
          <p:nvPr/>
        </p:nvCxnSpPr>
        <p:spPr>
          <a:xfrm>
            <a:off x="2803243" y="1808159"/>
            <a:ext cx="3567" cy="20359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18B7C-3B03-4181-8ED6-A7AD3B7BC175}"/>
              </a:ext>
            </a:extLst>
          </p:cNvPr>
          <p:cNvCxnSpPr>
            <a:cxnSpLocks/>
          </p:cNvCxnSpPr>
          <p:nvPr/>
        </p:nvCxnSpPr>
        <p:spPr>
          <a:xfrm>
            <a:off x="5559440" y="2685258"/>
            <a:ext cx="4688" cy="11676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0DBB-F8CC-48C7-BD29-8EC4BB64F31A}"/>
              </a:ext>
            </a:extLst>
          </p:cNvPr>
          <p:cNvCxnSpPr>
            <a:cxnSpLocks/>
          </p:cNvCxnSpPr>
          <p:nvPr/>
        </p:nvCxnSpPr>
        <p:spPr>
          <a:xfrm flipH="1">
            <a:off x="8372723" y="1998468"/>
            <a:ext cx="0" cy="18255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E2CE2C-D64E-42CF-B620-893C9369700F}"/>
              </a:ext>
            </a:extLst>
          </p:cNvPr>
          <p:cNvCxnSpPr>
            <a:cxnSpLocks/>
          </p:cNvCxnSpPr>
          <p:nvPr/>
        </p:nvCxnSpPr>
        <p:spPr>
          <a:xfrm>
            <a:off x="10866352" y="1804985"/>
            <a:ext cx="30321" cy="2026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7723BD-603B-4AF9-B56C-54EBB5643DA9}"/>
              </a:ext>
            </a:extLst>
          </p:cNvPr>
          <p:cNvSpPr/>
          <p:nvPr/>
        </p:nvSpPr>
        <p:spPr>
          <a:xfrm>
            <a:off x="1770592" y="637357"/>
            <a:ext cx="2071600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17A7A-E02B-4024-A4D6-AD4B282D7130}"/>
              </a:ext>
            </a:extLst>
          </p:cNvPr>
          <p:cNvSpPr/>
          <p:nvPr/>
        </p:nvSpPr>
        <p:spPr>
          <a:xfrm>
            <a:off x="9860544" y="632545"/>
            <a:ext cx="2154304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Shipment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392FA-6F54-4EC0-A011-49528ABB0B27}"/>
              </a:ext>
            </a:extLst>
          </p:cNvPr>
          <p:cNvSpPr/>
          <p:nvPr/>
        </p:nvSpPr>
        <p:spPr>
          <a:xfrm>
            <a:off x="1767523" y="1361681"/>
            <a:ext cx="2071600" cy="65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Weight check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Pro date/Model/Q’ty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B5DCD-F7D7-4204-B12E-0220683B0A30}"/>
              </a:ext>
            </a:extLst>
          </p:cNvPr>
          <p:cNvCxnSpPr>
            <a:cxnSpLocks/>
          </p:cNvCxnSpPr>
          <p:nvPr/>
        </p:nvCxnSpPr>
        <p:spPr>
          <a:xfrm>
            <a:off x="3848001" y="960206"/>
            <a:ext cx="5982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444D05-6D35-4AFC-9BD2-060CD84AB423}"/>
              </a:ext>
            </a:extLst>
          </p:cNvPr>
          <p:cNvSpPr/>
          <p:nvPr/>
        </p:nvSpPr>
        <p:spPr>
          <a:xfrm>
            <a:off x="4331263" y="637357"/>
            <a:ext cx="2451598" cy="65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Pallet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2AAE1-41AC-4512-9FF8-EE1E3C82807E}"/>
              </a:ext>
            </a:extLst>
          </p:cNvPr>
          <p:cNvSpPr/>
          <p:nvPr/>
        </p:nvSpPr>
        <p:spPr>
          <a:xfrm>
            <a:off x="7246107" y="637357"/>
            <a:ext cx="2182517" cy="65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D6F414-7691-42FC-BFE6-E833E0A2164E}"/>
              </a:ext>
            </a:extLst>
          </p:cNvPr>
          <p:cNvCxnSpPr>
            <a:cxnSpLocks/>
          </p:cNvCxnSpPr>
          <p:nvPr/>
        </p:nvCxnSpPr>
        <p:spPr>
          <a:xfrm>
            <a:off x="3051029" y="2726066"/>
            <a:ext cx="144413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15262-9F73-4E81-901A-0C00CB694E5D}"/>
              </a:ext>
            </a:extLst>
          </p:cNvPr>
          <p:cNvCxnSpPr>
            <a:cxnSpLocks/>
          </p:cNvCxnSpPr>
          <p:nvPr/>
        </p:nvCxnSpPr>
        <p:spPr>
          <a:xfrm>
            <a:off x="3061621" y="2020596"/>
            <a:ext cx="0" cy="710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67D20-9228-42C7-AA42-C194DE42E5FC}"/>
              </a:ext>
            </a:extLst>
          </p:cNvPr>
          <p:cNvSpPr/>
          <p:nvPr/>
        </p:nvSpPr>
        <p:spPr>
          <a:xfrm>
            <a:off x="1865304" y="3862914"/>
            <a:ext cx="2366149" cy="1649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Add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plan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product &amp; Serial 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54A7-2932-4C9A-900D-C489A3FA7CC6}"/>
              </a:ext>
            </a:extLst>
          </p:cNvPr>
          <p:cNvSpPr/>
          <p:nvPr/>
        </p:nvSpPr>
        <p:spPr>
          <a:xfrm>
            <a:off x="4397870" y="3862914"/>
            <a:ext cx="2791085" cy="1649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Indication OQC situation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total judgment All lot.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      Send result by Email auto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06D792-7139-4FFD-A0E3-B3779C88C33F}"/>
              </a:ext>
            </a:extLst>
          </p:cNvPr>
          <p:cNvCxnSpPr>
            <a:cxnSpLocks/>
          </p:cNvCxnSpPr>
          <p:nvPr/>
        </p:nvCxnSpPr>
        <p:spPr>
          <a:xfrm flipV="1">
            <a:off x="5564128" y="2074882"/>
            <a:ext cx="0" cy="38569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34572-50A4-49FA-850A-CE47313CE87D}"/>
              </a:ext>
            </a:extLst>
          </p:cNvPr>
          <p:cNvSpPr/>
          <p:nvPr/>
        </p:nvSpPr>
        <p:spPr>
          <a:xfrm>
            <a:off x="4339191" y="1359020"/>
            <a:ext cx="2443669" cy="71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Pallet ID: Model/Q’ty/SN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Movement slip &lt;SAP&gt;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14654-55C7-46D0-B0C6-441AFF57ED19}"/>
              </a:ext>
            </a:extLst>
          </p:cNvPr>
          <p:cNvSpPr/>
          <p:nvPr/>
        </p:nvSpPr>
        <p:spPr>
          <a:xfrm>
            <a:off x="7246107" y="1365420"/>
            <a:ext cx="2182518" cy="67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 ID Model/Q’ty&gt;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8FBE7-4E32-46FA-B0BB-A62933A97FA3}"/>
              </a:ext>
            </a:extLst>
          </p:cNvPr>
          <p:cNvSpPr/>
          <p:nvPr/>
        </p:nvSpPr>
        <p:spPr>
          <a:xfrm>
            <a:off x="9860544" y="1362302"/>
            <a:ext cx="2154305" cy="70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Pallet: &lt;Model/Q’ty&gt;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A6BA-EA53-401A-8941-818EC7E52553}"/>
              </a:ext>
            </a:extLst>
          </p:cNvPr>
          <p:cNvSpPr/>
          <p:nvPr/>
        </p:nvSpPr>
        <p:spPr>
          <a:xfrm>
            <a:off x="7379421" y="3857819"/>
            <a:ext cx="2236351" cy="165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QC inspection result: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Pallet ID to check OQC result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Indicate OK 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F8E24-62BA-4B67-AD33-28C82A2F9256}"/>
              </a:ext>
            </a:extLst>
          </p:cNvPr>
          <p:cNvSpPr/>
          <p:nvPr/>
        </p:nvSpPr>
        <p:spPr>
          <a:xfrm>
            <a:off x="9778497" y="3857819"/>
            <a:ext cx="2236351" cy="1654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④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Function: If OQC judgment NG or Not yet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Stop next step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&lt; PSNV/ Jupiter &gt;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Study to link weight check &amp; WMS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B94E53-E359-43AD-ADFA-56D733B979EF}"/>
              </a:ext>
            </a:extLst>
          </p:cNvPr>
          <p:cNvSpPr/>
          <p:nvPr/>
        </p:nvSpPr>
        <p:spPr>
          <a:xfrm>
            <a:off x="1865304" y="5711668"/>
            <a:ext cx="2366149" cy="69188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8,000min/month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4000 paper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45602-E40F-469A-AC44-C733C86235BE}"/>
              </a:ext>
            </a:extLst>
          </p:cNvPr>
          <p:cNvSpPr/>
          <p:nvPr/>
        </p:nvSpPr>
        <p:spPr>
          <a:xfrm>
            <a:off x="4397869" y="5716784"/>
            <a:ext cx="2791085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Reduce 2pax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 2"/>
              </a:rPr>
              <a:t>990H/year</a:t>
            </a:r>
            <a:endParaRPr lang="en-US" sz="14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4C5A0-E408-4FAB-A3BE-B4B14EA85885}"/>
              </a:ext>
            </a:extLst>
          </p:cNvPr>
          <p:cNvSpPr/>
          <p:nvPr/>
        </p:nvSpPr>
        <p:spPr>
          <a:xfrm>
            <a:off x="7379421" y="5711973"/>
            <a:ext cx="2236351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4,000 min/month</a:t>
            </a:r>
          </a:p>
          <a:p>
            <a:endParaRPr lang="en-US" sz="14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03D1D4-F5A2-403D-AC24-4096295971B4}"/>
              </a:ext>
            </a:extLst>
          </p:cNvPr>
          <p:cNvSpPr/>
          <p:nvPr/>
        </p:nvSpPr>
        <p:spPr>
          <a:xfrm>
            <a:off x="1672804" y="548763"/>
            <a:ext cx="10430517" cy="2568136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BA46B0-524A-439E-92FF-ADEFBDF76510}"/>
              </a:ext>
            </a:extLst>
          </p:cNvPr>
          <p:cNvSpPr/>
          <p:nvPr/>
        </p:nvSpPr>
        <p:spPr>
          <a:xfrm>
            <a:off x="132862" y="1577346"/>
            <a:ext cx="1459180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 SITUATION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DEF1A1-1B79-4D45-9051-8A91538EEBDA}"/>
              </a:ext>
            </a:extLst>
          </p:cNvPr>
          <p:cNvSpPr/>
          <p:nvPr/>
        </p:nvSpPr>
        <p:spPr>
          <a:xfrm>
            <a:off x="1672804" y="3217086"/>
            <a:ext cx="10430516" cy="2375245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4092BB-A69B-4EE7-B946-99466184F0BB}"/>
              </a:ext>
            </a:extLst>
          </p:cNvPr>
          <p:cNvSpPr/>
          <p:nvPr/>
        </p:nvSpPr>
        <p:spPr>
          <a:xfrm>
            <a:off x="2180188" y="3298444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633AC-0550-4FEA-BD0A-11E2C3815593}"/>
              </a:ext>
            </a:extLst>
          </p:cNvPr>
          <p:cNvSpPr/>
          <p:nvPr/>
        </p:nvSpPr>
        <p:spPr>
          <a:xfrm>
            <a:off x="4965158" y="3299097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337BA6-F96E-429A-9911-377D350E3531}"/>
              </a:ext>
            </a:extLst>
          </p:cNvPr>
          <p:cNvSpPr/>
          <p:nvPr/>
        </p:nvSpPr>
        <p:spPr>
          <a:xfrm>
            <a:off x="7818823" y="3301713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19068-8258-4C6C-997A-997B69273769}"/>
              </a:ext>
            </a:extLst>
          </p:cNvPr>
          <p:cNvSpPr/>
          <p:nvPr/>
        </p:nvSpPr>
        <p:spPr>
          <a:xfrm>
            <a:off x="10270556" y="3305122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6C9F47-CE28-4472-83D2-11E5DA9610AF}"/>
              </a:ext>
            </a:extLst>
          </p:cNvPr>
          <p:cNvSpPr/>
          <p:nvPr/>
        </p:nvSpPr>
        <p:spPr>
          <a:xfrm>
            <a:off x="6646955" y="2431056"/>
            <a:ext cx="1563599" cy="606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Sampling pick up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1372709-F3B4-4A15-8313-36D8763D9329}"/>
              </a:ext>
            </a:extLst>
          </p:cNvPr>
          <p:cNvSpPr/>
          <p:nvPr/>
        </p:nvSpPr>
        <p:spPr>
          <a:xfrm>
            <a:off x="102062" y="548763"/>
            <a:ext cx="1503395" cy="2568136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0ED0877-48E7-465D-BA29-C33CB1D656C2}"/>
              </a:ext>
            </a:extLst>
          </p:cNvPr>
          <p:cNvSpPr/>
          <p:nvPr/>
        </p:nvSpPr>
        <p:spPr>
          <a:xfrm>
            <a:off x="96495" y="3217088"/>
            <a:ext cx="1503396" cy="2369499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3A26E-B113-46F8-A097-D52AA00912A2}"/>
              </a:ext>
            </a:extLst>
          </p:cNvPr>
          <p:cNvSpPr/>
          <p:nvPr/>
        </p:nvSpPr>
        <p:spPr>
          <a:xfrm>
            <a:off x="96495" y="5664371"/>
            <a:ext cx="1503396" cy="795796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52288CB-1129-48A3-9051-5F784292C648}"/>
              </a:ext>
            </a:extLst>
          </p:cNvPr>
          <p:cNvSpPr/>
          <p:nvPr/>
        </p:nvSpPr>
        <p:spPr>
          <a:xfrm>
            <a:off x="1672803" y="5664371"/>
            <a:ext cx="10430516" cy="806108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F42BE1-5044-490F-A10E-A360FC32212E}"/>
              </a:ext>
            </a:extLst>
          </p:cNvPr>
          <p:cNvSpPr/>
          <p:nvPr/>
        </p:nvSpPr>
        <p:spPr>
          <a:xfrm>
            <a:off x="80937" y="3910364"/>
            <a:ext cx="1503395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35A860-4C27-42E8-B691-DA87CCFFA214}"/>
              </a:ext>
            </a:extLst>
          </p:cNvPr>
          <p:cNvSpPr/>
          <p:nvPr/>
        </p:nvSpPr>
        <p:spPr>
          <a:xfrm>
            <a:off x="110781" y="5736165"/>
            <a:ext cx="1465772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36C00-ECDA-46D7-B58E-7C141761EB3B}"/>
              </a:ext>
            </a:extLst>
          </p:cNvPr>
          <p:cNvSpPr/>
          <p:nvPr/>
        </p:nvSpPr>
        <p:spPr>
          <a:xfrm>
            <a:off x="4522079" y="2420952"/>
            <a:ext cx="2076547" cy="606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6E4A-050B-4462-8335-3CA4FD365BAB}"/>
              </a:ext>
            </a:extLst>
          </p:cNvPr>
          <p:cNvSpPr/>
          <p:nvPr/>
        </p:nvSpPr>
        <p:spPr>
          <a:xfrm>
            <a:off x="-3872" y="-20915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</p:spTree>
    <p:extLst>
      <p:ext uri="{BB962C8B-B14F-4D97-AF65-F5344CB8AC3E}">
        <p14:creationId xmlns:p14="http://schemas.microsoft.com/office/powerpoint/2010/main" val="31379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C9E7DB-0E67-43A4-BD4F-ABA5ED29E05E}"/>
              </a:ext>
            </a:extLst>
          </p:cNvPr>
          <p:cNvGrpSpPr/>
          <p:nvPr/>
        </p:nvGrpSpPr>
        <p:grpSpPr>
          <a:xfrm>
            <a:off x="152400" y="572901"/>
            <a:ext cx="11887198" cy="6123344"/>
            <a:chOff x="1554164" y="1370838"/>
            <a:chExt cx="9070974" cy="5367310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6096000" y="1571624"/>
              <a:ext cx="4529138" cy="3686176"/>
            </a:xfrm>
            <a:prstGeom prst="roundRect">
              <a:avLst>
                <a:gd name="adj" fmla="val 2391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7115175" y="1370838"/>
              <a:ext cx="2305050" cy="3685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ja-JP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◆ After</a:t>
              </a:r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 </a:t>
              </a:r>
              <a:endParaRPr kumimoji="1" lang="en-US" altLang="ja-JP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245" name="AutoShape 6"/>
            <p:cNvSpPr>
              <a:spLocks noChangeArrowheads="1"/>
            </p:cNvSpPr>
            <p:nvPr/>
          </p:nvSpPr>
          <p:spPr bwMode="auto">
            <a:xfrm>
              <a:off x="1554164" y="5352348"/>
              <a:ext cx="4465636" cy="1385800"/>
            </a:xfrm>
            <a:prstGeom prst="roundRect">
              <a:avLst>
                <a:gd name="adj" fmla="val 7429"/>
              </a:avLst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GB" sz="1200" b="1" i="1" u="sng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 Issue  </a:t>
              </a:r>
              <a:endParaRPr lang="en-GB" sz="1200" b="1" i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Risky point : Wrong packing pass to market by control offline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Loss time to confirm production result &amp; Shipment schedule : 90sec*150lots=3.75H/day.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2pax/ day need to follow chop stamp in warehouse.</a:t>
              </a: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6096000" y="5352348"/>
              <a:ext cx="4529138" cy="1385800"/>
            </a:xfrm>
            <a:prstGeom prst="roundRect">
              <a:avLst>
                <a:gd name="adj" fmla="val 6123"/>
              </a:avLst>
            </a:prstGeom>
            <a:solidFill>
              <a:srgbClr val="FFFF99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t"/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  </a:t>
              </a:r>
              <a:r>
                <a:rPr lang="en-US" sz="1200" b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Improvement: Link system from FA-OQC-SCM</a:t>
              </a:r>
              <a:endParaRPr lang="en-GB" sz="1200" b="1" u="sng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Prevent wrong packing.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Save time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3.75H/day ~ 990H/year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Save manpower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△ 2pax for stamp ~ 12K$/ year</a:t>
              </a:r>
            </a:p>
          </p:txBody>
        </p:sp>
        <p:sp>
          <p:nvSpPr>
            <p:cNvPr id="10247" name="AutoShape 2"/>
            <p:cNvSpPr>
              <a:spLocks noChangeArrowheads="1"/>
            </p:cNvSpPr>
            <p:nvPr/>
          </p:nvSpPr>
          <p:spPr bwMode="auto">
            <a:xfrm>
              <a:off x="1554164" y="1571624"/>
              <a:ext cx="4465637" cy="3686176"/>
            </a:xfrm>
            <a:prstGeom prst="roundRect">
              <a:avLst>
                <a:gd name="adj" fmla="val 28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10248" name="Text Box 4"/>
            <p:cNvSpPr txBox="1">
              <a:spLocks noChangeArrowheads="1"/>
            </p:cNvSpPr>
            <p:nvPr/>
          </p:nvSpPr>
          <p:spPr bwMode="auto">
            <a:xfrm>
              <a:off x="2517775" y="1371600"/>
              <a:ext cx="2305050" cy="368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itchFamily="34" charset="0"/>
                </a:rPr>
                <a:t>◆Before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14709" y="1999053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42872" y="1868424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2849015" y="1868425"/>
              <a:ext cx="216977" cy="258698"/>
            </a:xfrm>
            <a:prstGeom prst="mathMultiply">
              <a:avLst>
                <a:gd name="adj1" fmla="val 543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Multiply 56"/>
            <p:cNvSpPr/>
            <p:nvPr/>
          </p:nvSpPr>
          <p:spPr>
            <a:xfrm>
              <a:off x="4476476" y="1868425"/>
              <a:ext cx="216977" cy="258698"/>
            </a:xfrm>
            <a:prstGeom prst="mathMultiply">
              <a:avLst>
                <a:gd name="adj1" fmla="val 65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2871" y="2269998"/>
              <a:ext cx="1176530" cy="21789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No indicate shipment priority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No indicate result timely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81858" y="2263903"/>
              <a:ext cx="1366908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Cannot use weight system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compare S/N by manual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Update OQC result not timely.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Loss time to come to SCM for chop stamp.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62783" y="2263902"/>
              <a:ext cx="1171837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Loss time to confirm stamp by visual check</a:t>
              </a:r>
            </a:p>
            <a:p>
              <a:endParaRPr lang="en-GB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1858" y="4648959"/>
              <a:ext cx="1366908" cy="3459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2pax</a:t>
              </a:r>
              <a:endPara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383978" y="2034740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212141" y="1868426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77" name="Rectangle 76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212140" y="2270000"/>
              <a:ext cx="1176530" cy="21789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Indicate result timely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Indicate shipment priority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51127" y="2263904"/>
              <a:ext cx="1366908" cy="2185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Use weight system </a:t>
              </a: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auto compare S/N</a:t>
              </a:r>
            </a:p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Online update OQC result &amp; Save time to come to SCM for chop stamp</a:t>
              </a:r>
            </a:p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32052" y="2263903"/>
              <a:ext cx="1171836" cy="21850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No need check stamp by visual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. Confirm OQC result by system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2140" y="4502282"/>
              <a:ext cx="4291748" cy="645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i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Target improve:</a:t>
              </a:r>
            </a:p>
            <a:p>
              <a:pPr marL="342900" indent="-34290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Prevent wrong packing leakage out to market</a:t>
              </a:r>
            </a:p>
            <a:p>
              <a:pPr marL="342900" indent="-34290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△ 2pax for stamp by manual</a:t>
              </a:r>
              <a:endParaRPr 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3719" y="1780473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93030" y="1793657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87B475F-F182-4CC5-BF61-F6D1B50B3516}"/>
              </a:ext>
            </a:extLst>
          </p:cNvPr>
          <p:cNvSpPr/>
          <p:nvPr/>
        </p:nvSpPr>
        <p:spPr>
          <a:xfrm>
            <a:off x="11293344" y="-28690"/>
            <a:ext cx="790787" cy="363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1/1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9B1C-E837-4A0F-9F8C-AE4297BFB7A8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</p:spTree>
    <p:extLst>
      <p:ext uri="{BB962C8B-B14F-4D97-AF65-F5344CB8AC3E}">
        <p14:creationId xmlns:p14="http://schemas.microsoft.com/office/powerpoint/2010/main" val="31453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B6C72B-DB11-47F1-8771-2409EFC0B7C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954106" y="4480459"/>
            <a:ext cx="66699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118B2-13BB-42BE-ABE6-BDC8DDD9ABCA}"/>
              </a:ext>
            </a:extLst>
          </p:cNvPr>
          <p:cNvSpPr/>
          <p:nvPr/>
        </p:nvSpPr>
        <p:spPr>
          <a:xfrm>
            <a:off x="115605" y="547727"/>
            <a:ext cx="11954935" cy="29270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Review inspection sample at OQC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8BC8-D9CD-0EDA-D98C-EA71062C2E27}"/>
              </a:ext>
            </a:extLst>
          </p:cNvPr>
          <p:cNvSpPr/>
          <p:nvPr/>
        </p:nvSpPr>
        <p:spPr>
          <a:xfrm>
            <a:off x="108833" y="907659"/>
            <a:ext cx="11974334" cy="28584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AAA7016-BAF7-4348-A012-C35E6E853B7A}"/>
              </a:ext>
            </a:extLst>
          </p:cNvPr>
          <p:cNvSpPr/>
          <p:nvPr/>
        </p:nvSpPr>
        <p:spPr>
          <a:xfrm>
            <a:off x="4013469" y="4273792"/>
            <a:ext cx="2349766" cy="466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Matching ID Pallet and Outer Carton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1081E8-E5CC-4CCA-AA2C-28EA9B4EF76B}"/>
              </a:ext>
            </a:extLst>
          </p:cNvPr>
          <p:cNvSpPr/>
          <p:nvPr/>
        </p:nvSpPr>
        <p:spPr>
          <a:xfrm>
            <a:off x="853272" y="4791345"/>
            <a:ext cx="1895008" cy="4323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 ID Pallet &amp; S/N carton box by excel file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2F649F2-15F8-4A23-AE03-2F778FD80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2" y="5271204"/>
            <a:ext cx="1895008" cy="986722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3FA432-0030-496F-8FAF-F3F3CBD19C8D}"/>
              </a:ext>
            </a:extLst>
          </p:cNvPr>
          <p:cNvSpPr/>
          <p:nvPr/>
        </p:nvSpPr>
        <p:spPr>
          <a:xfrm>
            <a:off x="7624072" y="4247343"/>
            <a:ext cx="2480889" cy="46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OQC chop stamp all ID Pallet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C3FD0E-7C3F-4C6F-B244-93221FFD2657}"/>
              </a:ext>
            </a:extLst>
          </p:cNvPr>
          <p:cNvSpPr/>
          <p:nvPr/>
        </p:nvSpPr>
        <p:spPr>
          <a:xfrm>
            <a:off x="4013471" y="4791345"/>
            <a:ext cx="2349765" cy="4323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Find all same model, production date, line, shift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BB49789-6109-4CF0-A0A8-38B9E74F2F8D}"/>
              </a:ext>
            </a:extLst>
          </p:cNvPr>
          <p:cNvSpPr/>
          <p:nvPr/>
        </p:nvSpPr>
        <p:spPr>
          <a:xfrm>
            <a:off x="853272" y="4273795"/>
            <a:ext cx="1895008" cy="466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OQC find Pallet 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8A8C04-6AA2-4892-B214-8AC51F53497D}"/>
              </a:ext>
            </a:extLst>
          </p:cNvPr>
          <p:cNvSpPr/>
          <p:nvPr/>
        </p:nvSpPr>
        <p:spPr>
          <a:xfrm>
            <a:off x="128232" y="3854454"/>
            <a:ext cx="11954935" cy="29270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Review OQC chop stamp process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08525F7-390B-4111-A395-C9A1DFE07E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1" b="17782"/>
          <a:stretch/>
        </p:blipFill>
        <p:spPr>
          <a:xfrm>
            <a:off x="4013469" y="5298857"/>
            <a:ext cx="2349766" cy="9352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C393985-F9BF-47C1-A060-BFF647F5F557}"/>
              </a:ext>
            </a:extLst>
          </p:cNvPr>
          <p:cNvGrpSpPr/>
          <p:nvPr/>
        </p:nvGrpSpPr>
        <p:grpSpPr>
          <a:xfrm>
            <a:off x="8351545" y="5271204"/>
            <a:ext cx="1011452" cy="990634"/>
            <a:chOff x="10464754" y="5117851"/>
            <a:chExt cx="481303" cy="48602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AACC3E-D535-48FD-8C2F-2F2797D9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4754" y="5117851"/>
              <a:ext cx="481303" cy="486024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8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8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8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Text Box 114">
              <a:extLst>
                <a:ext uri="{FF2B5EF4-FFF2-40B4-BE49-F238E27FC236}">
                  <a16:creationId xmlns:a16="http://schemas.microsoft.com/office/drawing/2014/main" id="{E331E56D-9C43-4D2D-AC58-D21C687AF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9064" y="5455649"/>
              <a:ext cx="309396" cy="10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F7A5B02C-E0C6-4D92-A4BD-BF9B1F61B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0666" y="5291129"/>
              <a:ext cx="453459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37DE6C83-608B-49A7-8B0E-D97CE0BFF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0666" y="5434823"/>
              <a:ext cx="453459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Text Box 117">
              <a:extLst>
                <a:ext uri="{FF2B5EF4-FFF2-40B4-BE49-F238E27FC236}">
                  <a16:creationId xmlns:a16="http://schemas.microsoft.com/office/drawing/2014/main" id="{A01E1713-7859-451D-9829-B3D8F924A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5058" y="5144076"/>
              <a:ext cx="469067" cy="15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 OK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" name="Text Box 119">
              <a:extLst>
                <a:ext uri="{FF2B5EF4-FFF2-40B4-BE49-F238E27FC236}">
                  <a16:creationId xmlns:a16="http://schemas.microsoft.com/office/drawing/2014/main" id="{3170DE9F-28D0-4717-BB2C-DFEA6C6E5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2418" y="5313771"/>
              <a:ext cx="425710" cy="91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eiryo UI" panose="020B0604030504040204" pitchFamily="34" charset="-128"/>
                  <a:ea typeface="Meiryo UI" panose="020B0604030504040204" pitchFamily="34" charset="-128"/>
                  <a:cs typeface="Arial"/>
                </a:rPr>
                <a:t>  DD-MM-YY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FA64C1-AECE-4603-8A87-F8664694ECD3}"/>
              </a:ext>
            </a:extLst>
          </p:cNvPr>
          <p:cNvGrpSpPr/>
          <p:nvPr/>
        </p:nvGrpSpPr>
        <p:grpSpPr>
          <a:xfrm>
            <a:off x="185210" y="985333"/>
            <a:ext cx="11815280" cy="2355712"/>
            <a:chOff x="185210" y="985928"/>
            <a:chExt cx="11815280" cy="26021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781D58-CE67-4879-9BD7-2DCF5CC93B52}"/>
                </a:ext>
              </a:extLst>
            </p:cNvPr>
            <p:cNvCxnSpPr>
              <a:cxnSpLocks/>
            </p:cNvCxnSpPr>
            <p:nvPr/>
          </p:nvCxnSpPr>
          <p:spPr>
            <a:xfrm>
              <a:off x="5129792" y="1456462"/>
              <a:ext cx="0" cy="288074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7BECA6-9C91-42B1-8017-FC8C2EBC29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85" y="1214247"/>
              <a:ext cx="97651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ECE15FC-2557-41D9-AAEC-762246BB71D2}"/>
                </a:ext>
              </a:extLst>
            </p:cNvPr>
            <p:cNvSpPr/>
            <p:nvPr/>
          </p:nvSpPr>
          <p:spPr>
            <a:xfrm>
              <a:off x="185210" y="987087"/>
              <a:ext cx="1100533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Pick up sample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A5AE74-3C56-4B93-A78F-CC7FDBE2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313" y="1777518"/>
              <a:ext cx="1101792" cy="768857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705E56-586E-4B77-B6B8-9165A060C3A5}"/>
                </a:ext>
              </a:extLst>
            </p:cNvPr>
            <p:cNvSpPr/>
            <p:nvPr/>
          </p:nvSpPr>
          <p:spPr>
            <a:xfrm>
              <a:off x="1441502" y="985929"/>
              <a:ext cx="1761799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Reading barcode </a:t>
              </a:r>
              <a:r>
                <a:rPr lang="en-US" sz="11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Inner/Outer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B2FE946-494E-4584-B8D1-963218B035FA}"/>
                </a:ext>
              </a:extLst>
            </p:cNvPr>
            <p:cNvSpPr/>
            <p:nvPr/>
          </p:nvSpPr>
          <p:spPr>
            <a:xfrm>
              <a:off x="9023953" y="992115"/>
              <a:ext cx="1697807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Reading barcode</a:t>
              </a:r>
            </a:p>
            <a:p>
              <a:pPr algn="ctr"/>
              <a:r>
                <a:rPr lang="en-US" sz="11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Inner/Outer</a:t>
              </a:r>
              <a:endPara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22C7E7-3A24-47CE-8C2A-3C2B3BA2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5674" b="44649"/>
            <a:stretch/>
          </p:blipFill>
          <p:spPr>
            <a:xfrm>
              <a:off x="1459865" y="1753728"/>
              <a:ext cx="1761797" cy="76885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4A10671-F519-43F0-B188-5F7CF21F157A}"/>
                </a:ext>
              </a:extLst>
            </p:cNvPr>
            <p:cNvSpPr/>
            <p:nvPr/>
          </p:nvSpPr>
          <p:spPr>
            <a:xfrm>
              <a:off x="1441502" y="2553079"/>
              <a:ext cx="1761797" cy="55855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Confirm S/N </a:t>
              </a:r>
              <a:r>
                <a:rPr lang="en-US" sz="12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Outer &amp;  all inner boxes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C480F3-B1DC-40D7-9618-285484C3B42D}"/>
                </a:ext>
              </a:extLst>
            </p:cNvPr>
            <p:cNvSpPr/>
            <p:nvPr/>
          </p:nvSpPr>
          <p:spPr>
            <a:xfrm>
              <a:off x="10974312" y="985930"/>
              <a:ext cx="1026178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Return to Pallet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AAB7DD-CDA1-421F-AE09-5B0772620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6071"/>
            <a:stretch/>
          </p:blipFill>
          <p:spPr>
            <a:xfrm>
              <a:off x="9049146" y="1742422"/>
              <a:ext cx="1690658" cy="76885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CCB1BD2-8D51-40B1-8814-64989251A990}"/>
                </a:ext>
              </a:extLst>
            </p:cNvPr>
            <p:cNvSpPr/>
            <p:nvPr/>
          </p:nvSpPr>
          <p:spPr>
            <a:xfrm>
              <a:off x="3365712" y="985928"/>
              <a:ext cx="1157405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Weight check 1</a:t>
              </a:r>
              <a:r>
                <a:rPr lang="en-US" sz="1200" baseline="30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st</a:t>
              </a:r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CEAAAD4-3DC7-4731-B622-AF45D5796C68}"/>
                </a:ext>
              </a:extLst>
            </p:cNvPr>
            <p:cNvSpPr/>
            <p:nvPr/>
          </p:nvSpPr>
          <p:spPr>
            <a:xfrm>
              <a:off x="7717186" y="996285"/>
              <a:ext cx="1134600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Weight check 2</a:t>
              </a:r>
              <a:r>
                <a:rPr lang="en-US" sz="1200" baseline="300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nd</a:t>
              </a:r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E6005A-D9FE-4D85-99E9-5F63B8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84075" y="1753727"/>
              <a:ext cx="1157404" cy="76885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BFE973A-A8E8-473A-A95B-7471A654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35549" y="1752778"/>
              <a:ext cx="1134600" cy="76885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0B41EC3-6B9C-48B5-A7C5-2A155B57C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715" y="1424238"/>
              <a:ext cx="0" cy="29860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56B0930-DF09-4EA4-8E17-F241EF2DE4A9}"/>
                </a:ext>
              </a:extLst>
            </p:cNvPr>
            <p:cNvSpPr/>
            <p:nvPr/>
          </p:nvSpPr>
          <p:spPr>
            <a:xfrm>
              <a:off x="4688731" y="1783774"/>
              <a:ext cx="1226803" cy="7262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Reliability inspection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E1FD505-5E4A-4F25-BBF2-B21B47B9064F}"/>
                </a:ext>
              </a:extLst>
            </p:cNvPr>
            <p:cNvSpPr/>
            <p:nvPr/>
          </p:nvSpPr>
          <p:spPr>
            <a:xfrm>
              <a:off x="4673075" y="987087"/>
              <a:ext cx="1166225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OQC Normal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inspection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36A83FF-2D95-4F2C-AEB3-786FD03D0D1B}"/>
                </a:ext>
              </a:extLst>
            </p:cNvPr>
            <p:cNvSpPr/>
            <p:nvPr/>
          </p:nvSpPr>
          <p:spPr>
            <a:xfrm>
              <a:off x="6008377" y="987087"/>
              <a:ext cx="1536643" cy="4255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Reading B/C</a:t>
              </a:r>
            </a:p>
            <a:p>
              <a:pPr algn="ctr"/>
              <a:r>
                <a:rPr lang="en-US" sz="11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Product / Inner 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453C51F-2EC5-4286-86DE-BFE662A3F719}"/>
                </a:ext>
              </a:extLst>
            </p:cNvPr>
            <p:cNvSpPr/>
            <p:nvPr/>
          </p:nvSpPr>
          <p:spPr>
            <a:xfrm>
              <a:off x="4670369" y="2553079"/>
              <a:ext cx="1400872" cy="54503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Numbering control &amp; Separate area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84FF371-5CAD-4871-B0A9-2F07E8254BD4}"/>
                </a:ext>
              </a:extLst>
            </p:cNvPr>
            <p:cNvSpPr/>
            <p:nvPr/>
          </p:nvSpPr>
          <p:spPr>
            <a:xfrm>
              <a:off x="9030784" y="2549915"/>
              <a:ext cx="1690658" cy="54819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Confirm </a:t>
              </a:r>
              <a:r>
                <a:rPr lang="en-US" sz="12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S/N Outer &amp; all inner boxes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67ED98E-5DD8-43E3-9D4B-EBC23E876DFE}"/>
                </a:ext>
              </a:extLst>
            </p:cNvPr>
            <p:cNvSpPr/>
            <p:nvPr/>
          </p:nvSpPr>
          <p:spPr>
            <a:xfrm>
              <a:off x="6153731" y="2553078"/>
              <a:ext cx="1460890" cy="54257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100" dirty="0">
                  <a:solidFill>
                    <a:srgbClr val="0000CC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Product / Warranty/ Manual &amp; Inner box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C281420-45C3-4204-8B5D-3A229543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7965" y="1753727"/>
              <a:ext cx="1343629" cy="7575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4E551A6-4E18-4E87-8D7C-118575CDC4E5}"/>
                </a:ext>
              </a:extLst>
            </p:cNvPr>
            <p:cNvSpPr/>
            <p:nvPr/>
          </p:nvSpPr>
          <p:spPr>
            <a:xfrm>
              <a:off x="7755186" y="2549915"/>
              <a:ext cx="1114962" cy="55855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Accessory control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FFBD8D1-B9F6-4181-80D2-A6508A33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74312" y="1753727"/>
              <a:ext cx="1026178" cy="768857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3989E27-22B4-4794-B0DB-C92D652BA9E2}"/>
                </a:ext>
              </a:extLst>
            </p:cNvPr>
            <p:cNvSpPr/>
            <p:nvPr/>
          </p:nvSpPr>
          <p:spPr>
            <a:xfrm>
              <a:off x="3363007" y="2553078"/>
              <a:ext cx="1157404" cy="54503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Accessory control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FDD29E-16D4-2D4D-83CD-4C26A2579495}"/>
                </a:ext>
              </a:extLst>
            </p:cNvPr>
            <p:cNvGrpSpPr/>
            <p:nvPr/>
          </p:nvGrpSpPr>
          <p:grpSpPr>
            <a:xfrm>
              <a:off x="344506" y="1452111"/>
              <a:ext cx="11543241" cy="182417"/>
              <a:chOff x="272579" y="1619886"/>
              <a:chExt cx="11683845" cy="91243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AAA0B46-D72D-462D-90BC-9A6FCF9CBEBD}"/>
                  </a:ext>
                </a:extLst>
              </p:cNvPr>
              <p:cNvSpPr/>
              <p:nvPr/>
            </p:nvSpPr>
            <p:spPr>
              <a:xfrm rot="10800000">
                <a:off x="3502967" y="1627071"/>
                <a:ext cx="82673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3D63629-DE72-4F89-B56F-C7D9429C44B5}"/>
                  </a:ext>
                </a:extLst>
              </p:cNvPr>
              <p:cNvSpPr/>
              <p:nvPr/>
            </p:nvSpPr>
            <p:spPr>
              <a:xfrm rot="10800000">
                <a:off x="1831852" y="1619886"/>
                <a:ext cx="82673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437BB1F6-E8BC-4663-A91D-141F364AFE21}"/>
                  </a:ext>
                </a:extLst>
              </p:cNvPr>
              <p:cNvSpPr/>
              <p:nvPr/>
            </p:nvSpPr>
            <p:spPr>
              <a:xfrm rot="10800000">
                <a:off x="272579" y="1628899"/>
                <a:ext cx="82673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940E00BC-04EB-42F0-803A-13940A7665C4}"/>
                  </a:ext>
                </a:extLst>
              </p:cNvPr>
              <p:cNvSpPr/>
              <p:nvPr/>
            </p:nvSpPr>
            <p:spPr>
              <a:xfrm rot="10800000">
                <a:off x="7904049" y="1630242"/>
                <a:ext cx="81044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E08F541B-7878-4CF7-BCCE-165FACA86B66}"/>
                  </a:ext>
                </a:extLst>
              </p:cNvPr>
              <p:cNvSpPr/>
              <p:nvPr/>
            </p:nvSpPr>
            <p:spPr>
              <a:xfrm rot="10800000">
                <a:off x="9515455" y="1628899"/>
                <a:ext cx="802423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E7FA81F7-1806-4EC6-897D-93A2E0BEE4D1}"/>
                  </a:ext>
                </a:extLst>
              </p:cNvPr>
              <p:cNvSpPr/>
              <p:nvPr/>
            </p:nvSpPr>
            <p:spPr>
              <a:xfrm rot="10800000">
                <a:off x="6470139" y="1627071"/>
                <a:ext cx="82673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1D433BF-C1C5-4620-89AF-B39F3E4DEA63}"/>
                  </a:ext>
                </a:extLst>
              </p:cNvPr>
              <p:cNvSpPr/>
              <p:nvPr/>
            </p:nvSpPr>
            <p:spPr>
              <a:xfrm rot="10800000">
                <a:off x="11145977" y="1627564"/>
                <a:ext cx="810447" cy="80887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771733-14AC-4F5D-87A4-8CACBC22A001}"/>
                </a:ext>
              </a:extLst>
            </p:cNvPr>
            <p:cNvGrpSpPr/>
            <p:nvPr/>
          </p:nvGrpSpPr>
          <p:grpSpPr>
            <a:xfrm>
              <a:off x="693397" y="2539120"/>
              <a:ext cx="1564919" cy="1048980"/>
              <a:chOff x="752900" y="2140533"/>
              <a:chExt cx="1430867" cy="104898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BFC9268-E907-4B05-B41C-EBDAEDBDD7B3}"/>
                  </a:ext>
                </a:extLst>
              </p:cNvPr>
              <p:cNvGrpSpPr/>
              <p:nvPr/>
            </p:nvGrpSpPr>
            <p:grpSpPr>
              <a:xfrm>
                <a:off x="752900" y="2140533"/>
                <a:ext cx="1430867" cy="931501"/>
                <a:chOff x="674581" y="2223164"/>
                <a:chExt cx="1430867" cy="931501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D5F99F8-66A1-4238-804B-BF3D1FB4894F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F2D0683-64D5-4771-A564-230580D81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4581" y="2223164"/>
                  <a:ext cx="0" cy="8078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8AF2924-7A70-4465-B890-9097FF1C4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0B02F89F-BE59-40CB-83C4-073ABA71B57F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5E3832-FED8-41AC-9698-21E8060F531D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1DEB0AB-39B5-46F4-970A-3703B4AFFBF5}"/>
                </a:ext>
              </a:extLst>
            </p:cNvPr>
            <p:cNvGrpSpPr/>
            <p:nvPr/>
          </p:nvGrpSpPr>
          <p:grpSpPr>
            <a:xfrm>
              <a:off x="2433086" y="3151147"/>
              <a:ext cx="1402673" cy="431615"/>
              <a:chOff x="752900" y="2757898"/>
              <a:chExt cx="1430867" cy="431615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73C55C5-F135-45DC-94AB-49FC0CDA0A31}"/>
                  </a:ext>
                </a:extLst>
              </p:cNvPr>
              <p:cNvGrpSpPr/>
              <p:nvPr/>
            </p:nvGrpSpPr>
            <p:grpSpPr>
              <a:xfrm>
                <a:off x="752900" y="2757898"/>
                <a:ext cx="1430867" cy="314136"/>
                <a:chOff x="674581" y="2840529"/>
                <a:chExt cx="1430867" cy="314136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FE2FE02-3760-4ACB-AA76-7D561FCE5E5B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92114A3-C3FD-4DE1-836B-3C274075D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63AD1AA-18A7-439D-B5C1-61EF13132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Multiplication Sign 96">
                  <a:extLst>
                    <a:ext uri="{FF2B5EF4-FFF2-40B4-BE49-F238E27FC236}">
                      <a16:creationId xmlns:a16="http://schemas.microsoft.com/office/drawing/2014/main" id="{E4D5B258-F7F8-4133-962A-531B30B96541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8917668-70CD-41E4-B777-ACEDB8B1F965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32DB67A-DF8F-4FB0-A76E-26E4C2F7C169}"/>
                </a:ext>
              </a:extLst>
            </p:cNvPr>
            <p:cNvGrpSpPr/>
            <p:nvPr/>
          </p:nvGrpSpPr>
          <p:grpSpPr>
            <a:xfrm>
              <a:off x="3989154" y="3151147"/>
              <a:ext cx="1347942" cy="431615"/>
              <a:chOff x="752900" y="2757898"/>
              <a:chExt cx="1430867" cy="43161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A9ED74-C33F-4BE6-9836-D8124A80BED9}"/>
                  </a:ext>
                </a:extLst>
              </p:cNvPr>
              <p:cNvGrpSpPr/>
              <p:nvPr/>
            </p:nvGrpSpPr>
            <p:grpSpPr>
              <a:xfrm>
                <a:off x="752900" y="2757898"/>
                <a:ext cx="1430867" cy="314136"/>
                <a:chOff x="674581" y="2840529"/>
                <a:chExt cx="1430867" cy="314136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7F168A76-CE3B-4110-A04A-3E17A7A56BD7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0B8B13A-78D6-4992-A184-3D70A539E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A93FD84-57AE-49FD-9FBC-EA4529FC4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Multiplication Sign 103">
                  <a:extLst>
                    <a:ext uri="{FF2B5EF4-FFF2-40B4-BE49-F238E27FC236}">
                      <a16:creationId xmlns:a16="http://schemas.microsoft.com/office/drawing/2014/main" id="{406F6F26-E570-40CC-A5F3-4C0057712CE8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091B700-4858-4051-80F5-C77AFA07DF6E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F7D5B73-6B7E-4A4A-8A08-33B582AA83FA}"/>
                </a:ext>
              </a:extLst>
            </p:cNvPr>
            <p:cNvGrpSpPr/>
            <p:nvPr/>
          </p:nvGrpSpPr>
          <p:grpSpPr>
            <a:xfrm>
              <a:off x="5477389" y="3152724"/>
              <a:ext cx="1321382" cy="431615"/>
              <a:chOff x="752900" y="2757898"/>
              <a:chExt cx="1430867" cy="43161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36BB2A8-6B27-497A-90D2-1B1269F73FE5}"/>
                  </a:ext>
                </a:extLst>
              </p:cNvPr>
              <p:cNvGrpSpPr/>
              <p:nvPr/>
            </p:nvGrpSpPr>
            <p:grpSpPr>
              <a:xfrm>
                <a:off x="752900" y="2757898"/>
                <a:ext cx="1430867" cy="314136"/>
                <a:chOff x="674581" y="2840529"/>
                <a:chExt cx="1430867" cy="314136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2AA4292-7893-41C6-A9AC-9F3ADAD30208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31FC0CF-2216-4DE4-B46A-85E8D189D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66AC41C4-6680-428E-BD1C-97C6E9FD9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Multiplication Sign 110">
                  <a:extLst>
                    <a:ext uri="{FF2B5EF4-FFF2-40B4-BE49-F238E27FC236}">
                      <a16:creationId xmlns:a16="http://schemas.microsoft.com/office/drawing/2014/main" id="{14E13A3F-132F-4823-B57D-C6E6B6713CC4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86EDB72-C36A-45D2-9B8E-602A81C1108E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3B08F5-D44C-4A4F-8DF7-A34E781DA1EB}"/>
                </a:ext>
              </a:extLst>
            </p:cNvPr>
            <p:cNvGrpSpPr/>
            <p:nvPr/>
          </p:nvGrpSpPr>
          <p:grpSpPr>
            <a:xfrm>
              <a:off x="6934261" y="3152887"/>
              <a:ext cx="1361421" cy="431615"/>
              <a:chOff x="752900" y="2757898"/>
              <a:chExt cx="1430867" cy="431615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9EC728A-73BA-48A5-A93D-72B3DB31074F}"/>
                  </a:ext>
                </a:extLst>
              </p:cNvPr>
              <p:cNvGrpSpPr/>
              <p:nvPr/>
            </p:nvGrpSpPr>
            <p:grpSpPr>
              <a:xfrm>
                <a:off x="752900" y="2757898"/>
                <a:ext cx="1430867" cy="314136"/>
                <a:chOff x="674581" y="2840529"/>
                <a:chExt cx="1430867" cy="314136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809869B-2B18-477C-A28D-D52E0CC2AA87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8BFFE97-F831-4E0D-AEC3-ECB91C0BB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07F1991-FC73-46F5-A792-3290123A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Multiplication Sign 117">
                  <a:extLst>
                    <a:ext uri="{FF2B5EF4-FFF2-40B4-BE49-F238E27FC236}">
                      <a16:creationId xmlns:a16="http://schemas.microsoft.com/office/drawing/2014/main" id="{95CD4546-E11E-4EAF-AAD0-7084A2F913A2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E732FCE-F897-4ED5-91F6-5ED32273C689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C76F0AE-D0AE-4516-AAB6-DB87BD067685}"/>
                </a:ext>
              </a:extLst>
            </p:cNvPr>
            <p:cNvGrpSpPr/>
            <p:nvPr/>
          </p:nvGrpSpPr>
          <p:grpSpPr>
            <a:xfrm>
              <a:off x="8446530" y="3152749"/>
              <a:ext cx="1361421" cy="431615"/>
              <a:chOff x="752900" y="2757898"/>
              <a:chExt cx="1430867" cy="43161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A7EB072-26E0-4E07-865F-F5EC25D3457A}"/>
                  </a:ext>
                </a:extLst>
              </p:cNvPr>
              <p:cNvGrpSpPr/>
              <p:nvPr/>
            </p:nvGrpSpPr>
            <p:grpSpPr>
              <a:xfrm>
                <a:off x="752900" y="2757898"/>
                <a:ext cx="1430867" cy="314136"/>
                <a:chOff x="674581" y="2840529"/>
                <a:chExt cx="1430867" cy="314136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24FC0-B7A3-4BF3-89BF-669D28EF7F5E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7DAA167-62FF-4D66-B555-8AD1E3BFB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FD3B1FF-B88C-4EFD-B8A5-B401D14C6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Multiplication Sign 124">
                  <a:extLst>
                    <a:ext uri="{FF2B5EF4-FFF2-40B4-BE49-F238E27FC236}">
                      <a16:creationId xmlns:a16="http://schemas.microsoft.com/office/drawing/2014/main" id="{D2713993-700D-43A7-A28F-FA15852958A9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707A768-3865-432F-80BC-83686BACF017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C84996-F3AA-4CDA-B9D5-4AB1111CC038}"/>
                </a:ext>
              </a:extLst>
            </p:cNvPr>
            <p:cNvGrpSpPr/>
            <p:nvPr/>
          </p:nvGrpSpPr>
          <p:grpSpPr>
            <a:xfrm>
              <a:off x="9963927" y="2559440"/>
              <a:ext cx="1534084" cy="1024782"/>
              <a:chOff x="752900" y="2164731"/>
              <a:chExt cx="1430867" cy="102478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570AC72-BAF4-4230-90B4-0128B2C002B8}"/>
                  </a:ext>
                </a:extLst>
              </p:cNvPr>
              <p:cNvGrpSpPr/>
              <p:nvPr/>
            </p:nvGrpSpPr>
            <p:grpSpPr>
              <a:xfrm>
                <a:off x="752900" y="2164731"/>
                <a:ext cx="1430867" cy="907303"/>
                <a:chOff x="674581" y="2247362"/>
                <a:chExt cx="1430867" cy="907303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4B558D42-CFBE-43A9-BA7F-548B4E7F77CC}"/>
                    </a:ext>
                  </a:extLst>
                </p:cNvPr>
                <p:cNvCxnSpPr/>
                <p:nvPr/>
              </p:nvCxnSpPr>
              <p:spPr>
                <a:xfrm>
                  <a:off x="674581" y="3026265"/>
                  <a:ext cx="14308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F0C06B5-12CC-4EE0-821F-F53819495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45" y="2840529"/>
                  <a:ext cx="0" cy="1905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C02D45-9922-4AC8-91BA-F888411B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2167" y="2247362"/>
                  <a:ext cx="0" cy="783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Multiplication Sign 131">
                  <a:extLst>
                    <a:ext uri="{FF2B5EF4-FFF2-40B4-BE49-F238E27FC236}">
                      <a16:creationId xmlns:a16="http://schemas.microsoft.com/office/drawing/2014/main" id="{AE0FEBEA-69EB-4375-9311-BC874E07F657}"/>
                    </a:ext>
                  </a:extLst>
                </p:cNvPr>
                <p:cNvSpPr/>
                <p:nvPr/>
              </p:nvSpPr>
              <p:spPr>
                <a:xfrm>
                  <a:off x="1274762" y="2900671"/>
                  <a:ext cx="288975" cy="253994"/>
                </a:xfrm>
                <a:prstGeom prst="mathMultiply">
                  <a:avLst>
                    <a:gd name="adj1" fmla="val 10395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55B829E-C10B-42D7-AF28-B35809921500}"/>
                  </a:ext>
                </a:extLst>
              </p:cNvPr>
              <p:cNvSpPr/>
              <p:nvPr/>
            </p:nvSpPr>
            <p:spPr>
              <a:xfrm>
                <a:off x="1030843" y="3023413"/>
                <a:ext cx="933450" cy="166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Not link</a:t>
                </a:r>
              </a:p>
            </p:txBody>
          </p:sp>
        </p:grp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DD8C8D-C7F9-46E6-8A9E-B2138E51F7B6}"/>
              </a:ext>
            </a:extLst>
          </p:cNvPr>
          <p:cNvSpPr/>
          <p:nvPr/>
        </p:nvSpPr>
        <p:spPr>
          <a:xfrm>
            <a:off x="116526" y="3422973"/>
            <a:ext cx="11954935" cy="29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Current situation: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Not link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between each process at OQC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55EDD8-42F3-463A-AC9F-125743D26A68}"/>
              </a:ext>
            </a:extLst>
          </p:cNvPr>
          <p:cNvSpPr/>
          <p:nvPr/>
        </p:nvSpPr>
        <p:spPr>
          <a:xfrm>
            <a:off x="108833" y="4208453"/>
            <a:ext cx="11974334" cy="25733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88ADA9-A9A2-4684-A087-753232DDA2B5}"/>
              </a:ext>
            </a:extLst>
          </p:cNvPr>
          <p:cNvSpPr/>
          <p:nvPr/>
        </p:nvSpPr>
        <p:spPr>
          <a:xfrm>
            <a:off x="115605" y="6436529"/>
            <a:ext cx="11954935" cy="29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Current situation: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Loss time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to find pallet to chop stamp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FDC40E-08E6-4667-B74F-B2CC9F344CAE}"/>
              </a:ext>
            </a:extLst>
          </p:cNvPr>
          <p:cNvSpPr/>
          <p:nvPr/>
        </p:nvSpPr>
        <p:spPr>
          <a:xfrm>
            <a:off x="7635334" y="4791259"/>
            <a:ext cx="2469628" cy="4323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Chop stamp on Pallet sheet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AF5FC84-C742-4991-992E-4A43D882EB03}"/>
              </a:ext>
            </a:extLst>
          </p:cNvPr>
          <p:cNvSpPr/>
          <p:nvPr/>
        </p:nvSpPr>
        <p:spPr>
          <a:xfrm>
            <a:off x="-3872" y="-20915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Review OQC pickup sample &amp; chop stamp</a:t>
            </a:r>
          </a:p>
        </p:txBody>
      </p:sp>
    </p:spTree>
    <p:extLst>
      <p:ext uri="{BB962C8B-B14F-4D97-AF65-F5344CB8AC3E}">
        <p14:creationId xmlns:p14="http://schemas.microsoft.com/office/powerpoint/2010/main" val="10465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C92314D-A6A7-43A6-AC56-3D88BEFA44EB}"/>
              </a:ext>
            </a:extLst>
          </p:cNvPr>
          <p:cNvSpPr/>
          <p:nvPr/>
        </p:nvSpPr>
        <p:spPr>
          <a:xfrm>
            <a:off x="-3872" y="-20915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Request item addition</a:t>
            </a:r>
            <a:endParaRPr lang="en-US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03A198-E261-4BB7-81C6-DC59A885F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396"/>
              </p:ext>
            </p:extLst>
          </p:nvPr>
        </p:nvGraphicFramePr>
        <p:xfrm>
          <a:off x="333375" y="965736"/>
          <a:ext cx="7797797" cy="812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971">
                  <a:extLst>
                    <a:ext uri="{9D8B030D-6E8A-4147-A177-3AD203B41FA5}">
                      <a16:colId xmlns:a16="http://schemas.microsoft.com/office/drawing/2014/main" val="190237059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4008558708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160864878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82769862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1863629267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1644095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458196508"/>
                    </a:ext>
                  </a:extLst>
                </a:gridCol>
              </a:tblGrid>
              <a:tr h="528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 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Actual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Q'ty pallet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Serial 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06412"/>
                  </a:ext>
                </a:extLst>
              </a:tr>
              <a:tr h="283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VL-SE31KL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11-Sep-2024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2M-K12A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~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1034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BAB253-6E72-41BE-A431-6CA2671D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70266"/>
              </p:ext>
            </p:extLst>
          </p:nvPr>
        </p:nvGraphicFramePr>
        <p:xfrm>
          <a:off x="333375" y="2291698"/>
          <a:ext cx="11528425" cy="665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1064633413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712181891"/>
                    </a:ext>
                  </a:extLst>
                </a:gridCol>
                <a:gridCol w="1086674">
                  <a:extLst>
                    <a:ext uri="{9D8B030D-6E8A-4147-A177-3AD203B41FA5}">
                      <a16:colId xmlns:a16="http://schemas.microsoft.com/office/drawing/2014/main" val="418366154"/>
                    </a:ext>
                  </a:extLst>
                </a:gridCol>
                <a:gridCol w="863957">
                  <a:extLst>
                    <a:ext uri="{9D8B030D-6E8A-4147-A177-3AD203B41FA5}">
                      <a16:colId xmlns:a16="http://schemas.microsoft.com/office/drawing/2014/main" val="2616644874"/>
                    </a:ext>
                  </a:extLst>
                </a:gridCol>
                <a:gridCol w="1034949">
                  <a:extLst>
                    <a:ext uri="{9D8B030D-6E8A-4147-A177-3AD203B41FA5}">
                      <a16:colId xmlns:a16="http://schemas.microsoft.com/office/drawing/2014/main" val="3489293480"/>
                    </a:ext>
                  </a:extLst>
                </a:gridCol>
                <a:gridCol w="710965">
                  <a:extLst>
                    <a:ext uri="{9D8B030D-6E8A-4147-A177-3AD203B41FA5}">
                      <a16:colId xmlns:a16="http://schemas.microsoft.com/office/drawing/2014/main" val="3158965316"/>
                    </a:ext>
                  </a:extLst>
                </a:gridCol>
                <a:gridCol w="1070946">
                  <a:extLst>
                    <a:ext uri="{9D8B030D-6E8A-4147-A177-3AD203B41FA5}">
                      <a16:colId xmlns:a16="http://schemas.microsoft.com/office/drawing/2014/main" val="1294577546"/>
                    </a:ext>
                  </a:extLst>
                </a:gridCol>
                <a:gridCol w="683966">
                  <a:extLst>
                    <a:ext uri="{9D8B030D-6E8A-4147-A177-3AD203B41FA5}">
                      <a16:colId xmlns:a16="http://schemas.microsoft.com/office/drawing/2014/main" val="620005337"/>
                    </a:ext>
                  </a:extLst>
                </a:gridCol>
                <a:gridCol w="701965">
                  <a:extLst>
                    <a:ext uri="{9D8B030D-6E8A-4147-A177-3AD203B41FA5}">
                      <a16:colId xmlns:a16="http://schemas.microsoft.com/office/drawing/2014/main" val="3216060569"/>
                    </a:ext>
                  </a:extLst>
                </a:gridCol>
                <a:gridCol w="836957">
                  <a:extLst>
                    <a:ext uri="{9D8B030D-6E8A-4147-A177-3AD203B41FA5}">
                      <a16:colId xmlns:a16="http://schemas.microsoft.com/office/drawing/2014/main" val="537065467"/>
                    </a:ext>
                  </a:extLst>
                </a:gridCol>
                <a:gridCol w="683810">
                  <a:extLst>
                    <a:ext uri="{9D8B030D-6E8A-4147-A177-3AD203B41FA5}">
                      <a16:colId xmlns:a16="http://schemas.microsoft.com/office/drawing/2014/main" val="296228957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874620175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1344501894"/>
                    </a:ext>
                  </a:extLst>
                </a:gridCol>
              </a:tblGrid>
              <a:tr h="38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Model</a:t>
                      </a: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Ins'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Sampling check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General check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Pallet OQC chop OK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 check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Characteristic check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Specfi</a:t>
                      </a:r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check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Chamber test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Aging test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Drop test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Vibration test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Final judgment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247811"/>
                  </a:ext>
                </a:extLst>
              </a:tr>
              <a:tr h="277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VL-SE31KL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11-Sep-2024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21" marR="4521" marT="3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9109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5B5B6B-6094-497C-843C-988605EC2A4A}"/>
              </a:ext>
            </a:extLst>
          </p:cNvPr>
          <p:cNvSpPr/>
          <p:nvPr/>
        </p:nvSpPr>
        <p:spPr>
          <a:xfrm>
            <a:off x="-14223" y="542911"/>
            <a:ext cx="1647695" cy="280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fontAlgn="ctr">
              <a:buFont typeface="Wingdings" panose="05000000000000000000" pitchFamily="2" charset="2"/>
              <a:buChar char="q"/>
            </a:pPr>
            <a:r>
              <a:rPr lang="en-US" sz="16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FA confirm</a:t>
            </a:r>
            <a:endParaRPr lang="en-US" sz="1600" b="1" u="sng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C0B8D1-0419-4859-9070-C1809670C315}"/>
              </a:ext>
            </a:extLst>
          </p:cNvPr>
          <p:cNvSpPr/>
          <p:nvPr/>
        </p:nvSpPr>
        <p:spPr>
          <a:xfrm>
            <a:off x="-14223" y="1852281"/>
            <a:ext cx="1849865" cy="280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fontAlgn="ctr">
              <a:buFont typeface="Wingdings" panose="05000000000000000000" pitchFamily="2" charset="2"/>
              <a:buChar char="q"/>
            </a:pPr>
            <a:r>
              <a:rPr lang="en-US" sz="16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OQC confirm</a:t>
            </a:r>
            <a:endParaRPr lang="en-US" sz="1600" b="1" u="sng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8619B05-1103-49D9-9C9A-41EFC7C25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01606"/>
              </p:ext>
            </p:extLst>
          </p:nvPr>
        </p:nvGraphicFramePr>
        <p:xfrm>
          <a:off x="347598" y="3470176"/>
          <a:ext cx="7797797" cy="812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335">
                  <a:extLst>
                    <a:ext uri="{9D8B030D-6E8A-4147-A177-3AD203B41FA5}">
                      <a16:colId xmlns:a16="http://schemas.microsoft.com/office/drawing/2014/main" val="190237059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008558708"/>
                    </a:ext>
                  </a:extLst>
                </a:gridCol>
                <a:gridCol w="1166444">
                  <a:extLst>
                    <a:ext uri="{9D8B030D-6E8A-4147-A177-3AD203B41FA5}">
                      <a16:colId xmlns:a16="http://schemas.microsoft.com/office/drawing/2014/main" val="3160864878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827698624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1863629267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16440959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3458196508"/>
                    </a:ext>
                  </a:extLst>
                </a:gridCol>
              </a:tblGrid>
              <a:tr h="528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Inventory Q’ty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Shipment Q’ty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Ship by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Situation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Final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06412"/>
                  </a:ext>
                </a:extLst>
              </a:tr>
              <a:tr h="283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VL-SE31KL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</a:p>
                  </a:txBody>
                  <a:tcPr marL="6350" marR="6350" marT="52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103493"/>
                  </a:ext>
                </a:extLst>
              </a:tr>
            </a:tbl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33812C56-A5DC-4EC7-B5BB-07A3CA488952}"/>
              </a:ext>
            </a:extLst>
          </p:cNvPr>
          <p:cNvSpPr/>
          <p:nvPr/>
        </p:nvSpPr>
        <p:spPr>
          <a:xfrm>
            <a:off x="0" y="3016501"/>
            <a:ext cx="1843454" cy="280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fontAlgn="ctr">
              <a:buFont typeface="Wingdings" panose="05000000000000000000" pitchFamily="2" charset="2"/>
              <a:buChar char="q"/>
            </a:pPr>
            <a:r>
              <a:rPr lang="en-US" sz="16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SCM confirm</a:t>
            </a:r>
            <a:endParaRPr lang="en-US" sz="1600" b="1" u="sng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3F810E8-50D3-484C-BDBE-4EE5287045C7}"/>
              </a:ext>
            </a:extLst>
          </p:cNvPr>
          <p:cNvSpPr/>
          <p:nvPr/>
        </p:nvSpPr>
        <p:spPr>
          <a:xfrm>
            <a:off x="111106" y="4631707"/>
            <a:ext cx="3361888" cy="296524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New system link FA-SCM-OQC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FD42FF0-F45C-497C-A282-1D1ACC488623}"/>
              </a:ext>
            </a:extLst>
          </p:cNvPr>
          <p:cNvGrpSpPr/>
          <p:nvPr/>
        </p:nvGrpSpPr>
        <p:grpSpPr>
          <a:xfrm>
            <a:off x="4100329" y="4593922"/>
            <a:ext cx="3983598" cy="372094"/>
            <a:chOff x="46819" y="3551043"/>
            <a:chExt cx="2710358" cy="3676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37C1F78-121D-4CA5-8104-B3C7F1159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19" y="3731277"/>
              <a:ext cx="2083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CFEE36-D6CC-4471-8873-CDAFAAFA0396}"/>
                </a:ext>
              </a:extLst>
            </p:cNvPr>
            <p:cNvSpPr/>
            <p:nvPr/>
          </p:nvSpPr>
          <p:spPr>
            <a:xfrm>
              <a:off x="46819" y="3566874"/>
              <a:ext cx="564087" cy="347734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FA</a:t>
              </a:r>
              <a:endParaRPr lang="en-US" sz="12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862B9C-C84C-49F8-BE43-568A60099187}"/>
                </a:ext>
              </a:extLst>
            </p:cNvPr>
            <p:cNvSpPr/>
            <p:nvPr/>
          </p:nvSpPr>
          <p:spPr>
            <a:xfrm>
              <a:off x="1037732" y="3570981"/>
              <a:ext cx="643048" cy="347734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</a:t>
              </a:r>
              <a:endParaRPr lang="en-US" sz="12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D2318E5-18B9-4BBF-B7F7-12E15191E981}"/>
                </a:ext>
              </a:extLst>
            </p:cNvPr>
            <p:cNvSpPr/>
            <p:nvPr/>
          </p:nvSpPr>
          <p:spPr>
            <a:xfrm>
              <a:off x="2130434" y="3551043"/>
              <a:ext cx="626743" cy="347734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SCM</a:t>
              </a:r>
              <a:endParaRPr lang="en-US" sz="12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4BAB39-1EC8-4A2D-A387-FD875B73340E}"/>
                </a:ext>
              </a:extLst>
            </p:cNvPr>
            <p:cNvSpPr/>
            <p:nvPr/>
          </p:nvSpPr>
          <p:spPr>
            <a:xfrm>
              <a:off x="671931" y="3566874"/>
              <a:ext cx="323661" cy="138029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Link</a:t>
              </a:r>
              <a:endParaRPr lang="en-US" sz="800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C0D174-103D-4392-B852-321270616281}"/>
                </a:ext>
              </a:extLst>
            </p:cNvPr>
            <p:cNvSpPr/>
            <p:nvPr/>
          </p:nvSpPr>
          <p:spPr>
            <a:xfrm>
              <a:off x="1715779" y="3564432"/>
              <a:ext cx="339332" cy="140474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Link</a:t>
              </a:r>
              <a:endParaRPr lang="en-US" sz="800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D98A70-78A8-4F6E-9A59-F637130A2483}"/>
              </a:ext>
            </a:extLst>
          </p:cNvPr>
          <p:cNvGrpSpPr/>
          <p:nvPr/>
        </p:nvGrpSpPr>
        <p:grpSpPr>
          <a:xfrm>
            <a:off x="269238" y="5144180"/>
            <a:ext cx="2986164" cy="1569544"/>
            <a:chOff x="147431" y="5196829"/>
            <a:chExt cx="2747484" cy="1421443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DF05C77-C0D6-46EE-B521-1197779F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121" y="5487687"/>
              <a:ext cx="2646794" cy="113058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6B611F-174F-4706-9F61-B1ABE2691A7A}"/>
                </a:ext>
              </a:extLst>
            </p:cNvPr>
            <p:cNvSpPr/>
            <p:nvPr/>
          </p:nvSpPr>
          <p:spPr>
            <a:xfrm>
              <a:off x="147431" y="5196829"/>
              <a:ext cx="2561303" cy="265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buFont typeface="Wingdings" panose="05000000000000000000" pitchFamily="2" charset="2"/>
                <a:buChar char="§"/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Visualize OQC inspection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1AEC3F-204D-4FEF-AA09-BC631C868F9F}"/>
              </a:ext>
            </a:extLst>
          </p:cNvPr>
          <p:cNvGrpSpPr/>
          <p:nvPr/>
        </p:nvGrpSpPr>
        <p:grpSpPr>
          <a:xfrm>
            <a:off x="3846376" y="5145734"/>
            <a:ext cx="3068774" cy="1567990"/>
            <a:chOff x="3427276" y="5198876"/>
            <a:chExt cx="2668724" cy="142300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928471-4234-45F7-BCFD-A6C45750EBB5}"/>
                </a:ext>
              </a:extLst>
            </p:cNvPr>
            <p:cNvSpPr/>
            <p:nvPr/>
          </p:nvSpPr>
          <p:spPr>
            <a:xfrm>
              <a:off x="3427276" y="5198876"/>
              <a:ext cx="2490653" cy="26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buFont typeface="Wingdings" panose="05000000000000000000" pitchFamily="2" charset="2"/>
                <a:buChar char="§"/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Visualize FA Warehouse area</a:t>
              </a:r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B1A1E59-D915-4DA9-8C70-1957B10A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2119" y="5487687"/>
              <a:ext cx="2623881" cy="1134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28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35288</TotalTime>
  <Words>681</Words>
  <Application>Microsoft Office PowerPoint</Application>
  <PresentationFormat>Widescreen</PresentationFormat>
  <Paragraphs>196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Meiryo UI</vt:lpstr>
      <vt:lpstr>游ゴシック</vt:lpstr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THI_Hoa</dc:creator>
  <cp:lastModifiedBy>Tu Nguyen Quoc</cp:lastModifiedBy>
  <cp:revision>1838</cp:revision>
  <cp:lastPrinted>2023-08-11T06:41:35Z</cp:lastPrinted>
  <dcterms:created xsi:type="dcterms:W3CDTF">2023-04-06T07:55:22Z</dcterms:created>
  <dcterms:modified xsi:type="dcterms:W3CDTF">2024-09-11T02:14:40Z</dcterms:modified>
</cp:coreProperties>
</file>