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6012D"/>
    <a:srgbClr val="0B0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5011227893563737E-2"/>
          <c:y val="0.37600047668770148"/>
          <c:w val="0.88636535381851222"/>
          <c:h val="0.47512995414718301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Sheet2!$A$5</c:f>
              <c:strCache>
                <c:ptCount val="1"/>
                <c:pt idx="0">
                  <c:v>Cirle time (min)</c:v>
                </c:pt>
              </c:strCache>
            </c:strRef>
          </c:tx>
          <c:spPr>
            <a:solidFill>
              <a:srgbClr val="4472C4">
                <a:lumMod val="60000"/>
                <a:lumOff val="4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2373965143316537E-17"/>
                  <c:y val="7.207064057747277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46C-4B7E-B776-F1544486F3E9}"/>
                </c:ext>
              </c:extLst>
            </c:dLbl>
            <c:dLbl>
              <c:idx val="1"/>
              <c:layout>
                <c:manualLayout>
                  <c:x val="-7.0634934549031244E-3"/>
                  <c:y val="8.938163207642332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46C-4B7E-B776-F1544486F3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Sheet2!$B$3:$C$3</c:f>
              <c:strCache>
                <c:ptCount val="2"/>
                <c:pt idx="0">
                  <c:v>Appearance </c:v>
                </c:pt>
                <c:pt idx="1">
                  <c:v>Packing</c:v>
                </c:pt>
              </c:strCache>
            </c:strRef>
          </c:cat>
          <c:val>
            <c:numRef>
              <c:f>Sheet2!$B$5:$C$5</c:f>
              <c:numCache>
                <c:formatCode>0.0</c:formatCode>
                <c:ptCount val="2"/>
                <c:pt idx="0">
                  <c:v>5.6554833333333336</c:v>
                </c:pt>
                <c:pt idx="1">
                  <c:v>2.3616752314814824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6C-4B7E-B776-F1544486F3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3529215"/>
        <c:axId val="813533791"/>
      </c:barChart>
      <c:lineChart>
        <c:grouping val="standard"/>
        <c:varyColors val="0"/>
        <c:ser>
          <c:idx val="0"/>
          <c:order val="0"/>
          <c:tx>
            <c:strRef>
              <c:f>Sheet2!$A$4</c:f>
              <c:strCache>
                <c:ptCount val="1"/>
                <c:pt idx="0">
                  <c:v>Tact time (min)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002060"/>
                </a:solidFill>
                <a:ln w="9525">
                  <a:solidFill>
                    <a:srgbClr val="002060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00206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46C-4B7E-B776-F1544486F3E9}"/>
              </c:ext>
            </c:extLst>
          </c:dPt>
          <c:dLbls>
            <c:dLbl>
              <c:idx val="0"/>
              <c:layout>
                <c:manualLayout>
                  <c:x val="0.23319276675055717"/>
                  <c:y val="-6.730752432914846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="1">
                        <a:solidFill>
                          <a:schemeClr val="tx1"/>
                        </a:solidFill>
                      </a:rPr>
                      <a:t>TT=</a:t>
                    </a:r>
                    <a:fld id="{D6A8E4C2-55AF-40D3-8AA3-8CED22879D70}" type="VALUE">
                      <a:rPr lang="en-US" sz="1200" b="1">
                        <a:solidFill>
                          <a:schemeClr val="tx1"/>
                        </a:solidFill>
                      </a:rPr>
                      <a:pPr>
                        <a:defRPr sz="1200" b="1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sz="1200" b="1">
                        <a:solidFill>
                          <a:schemeClr val="tx1"/>
                        </a:solidFill>
                      </a:rPr>
                      <a:t>min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87604690117253"/>
                      <c:h val="0.1344715324046032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46C-4B7E-B776-F1544486F3E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46C-4B7E-B776-F1544486F3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Sheet2!$B$3:$C$3</c:f>
              <c:strCache>
                <c:ptCount val="2"/>
                <c:pt idx="0">
                  <c:v>Appearance </c:v>
                </c:pt>
                <c:pt idx="1">
                  <c:v>Packing</c:v>
                </c:pt>
              </c:strCache>
            </c:strRef>
          </c:cat>
          <c:val>
            <c:numRef>
              <c:f>Sheet2!$B$4:$C$4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46C-4B7E-B776-F1544486F3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3529215"/>
        <c:axId val="813533791"/>
      </c:lineChart>
      <c:catAx>
        <c:axId val="813529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13533791"/>
        <c:crosses val="autoZero"/>
        <c:auto val="1"/>
        <c:lblAlgn val="ctr"/>
        <c:lblOffset val="100"/>
        <c:noMultiLvlLbl val="0"/>
      </c:catAx>
      <c:valAx>
        <c:axId val="813533791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52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1887717181727109E-2"/>
          <c:y val="1.8517597581004169E-2"/>
          <c:w val="0.89999973621387774"/>
          <c:h val="0.115807086614173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ysClr val="window" lastClr="FFFFFF">
          <a:lumMod val="50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16352316425564"/>
          <c:y val="0.23391812865497075"/>
          <c:w val="0.79622908969484152"/>
          <c:h val="0.62873715765913551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Sheet2!$A$5</c:f>
              <c:strCache>
                <c:ptCount val="1"/>
                <c:pt idx="0">
                  <c:v>Cirle time (min)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6.3091608021279425E-3"/>
                  <c:y val="3.80341818483114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90-44B3-805A-5B752E7805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Sheet2!$D$3:$E$3</c:f>
              <c:strCache>
                <c:ptCount val="2"/>
                <c:pt idx="0">
                  <c:v>Appearance </c:v>
                </c:pt>
                <c:pt idx="1">
                  <c:v> Appearance &amp;Packing</c:v>
                </c:pt>
              </c:strCache>
            </c:strRef>
          </c:cat>
          <c:val>
            <c:numRef>
              <c:f>Sheet2!$D$5:$E$5</c:f>
              <c:numCache>
                <c:formatCode>0.0</c:formatCode>
                <c:ptCount val="2"/>
                <c:pt idx="0" formatCode="General">
                  <c:v>0</c:v>
                </c:pt>
                <c:pt idx="1">
                  <c:v>4.8723504629629648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90-44B3-805A-5B752E780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3529215"/>
        <c:axId val="813533791"/>
      </c:barChart>
      <c:lineChart>
        <c:grouping val="standard"/>
        <c:varyColors val="0"/>
        <c:ser>
          <c:idx val="0"/>
          <c:order val="0"/>
          <c:tx>
            <c:strRef>
              <c:f>Sheet2!$A$4</c:f>
              <c:strCache>
                <c:ptCount val="1"/>
                <c:pt idx="0">
                  <c:v>Tact time (min)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"/>
                  <c:y val="-7.150201838374728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 dirty="0"/>
                      <a:t>TT=</a:t>
                    </a:r>
                    <a:fld id="{2E59E2B0-BD7F-4C8F-9F3E-4A25C0768152}" type="VALUE">
                      <a:rPr lang="en-US" b="1" smtClean="0"/>
                      <a:pPr>
                        <a:defRPr sz="1200" b="1"/>
                      </a:pPr>
                      <a:t>[VALUE]</a:t>
                    </a:fld>
                    <a:r>
                      <a:rPr lang="en-US" b="1" dirty="0"/>
                      <a:t>min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990-44B3-805A-5B752E78053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990-44B3-805A-5B752E7805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Sheet2!$D$3:$E$3</c:f>
              <c:strCache>
                <c:ptCount val="2"/>
                <c:pt idx="0">
                  <c:v>Appearance </c:v>
                </c:pt>
                <c:pt idx="1">
                  <c:v> Appearance &amp;Packing</c:v>
                </c:pt>
              </c:strCache>
            </c:strRef>
          </c:cat>
          <c:val>
            <c:numRef>
              <c:f>Sheet2!$D$4:$E$4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90-44B3-805A-5B752E780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3529215"/>
        <c:axId val="813533791"/>
      </c:lineChart>
      <c:catAx>
        <c:axId val="813529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13533791"/>
        <c:crosses val="autoZero"/>
        <c:auto val="1"/>
        <c:lblAlgn val="ctr"/>
        <c:lblOffset val="100"/>
        <c:noMultiLvlLbl val="0"/>
      </c:catAx>
      <c:valAx>
        <c:axId val="813533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52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1887717181727109E-2"/>
          <c:y val="1.8517597581004169E-2"/>
          <c:w val="0.89999973621387774"/>
          <c:h val="0.115807086614173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16363394658231"/>
          <c:y val="0.26561335608729092"/>
          <c:w val="0.79622908969484152"/>
          <c:h val="0.5832358674463937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Sheet2!$A$5</c:f>
              <c:strCache>
                <c:ptCount val="1"/>
                <c:pt idx="0">
                  <c:v>Cirle time (min)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3.1616334043747711E-3"/>
                  <c:y val="2.535612123220766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F7A-4FCA-A8FF-F4EDB874B6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Sheet2!$F$3:$G$3</c:f>
              <c:strCache>
                <c:ptCount val="2"/>
                <c:pt idx="0">
                  <c:v>Appearance </c:v>
                </c:pt>
                <c:pt idx="1">
                  <c:v> Appearance &amp;Packing</c:v>
                </c:pt>
              </c:strCache>
            </c:strRef>
          </c:cat>
          <c:val>
            <c:numRef>
              <c:f>Sheet2!$F$5:$G$5</c:f>
              <c:numCache>
                <c:formatCode>General</c:formatCode>
                <c:ptCount val="2"/>
                <c:pt idx="0">
                  <c:v>0</c:v>
                </c:pt>
                <c:pt idx="1">
                  <c:v>5.71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7A-4FCA-A8FF-F4EDB874B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3529215"/>
        <c:axId val="813533791"/>
      </c:barChart>
      <c:lineChart>
        <c:grouping val="standard"/>
        <c:varyColors val="0"/>
        <c:ser>
          <c:idx val="0"/>
          <c:order val="0"/>
          <c:tx>
            <c:strRef>
              <c:f>Sheet2!$A$4</c:f>
              <c:strCache>
                <c:ptCount val="1"/>
                <c:pt idx="0">
                  <c:v>Tact time (min)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0"/>
                  <c:y val="-6.339030308051922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00" b="1" dirty="0"/>
                      <a:t>TT=4min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FF7A-4FCA-A8FF-F4EDB874B6E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F7A-4FCA-A8FF-F4EDB874B6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Sheet2!$F$3:$G$3</c:f>
              <c:strCache>
                <c:ptCount val="2"/>
                <c:pt idx="0">
                  <c:v>Appearance </c:v>
                </c:pt>
                <c:pt idx="1">
                  <c:v> Appearance &amp;Packing</c:v>
                </c:pt>
              </c:strCache>
            </c:strRef>
          </c:cat>
          <c:val>
            <c:numRef>
              <c:f>Sheet2!$F$4:$G$4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7A-4FCA-A8FF-F4EDB874B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3529215"/>
        <c:axId val="813533791"/>
      </c:lineChart>
      <c:catAx>
        <c:axId val="813529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13533791"/>
        <c:crosses val="autoZero"/>
        <c:auto val="1"/>
        <c:lblAlgn val="ctr"/>
        <c:lblOffset val="100"/>
        <c:noMultiLvlLbl val="0"/>
      </c:catAx>
      <c:valAx>
        <c:axId val="813533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52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1887717181727109E-2"/>
          <c:y val="1.8517597581004169E-2"/>
          <c:w val="0.89999973621387774"/>
          <c:h val="0.115807086614173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6C55-DCE4-4820-974C-E6B3ADD35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C1C76-AEAD-46EE-ACD5-F3A949A1D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373D6-5D84-4489-86E0-E26388B1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F8F6-A118-4219-AD82-54ED9AE1C93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BBF5-61EC-4203-8CCF-D80AECF8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E86D-9446-473A-BBB4-A6DC5D54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F8A-6CCA-4528-8CA8-816C5C14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9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86E4-F65F-4F75-811F-16CA7D6C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3B769-B46F-4E17-A5C2-01D7D304F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23303-2447-4157-A4CB-B2063E09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F8F6-A118-4219-AD82-54ED9AE1C93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C5A77-9F0E-42BC-AA18-BE502FD5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AF4B3-70EC-4BA1-9417-42EA42EE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F8A-6CCA-4528-8CA8-816C5C14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60D94-F897-462C-A731-931AFC974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AD3BB-927F-438D-9139-34ABD6A98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D657D-68CA-49B3-96B8-0F325627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F8F6-A118-4219-AD82-54ED9AE1C93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3CB9-33D8-4BA4-B649-D7881C0E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D4E09-6FE2-4490-8841-5BDD4357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F8A-6CCA-4528-8CA8-816C5C14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1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D585-8E0F-4482-86D0-25B574FD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7266-7B5F-4E4F-BE7B-96FC90B66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0843-C410-414F-8F6C-95DD8452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F8F6-A118-4219-AD82-54ED9AE1C93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40B15-221C-4354-A254-135D8F5A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428A2-4083-4666-8C05-9759A8EE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F8A-6CCA-4528-8CA8-816C5C14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7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E60C-933D-46F9-95B3-5F7FFA1E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66094-7881-4ABC-9182-D4A795F01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51B2-7087-4655-AD96-C4F74202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F8F6-A118-4219-AD82-54ED9AE1C93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C544-891F-4B45-B636-75460D0F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C8A0E-13F2-4291-BE54-E3F57504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F8A-6CCA-4528-8CA8-816C5C14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6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E17-DC7E-46B0-8A59-4047110E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840B8-CCC9-424C-894F-7DB2740CD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AA814-4075-441D-9528-1758EDC92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6DD01-5A3B-4DB2-8499-D885E9D5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F8F6-A118-4219-AD82-54ED9AE1C93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9790F-7E33-4209-A751-963849E5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B12B6-EFC5-4C2B-9294-B5710B5D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F8A-6CCA-4528-8CA8-816C5C14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522F-FA97-41D0-9B1B-3C5EABB2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8CB9A-6463-44A7-9B77-F576E095F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8B7D-7D14-4465-B37C-885FEEBC6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A6AEB-3B34-4CB8-AB2F-7B05AA5B6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03D28-B4E3-4E1B-A2B8-A63ABA3D4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D3FE4-1D16-46FB-A35C-911199B3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F8F6-A118-4219-AD82-54ED9AE1C93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96B21-F319-4451-8AA6-EA2E9C08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0025-DF17-464D-9BF7-C7FAAFCF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F8A-6CCA-4528-8CA8-816C5C14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F514-D5EC-4556-B0CB-6E7C2470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36763-72D7-418D-BA13-38105C88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F8F6-A118-4219-AD82-54ED9AE1C93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A392F-AA29-44F7-97D4-2F42752E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B2873-6AD6-4ECF-B4F5-3B1ADBE1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F8A-6CCA-4528-8CA8-816C5C14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7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83C34-138E-44DF-91E4-C923970C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F8F6-A118-4219-AD82-54ED9AE1C93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AD3E2-8751-4271-86B0-27C50627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E4E57-3AB8-4A43-A455-A99B3EB5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F8A-6CCA-4528-8CA8-816C5C14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9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1DD4-2337-4DE3-8534-4F9AC9B8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A342-0BB9-4495-ADB2-4BA453A8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CF809-2BC1-40DC-A65B-267E28A13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618BB-1985-487A-8C33-3D66584D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F8F6-A118-4219-AD82-54ED9AE1C93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0AA7A-A8D5-456A-B697-2B247F94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D65E6-6E10-4B11-BC6A-359F0FAD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F8A-6CCA-4528-8CA8-816C5C14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7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3ABB-250F-4EB7-B2C9-39634E67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0260F-DAD9-40F2-B418-E38B7535A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6B09-2BFF-45F0-8C32-CEFB44B2B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0469C-B319-4F09-8A99-AB39F967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F8F6-A118-4219-AD82-54ED9AE1C93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AB16-438B-4167-B1E6-3E1DB9DF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5EB17-FF80-4F8C-90B7-EBFC0DF0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F8A-6CCA-4528-8CA8-816C5C14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1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3E944-C672-41D4-9300-49A38D33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BC843-F95C-4CA4-8965-21450C69B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F4737-4936-45CB-8C4E-E6583C828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4F8F6-A118-4219-AD82-54ED9AE1C93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D6814-851E-436E-B9C5-3B4B5FCE4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3AAB6-21B3-47C2-BAAA-190A513F4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67F8A-6CCA-4528-8CA8-816C5C149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8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chart" Target="../charts/chart1.xml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11" Type="http://schemas.microsoft.com/office/2007/relationships/hdphoto" Target="../media/hdphoto2.wdp"/><Relationship Id="rId5" Type="http://schemas.openxmlformats.org/officeDocument/2006/relationships/chart" Target="../charts/chart2.xml"/><Relationship Id="rId1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E846B9-4D0F-4D62-813A-8F87F3750587}"/>
              </a:ext>
            </a:extLst>
          </p:cNvPr>
          <p:cNvSpPr/>
          <p:nvPr/>
        </p:nvSpPr>
        <p:spPr>
          <a:xfrm>
            <a:off x="0" y="0"/>
            <a:ext cx="12192000" cy="325303"/>
          </a:xfrm>
          <a:prstGeom prst="rect">
            <a:avLst/>
          </a:prstGeom>
          <a:solidFill>
            <a:srgbClr val="060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EXPLAIN APPEARANCE /PACKING OPERATION : VC MACHINE vs OCR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026D4-9807-483A-A4E1-2D5EDE1D3E51}"/>
              </a:ext>
            </a:extLst>
          </p:cNvPr>
          <p:cNvSpPr txBox="1"/>
          <p:nvPr/>
        </p:nvSpPr>
        <p:spPr>
          <a:xfrm>
            <a:off x="-48900" y="421957"/>
            <a:ext cx="7006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Wingdings" panose="05000000000000000000" pitchFamily="2" charset="2"/>
              <a:buChar char="v"/>
            </a:pP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Simulation HC &amp; Circle time Appearance &amp; Packing process: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EA89BE-2940-4EBF-BCDF-B203A81FDA42}"/>
              </a:ext>
            </a:extLst>
          </p:cNvPr>
          <p:cNvGrpSpPr/>
          <p:nvPr/>
        </p:nvGrpSpPr>
        <p:grpSpPr>
          <a:xfrm>
            <a:off x="131439" y="3584048"/>
            <a:ext cx="2477416" cy="2184885"/>
            <a:chOff x="657546" y="2414428"/>
            <a:chExt cx="3308278" cy="1762160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25CB8476-026C-4092-950B-D8A99CFCD08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2787301"/>
                </p:ext>
              </p:extLst>
            </p:nvPr>
          </p:nvGraphicFramePr>
          <p:xfrm>
            <a:off x="657546" y="2414428"/>
            <a:ext cx="3308278" cy="1762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4101A54-481C-456F-BB1D-BF643816B254}"/>
                </a:ext>
              </a:extLst>
            </p:cNvPr>
            <p:cNvSpPr/>
            <p:nvPr/>
          </p:nvSpPr>
          <p:spPr>
            <a:xfrm>
              <a:off x="1366857" y="2661006"/>
              <a:ext cx="807367" cy="226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1 pax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29ED2D-104C-43C6-B575-4525859C9B54}"/>
                </a:ext>
              </a:extLst>
            </p:cNvPr>
            <p:cNvSpPr/>
            <p:nvPr/>
          </p:nvSpPr>
          <p:spPr>
            <a:xfrm>
              <a:off x="2815512" y="2661006"/>
              <a:ext cx="807367" cy="226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4 pax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81F97BF-6C51-4170-9E36-59B6C4F03398}"/>
              </a:ext>
            </a:extLst>
          </p:cNvPr>
          <p:cNvSpPr txBox="1"/>
          <p:nvPr/>
        </p:nvSpPr>
        <p:spPr>
          <a:xfrm>
            <a:off x="131437" y="919872"/>
            <a:ext cx="2477416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Manual Appearance &amp; Packing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68EC5B-3959-4104-908A-EC101B3AF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38" y="1288262"/>
            <a:ext cx="2477416" cy="2036380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F86EE97-285F-4BE8-9AF6-A6BF7966C1FC}"/>
              </a:ext>
            </a:extLst>
          </p:cNvPr>
          <p:cNvSpPr/>
          <p:nvPr/>
        </p:nvSpPr>
        <p:spPr>
          <a:xfrm rot="10800000">
            <a:off x="131437" y="3383704"/>
            <a:ext cx="2402959" cy="13614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A253E-3A89-4211-A001-A821F10243F1}"/>
              </a:ext>
            </a:extLst>
          </p:cNvPr>
          <p:cNvSpPr txBox="1"/>
          <p:nvPr/>
        </p:nvSpPr>
        <p:spPr>
          <a:xfrm>
            <a:off x="119143" y="5905077"/>
            <a:ext cx="2477416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8275" indent="-168275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Appearance over TT : 1.7min</a:t>
            </a:r>
          </a:p>
          <a:p>
            <a:pPr marL="168275" indent="-168275"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Packing under TT     : 1.6min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Replace to hard work &amp; share job for appearance process</a:t>
            </a:r>
            <a:endParaRPr lang="en-US" sz="1200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EF4773-87E6-43E0-9E0E-3DDA0DF0B919}"/>
              </a:ext>
            </a:extLst>
          </p:cNvPr>
          <p:cNvSpPr txBox="1"/>
          <p:nvPr/>
        </p:nvSpPr>
        <p:spPr>
          <a:xfrm>
            <a:off x="2703382" y="919872"/>
            <a:ext cx="3152890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Apply VC Machine &amp; Packing By Robot Arm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7E61DD-9640-40C3-920C-62AF2EED9F4B}"/>
              </a:ext>
            </a:extLst>
          </p:cNvPr>
          <p:cNvSpPr txBox="1"/>
          <p:nvPr/>
        </p:nvSpPr>
        <p:spPr>
          <a:xfrm>
            <a:off x="2712272" y="5905076"/>
            <a:ext cx="3152890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8275" indent="-168275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Appearance save HC: 1pax</a:t>
            </a:r>
          </a:p>
          <a:p>
            <a:pPr marL="168275" indent="-168275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Packing by robot aim save :2 pax</a:t>
            </a:r>
          </a:p>
          <a:p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 TT : 0.9min </a:t>
            </a:r>
            <a:r>
              <a:rPr lang="en-US" sz="12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Share job for </a:t>
            </a:r>
            <a:br>
              <a:rPr lang="en-US" sz="12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12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sz="1200" dirty="0" err="1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L.leader</a:t>
            </a:r>
            <a:r>
              <a:rPr lang="en-US" sz="1200" dirty="0">
                <a:solidFill>
                  <a:srgbClr val="0070C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sz="1200" dirty="0">
              <a:solidFill>
                <a:srgbClr val="0070C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BD4E9A-634D-4F45-8C02-22135DDF2271}"/>
              </a:ext>
            </a:extLst>
          </p:cNvPr>
          <p:cNvSpPr txBox="1"/>
          <p:nvPr/>
        </p:nvSpPr>
        <p:spPr>
          <a:xfrm>
            <a:off x="5984776" y="919872"/>
            <a:ext cx="3260260" cy="28469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Apply OCR VC &amp; Packing By Robot Arm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5406E2-15BE-4379-B88A-CD29A19129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81" y="1335551"/>
            <a:ext cx="3152889" cy="200448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25CB8476-026C-4092-950B-D8A99CFCD0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532679"/>
              </p:ext>
            </p:extLst>
          </p:nvPr>
        </p:nvGraphicFramePr>
        <p:xfrm>
          <a:off x="2703382" y="3599438"/>
          <a:ext cx="3152889" cy="216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3531BE37-BCBE-415C-A9A5-E2B266E1267C}"/>
              </a:ext>
            </a:extLst>
          </p:cNvPr>
          <p:cNvSpPr/>
          <p:nvPr/>
        </p:nvSpPr>
        <p:spPr>
          <a:xfrm>
            <a:off x="3454588" y="3881939"/>
            <a:ext cx="546007" cy="256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0 pax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A6C991-A9DC-48E9-81A7-219872D25BBC}"/>
              </a:ext>
            </a:extLst>
          </p:cNvPr>
          <p:cNvSpPr/>
          <p:nvPr/>
        </p:nvSpPr>
        <p:spPr>
          <a:xfrm>
            <a:off x="4710703" y="3883051"/>
            <a:ext cx="546007" cy="2440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2 pax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643F9BE-A93E-4CB4-86DD-7A993BF93943}"/>
              </a:ext>
            </a:extLst>
          </p:cNvPr>
          <p:cNvSpPr/>
          <p:nvPr/>
        </p:nvSpPr>
        <p:spPr>
          <a:xfrm rot="10800000">
            <a:off x="3078345" y="3401847"/>
            <a:ext cx="2402959" cy="13577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25CB8476-026C-4092-950B-D8A99CFCD0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229115"/>
              </p:ext>
            </p:extLst>
          </p:nvPr>
        </p:nvGraphicFramePr>
        <p:xfrm>
          <a:off x="5984775" y="3599439"/>
          <a:ext cx="3252986" cy="216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A8C0881-321B-4BF4-AE86-0EB28CEFFC4D}"/>
              </a:ext>
            </a:extLst>
          </p:cNvPr>
          <p:cNvSpPr txBox="1"/>
          <p:nvPr/>
        </p:nvSpPr>
        <p:spPr>
          <a:xfrm>
            <a:off x="5977501" y="5915378"/>
            <a:ext cx="3267536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8275" indent="-168275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Semi auto Appearance by OCR common HC with packing</a:t>
            </a:r>
          </a:p>
          <a:p>
            <a:pPr marL="225425" indent="-225425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Packing </a:t>
            </a:r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 TT : 1.7min</a:t>
            </a:r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Need keep 1 pax appearance</a:t>
            </a:r>
            <a:endParaRPr lang="en-US" sz="1200" b="1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1E15D7-0F25-417F-8702-CB9A70F88A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3757" y="1335551"/>
            <a:ext cx="3252986" cy="20044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7BE416E-DEB3-4CA8-B090-02CE08C9577A}"/>
              </a:ext>
            </a:extLst>
          </p:cNvPr>
          <p:cNvSpPr/>
          <p:nvPr/>
        </p:nvSpPr>
        <p:spPr>
          <a:xfrm rot="10800000">
            <a:off x="6328120" y="3416269"/>
            <a:ext cx="2402959" cy="13614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A66BE1-4314-4127-938F-4F2970D989E4}"/>
              </a:ext>
            </a:extLst>
          </p:cNvPr>
          <p:cNvSpPr txBox="1"/>
          <p:nvPr/>
        </p:nvSpPr>
        <p:spPr>
          <a:xfrm>
            <a:off x="9229649" y="442736"/>
            <a:ext cx="2818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Wingdings" panose="05000000000000000000" pitchFamily="2" charset="2"/>
              <a:buChar char="v"/>
            </a:pP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Compare function OCR vs VC machine 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D3B7AC-5439-4D33-9FAB-F7B1C6175485}"/>
              </a:ext>
            </a:extLst>
          </p:cNvPr>
          <p:cNvGrpSpPr/>
          <p:nvPr/>
        </p:nvGrpSpPr>
        <p:grpSpPr>
          <a:xfrm>
            <a:off x="10860026" y="1465206"/>
            <a:ext cx="1274529" cy="1083490"/>
            <a:chOff x="7979184" y="1960208"/>
            <a:chExt cx="3342231" cy="4022828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266EAA4-41F5-4CE7-B20F-60F5792F0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184" y="1960208"/>
              <a:ext cx="3342231" cy="4022828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98F4B0C-A745-46DA-B4B5-1AAFC9A0FD74}"/>
                </a:ext>
              </a:extLst>
            </p:cNvPr>
            <p:cNvGrpSpPr/>
            <p:nvPr/>
          </p:nvGrpSpPr>
          <p:grpSpPr>
            <a:xfrm>
              <a:off x="9230820" y="3877045"/>
              <a:ext cx="714275" cy="249153"/>
              <a:chOff x="1889476" y="3962353"/>
              <a:chExt cx="714275" cy="249153"/>
            </a:xfrm>
          </p:grpSpPr>
          <p:sp>
            <p:nvSpPr>
              <p:cNvPr id="34" name="Curved Left Arrow 89">
                <a:extLst>
                  <a:ext uri="{FF2B5EF4-FFF2-40B4-BE49-F238E27FC236}">
                    <a16:creationId xmlns:a16="http://schemas.microsoft.com/office/drawing/2014/main" id="{8EC1B3D4-5207-44B7-8341-777985BADD53}"/>
                  </a:ext>
                </a:extLst>
              </p:cNvPr>
              <p:cNvSpPr/>
              <p:nvPr/>
            </p:nvSpPr>
            <p:spPr>
              <a:xfrm>
                <a:off x="2219844" y="3982906"/>
                <a:ext cx="383907" cy="228600"/>
              </a:xfrm>
              <a:prstGeom prst="curvedLeftArrow">
                <a:avLst>
                  <a:gd name="adj1" fmla="val 6362"/>
                  <a:gd name="adj2" fmla="val 27985"/>
                  <a:gd name="adj3" fmla="val 62779"/>
                </a:avLst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urved Left Arrow 90">
                <a:extLst>
                  <a:ext uri="{FF2B5EF4-FFF2-40B4-BE49-F238E27FC236}">
                    <a16:creationId xmlns:a16="http://schemas.microsoft.com/office/drawing/2014/main" id="{B0126D21-8F93-41B3-980A-E677E18A551A}"/>
                  </a:ext>
                </a:extLst>
              </p:cNvPr>
              <p:cNvSpPr/>
              <p:nvPr/>
            </p:nvSpPr>
            <p:spPr>
              <a:xfrm flipH="1" flipV="1">
                <a:off x="1889476" y="3962353"/>
                <a:ext cx="330368" cy="228600"/>
              </a:xfrm>
              <a:prstGeom prst="curvedLeftArrow">
                <a:avLst>
                  <a:gd name="adj1" fmla="val 8445"/>
                  <a:gd name="adj2" fmla="val 27985"/>
                  <a:gd name="adj3" fmla="val 61738"/>
                </a:avLst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Left-Right Arrow 1">
              <a:extLst>
                <a:ext uri="{FF2B5EF4-FFF2-40B4-BE49-F238E27FC236}">
                  <a16:creationId xmlns:a16="http://schemas.microsoft.com/office/drawing/2014/main" id="{F33D6CAE-D585-4EFA-AC28-88B6D60194C4}"/>
                </a:ext>
              </a:extLst>
            </p:cNvPr>
            <p:cNvSpPr/>
            <p:nvPr/>
          </p:nvSpPr>
          <p:spPr>
            <a:xfrm rot="2443550">
              <a:off x="9696737" y="4604758"/>
              <a:ext cx="638539" cy="254582"/>
            </a:xfrm>
            <a:custGeom>
              <a:avLst/>
              <a:gdLst>
                <a:gd name="connsiteX0" fmla="*/ 0 w 603069"/>
                <a:gd name="connsiteY0" fmla="*/ 119094 h 238187"/>
                <a:gd name="connsiteX1" fmla="*/ 119094 w 603069"/>
                <a:gd name="connsiteY1" fmla="*/ 0 h 238187"/>
                <a:gd name="connsiteX2" fmla="*/ 119094 w 603069"/>
                <a:gd name="connsiteY2" fmla="*/ 83838 h 238187"/>
                <a:gd name="connsiteX3" fmla="*/ 483976 w 603069"/>
                <a:gd name="connsiteY3" fmla="*/ 83838 h 238187"/>
                <a:gd name="connsiteX4" fmla="*/ 483976 w 603069"/>
                <a:gd name="connsiteY4" fmla="*/ 0 h 238187"/>
                <a:gd name="connsiteX5" fmla="*/ 603069 w 603069"/>
                <a:gd name="connsiteY5" fmla="*/ 119094 h 238187"/>
                <a:gd name="connsiteX6" fmla="*/ 483976 w 603069"/>
                <a:gd name="connsiteY6" fmla="*/ 238187 h 238187"/>
                <a:gd name="connsiteX7" fmla="*/ 483976 w 603069"/>
                <a:gd name="connsiteY7" fmla="*/ 154349 h 238187"/>
                <a:gd name="connsiteX8" fmla="*/ 119094 w 603069"/>
                <a:gd name="connsiteY8" fmla="*/ 154349 h 238187"/>
                <a:gd name="connsiteX9" fmla="*/ 119094 w 603069"/>
                <a:gd name="connsiteY9" fmla="*/ 238187 h 238187"/>
                <a:gd name="connsiteX10" fmla="*/ 0 w 603069"/>
                <a:gd name="connsiteY10" fmla="*/ 119094 h 238187"/>
                <a:gd name="connsiteX0" fmla="*/ 0 w 603069"/>
                <a:gd name="connsiteY0" fmla="*/ 119094 h 250439"/>
                <a:gd name="connsiteX1" fmla="*/ 119094 w 603069"/>
                <a:gd name="connsiteY1" fmla="*/ 0 h 250439"/>
                <a:gd name="connsiteX2" fmla="*/ 119094 w 603069"/>
                <a:gd name="connsiteY2" fmla="*/ 83838 h 250439"/>
                <a:gd name="connsiteX3" fmla="*/ 483976 w 603069"/>
                <a:gd name="connsiteY3" fmla="*/ 83838 h 250439"/>
                <a:gd name="connsiteX4" fmla="*/ 483976 w 603069"/>
                <a:gd name="connsiteY4" fmla="*/ 0 h 250439"/>
                <a:gd name="connsiteX5" fmla="*/ 603069 w 603069"/>
                <a:gd name="connsiteY5" fmla="*/ 119094 h 250439"/>
                <a:gd name="connsiteX6" fmla="*/ 389938 w 603069"/>
                <a:gd name="connsiteY6" fmla="*/ 250439 h 250439"/>
                <a:gd name="connsiteX7" fmla="*/ 483976 w 603069"/>
                <a:gd name="connsiteY7" fmla="*/ 154349 h 250439"/>
                <a:gd name="connsiteX8" fmla="*/ 119094 w 603069"/>
                <a:gd name="connsiteY8" fmla="*/ 154349 h 250439"/>
                <a:gd name="connsiteX9" fmla="*/ 119094 w 603069"/>
                <a:gd name="connsiteY9" fmla="*/ 238187 h 250439"/>
                <a:gd name="connsiteX10" fmla="*/ 0 w 603069"/>
                <a:gd name="connsiteY10" fmla="*/ 119094 h 250439"/>
                <a:gd name="connsiteX0" fmla="*/ 0 w 603069"/>
                <a:gd name="connsiteY0" fmla="*/ 119094 h 250439"/>
                <a:gd name="connsiteX1" fmla="*/ 119094 w 603069"/>
                <a:gd name="connsiteY1" fmla="*/ 0 h 250439"/>
                <a:gd name="connsiteX2" fmla="*/ 119094 w 603069"/>
                <a:gd name="connsiteY2" fmla="*/ 83838 h 250439"/>
                <a:gd name="connsiteX3" fmla="*/ 483976 w 603069"/>
                <a:gd name="connsiteY3" fmla="*/ 83838 h 250439"/>
                <a:gd name="connsiteX4" fmla="*/ 592515 w 603069"/>
                <a:gd name="connsiteY4" fmla="*/ 3707 h 250439"/>
                <a:gd name="connsiteX5" fmla="*/ 603069 w 603069"/>
                <a:gd name="connsiteY5" fmla="*/ 119094 h 250439"/>
                <a:gd name="connsiteX6" fmla="*/ 389938 w 603069"/>
                <a:gd name="connsiteY6" fmla="*/ 250439 h 250439"/>
                <a:gd name="connsiteX7" fmla="*/ 483976 w 603069"/>
                <a:gd name="connsiteY7" fmla="*/ 154349 h 250439"/>
                <a:gd name="connsiteX8" fmla="*/ 119094 w 603069"/>
                <a:gd name="connsiteY8" fmla="*/ 154349 h 250439"/>
                <a:gd name="connsiteX9" fmla="*/ 119094 w 603069"/>
                <a:gd name="connsiteY9" fmla="*/ 238187 h 250439"/>
                <a:gd name="connsiteX10" fmla="*/ 0 w 603069"/>
                <a:gd name="connsiteY10" fmla="*/ 119094 h 250439"/>
                <a:gd name="connsiteX0" fmla="*/ 0 w 603069"/>
                <a:gd name="connsiteY0" fmla="*/ 119094 h 250439"/>
                <a:gd name="connsiteX1" fmla="*/ 119094 w 603069"/>
                <a:gd name="connsiteY1" fmla="*/ 0 h 250439"/>
                <a:gd name="connsiteX2" fmla="*/ 119094 w 603069"/>
                <a:gd name="connsiteY2" fmla="*/ 83838 h 250439"/>
                <a:gd name="connsiteX3" fmla="*/ 524747 w 603069"/>
                <a:gd name="connsiteY3" fmla="*/ 95471 h 250439"/>
                <a:gd name="connsiteX4" fmla="*/ 592515 w 603069"/>
                <a:gd name="connsiteY4" fmla="*/ 3707 h 250439"/>
                <a:gd name="connsiteX5" fmla="*/ 603069 w 603069"/>
                <a:gd name="connsiteY5" fmla="*/ 119094 h 250439"/>
                <a:gd name="connsiteX6" fmla="*/ 389938 w 603069"/>
                <a:gd name="connsiteY6" fmla="*/ 250439 h 250439"/>
                <a:gd name="connsiteX7" fmla="*/ 483976 w 603069"/>
                <a:gd name="connsiteY7" fmla="*/ 154349 h 250439"/>
                <a:gd name="connsiteX8" fmla="*/ 119094 w 603069"/>
                <a:gd name="connsiteY8" fmla="*/ 154349 h 250439"/>
                <a:gd name="connsiteX9" fmla="*/ 119094 w 603069"/>
                <a:gd name="connsiteY9" fmla="*/ 238187 h 250439"/>
                <a:gd name="connsiteX10" fmla="*/ 0 w 603069"/>
                <a:gd name="connsiteY10" fmla="*/ 119094 h 250439"/>
                <a:gd name="connsiteX0" fmla="*/ 0 w 607411"/>
                <a:gd name="connsiteY0" fmla="*/ 123237 h 254582"/>
                <a:gd name="connsiteX1" fmla="*/ 119094 w 607411"/>
                <a:gd name="connsiteY1" fmla="*/ 4143 h 254582"/>
                <a:gd name="connsiteX2" fmla="*/ 119094 w 607411"/>
                <a:gd name="connsiteY2" fmla="*/ 87981 h 254582"/>
                <a:gd name="connsiteX3" fmla="*/ 524747 w 607411"/>
                <a:gd name="connsiteY3" fmla="*/ 99614 h 254582"/>
                <a:gd name="connsiteX4" fmla="*/ 607411 w 607411"/>
                <a:gd name="connsiteY4" fmla="*/ 0 h 254582"/>
                <a:gd name="connsiteX5" fmla="*/ 603069 w 607411"/>
                <a:gd name="connsiteY5" fmla="*/ 123237 h 254582"/>
                <a:gd name="connsiteX6" fmla="*/ 389938 w 607411"/>
                <a:gd name="connsiteY6" fmla="*/ 254582 h 254582"/>
                <a:gd name="connsiteX7" fmla="*/ 483976 w 607411"/>
                <a:gd name="connsiteY7" fmla="*/ 158492 h 254582"/>
                <a:gd name="connsiteX8" fmla="*/ 119094 w 607411"/>
                <a:gd name="connsiteY8" fmla="*/ 158492 h 254582"/>
                <a:gd name="connsiteX9" fmla="*/ 119094 w 607411"/>
                <a:gd name="connsiteY9" fmla="*/ 242330 h 254582"/>
                <a:gd name="connsiteX10" fmla="*/ 0 w 607411"/>
                <a:gd name="connsiteY10" fmla="*/ 123237 h 254582"/>
                <a:gd name="connsiteX0" fmla="*/ 0 w 607411"/>
                <a:gd name="connsiteY0" fmla="*/ 123237 h 254582"/>
                <a:gd name="connsiteX1" fmla="*/ 119094 w 607411"/>
                <a:gd name="connsiteY1" fmla="*/ 4143 h 254582"/>
                <a:gd name="connsiteX2" fmla="*/ 119094 w 607411"/>
                <a:gd name="connsiteY2" fmla="*/ 87981 h 254582"/>
                <a:gd name="connsiteX3" fmla="*/ 524747 w 607411"/>
                <a:gd name="connsiteY3" fmla="*/ 99614 h 254582"/>
                <a:gd name="connsiteX4" fmla="*/ 607411 w 607411"/>
                <a:gd name="connsiteY4" fmla="*/ 0 h 254582"/>
                <a:gd name="connsiteX5" fmla="*/ 603069 w 607411"/>
                <a:gd name="connsiteY5" fmla="*/ 123237 h 254582"/>
                <a:gd name="connsiteX6" fmla="*/ 389938 w 607411"/>
                <a:gd name="connsiteY6" fmla="*/ 254582 h 254582"/>
                <a:gd name="connsiteX7" fmla="*/ 483976 w 607411"/>
                <a:gd name="connsiteY7" fmla="*/ 158492 h 254582"/>
                <a:gd name="connsiteX8" fmla="*/ 119094 w 607411"/>
                <a:gd name="connsiteY8" fmla="*/ 158492 h 254582"/>
                <a:gd name="connsiteX9" fmla="*/ 48533 w 607411"/>
                <a:gd name="connsiteY9" fmla="*/ 246398 h 254582"/>
                <a:gd name="connsiteX10" fmla="*/ 0 w 607411"/>
                <a:gd name="connsiteY10" fmla="*/ 123237 h 254582"/>
                <a:gd name="connsiteX0" fmla="*/ 0 w 607411"/>
                <a:gd name="connsiteY0" fmla="*/ 123237 h 254582"/>
                <a:gd name="connsiteX1" fmla="*/ 119094 w 607411"/>
                <a:gd name="connsiteY1" fmla="*/ 4143 h 254582"/>
                <a:gd name="connsiteX2" fmla="*/ 160729 w 607411"/>
                <a:gd name="connsiteY2" fmla="*/ 104866 h 254582"/>
                <a:gd name="connsiteX3" fmla="*/ 524747 w 607411"/>
                <a:gd name="connsiteY3" fmla="*/ 99614 h 254582"/>
                <a:gd name="connsiteX4" fmla="*/ 607411 w 607411"/>
                <a:gd name="connsiteY4" fmla="*/ 0 h 254582"/>
                <a:gd name="connsiteX5" fmla="*/ 603069 w 607411"/>
                <a:gd name="connsiteY5" fmla="*/ 123237 h 254582"/>
                <a:gd name="connsiteX6" fmla="*/ 389938 w 607411"/>
                <a:gd name="connsiteY6" fmla="*/ 254582 h 254582"/>
                <a:gd name="connsiteX7" fmla="*/ 483976 w 607411"/>
                <a:gd name="connsiteY7" fmla="*/ 158492 h 254582"/>
                <a:gd name="connsiteX8" fmla="*/ 119094 w 607411"/>
                <a:gd name="connsiteY8" fmla="*/ 158492 h 254582"/>
                <a:gd name="connsiteX9" fmla="*/ 48533 w 607411"/>
                <a:gd name="connsiteY9" fmla="*/ 246398 h 254582"/>
                <a:gd name="connsiteX10" fmla="*/ 0 w 607411"/>
                <a:gd name="connsiteY10" fmla="*/ 123237 h 254582"/>
                <a:gd name="connsiteX0" fmla="*/ 0 w 607411"/>
                <a:gd name="connsiteY0" fmla="*/ 123237 h 254582"/>
                <a:gd name="connsiteX1" fmla="*/ 221316 w 607411"/>
                <a:gd name="connsiteY1" fmla="*/ 15366 h 254582"/>
                <a:gd name="connsiteX2" fmla="*/ 160729 w 607411"/>
                <a:gd name="connsiteY2" fmla="*/ 104866 h 254582"/>
                <a:gd name="connsiteX3" fmla="*/ 524747 w 607411"/>
                <a:gd name="connsiteY3" fmla="*/ 99614 h 254582"/>
                <a:gd name="connsiteX4" fmla="*/ 607411 w 607411"/>
                <a:gd name="connsiteY4" fmla="*/ 0 h 254582"/>
                <a:gd name="connsiteX5" fmla="*/ 603069 w 607411"/>
                <a:gd name="connsiteY5" fmla="*/ 123237 h 254582"/>
                <a:gd name="connsiteX6" fmla="*/ 389938 w 607411"/>
                <a:gd name="connsiteY6" fmla="*/ 254582 h 254582"/>
                <a:gd name="connsiteX7" fmla="*/ 483976 w 607411"/>
                <a:gd name="connsiteY7" fmla="*/ 158492 h 254582"/>
                <a:gd name="connsiteX8" fmla="*/ 119094 w 607411"/>
                <a:gd name="connsiteY8" fmla="*/ 158492 h 254582"/>
                <a:gd name="connsiteX9" fmla="*/ 48533 w 607411"/>
                <a:gd name="connsiteY9" fmla="*/ 246398 h 254582"/>
                <a:gd name="connsiteX10" fmla="*/ 0 w 607411"/>
                <a:gd name="connsiteY10" fmla="*/ 123237 h 254582"/>
                <a:gd name="connsiteX0" fmla="*/ 0 w 607411"/>
                <a:gd name="connsiteY0" fmla="*/ 123237 h 254582"/>
                <a:gd name="connsiteX1" fmla="*/ 221316 w 607411"/>
                <a:gd name="connsiteY1" fmla="*/ 15366 h 254582"/>
                <a:gd name="connsiteX2" fmla="*/ 169171 w 607411"/>
                <a:gd name="connsiteY2" fmla="*/ 84048 h 254582"/>
                <a:gd name="connsiteX3" fmla="*/ 524747 w 607411"/>
                <a:gd name="connsiteY3" fmla="*/ 99614 h 254582"/>
                <a:gd name="connsiteX4" fmla="*/ 607411 w 607411"/>
                <a:gd name="connsiteY4" fmla="*/ 0 h 254582"/>
                <a:gd name="connsiteX5" fmla="*/ 603069 w 607411"/>
                <a:gd name="connsiteY5" fmla="*/ 123237 h 254582"/>
                <a:gd name="connsiteX6" fmla="*/ 389938 w 607411"/>
                <a:gd name="connsiteY6" fmla="*/ 254582 h 254582"/>
                <a:gd name="connsiteX7" fmla="*/ 483976 w 607411"/>
                <a:gd name="connsiteY7" fmla="*/ 158492 h 254582"/>
                <a:gd name="connsiteX8" fmla="*/ 119094 w 607411"/>
                <a:gd name="connsiteY8" fmla="*/ 158492 h 254582"/>
                <a:gd name="connsiteX9" fmla="*/ 48533 w 607411"/>
                <a:gd name="connsiteY9" fmla="*/ 246398 h 254582"/>
                <a:gd name="connsiteX10" fmla="*/ 0 w 607411"/>
                <a:gd name="connsiteY10" fmla="*/ 123237 h 254582"/>
                <a:gd name="connsiteX0" fmla="*/ 0 w 566110"/>
                <a:gd name="connsiteY0" fmla="*/ 131544 h 254582"/>
                <a:gd name="connsiteX1" fmla="*/ 180015 w 566110"/>
                <a:gd name="connsiteY1" fmla="*/ 15366 h 254582"/>
                <a:gd name="connsiteX2" fmla="*/ 127870 w 566110"/>
                <a:gd name="connsiteY2" fmla="*/ 84048 h 254582"/>
                <a:gd name="connsiteX3" fmla="*/ 483446 w 566110"/>
                <a:gd name="connsiteY3" fmla="*/ 99614 h 254582"/>
                <a:gd name="connsiteX4" fmla="*/ 566110 w 566110"/>
                <a:gd name="connsiteY4" fmla="*/ 0 h 254582"/>
                <a:gd name="connsiteX5" fmla="*/ 561768 w 566110"/>
                <a:gd name="connsiteY5" fmla="*/ 123237 h 254582"/>
                <a:gd name="connsiteX6" fmla="*/ 348637 w 566110"/>
                <a:gd name="connsiteY6" fmla="*/ 254582 h 254582"/>
                <a:gd name="connsiteX7" fmla="*/ 442675 w 566110"/>
                <a:gd name="connsiteY7" fmla="*/ 158492 h 254582"/>
                <a:gd name="connsiteX8" fmla="*/ 77793 w 566110"/>
                <a:gd name="connsiteY8" fmla="*/ 158492 h 254582"/>
                <a:gd name="connsiteX9" fmla="*/ 7232 w 566110"/>
                <a:gd name="connsiteY9" fmla="*/ 246398 h 254582"/>
                <a:gd name="connsiteX10" fmla="*/ 0 w 566110"/>
                <a:gd name="connsiteY10" fmla="*/ 131544 h 254582"/>
                <a:gd name="connsiteX0" fmla="*/ 0 w 566110"/>
                <a:gd name="connsiteY0" fmla="*/ 131544 h 254582"/>
                <a:gd name="connsiteX1" fmla="*/ 180015 w 566110"/>
                <a:gd name="connsiteY1" fmla="*/ 15366 h 254582"/>
                <a:gd name="connsiteX2" fmla="*/ 127870 w 566110"/>
                <a:gd name="connsiteY2" fmla="*/ 84048 h 254582"/>
                <a:gd name="connsiteX3" fmla="*/ 493619 w 566110"/>
                <a:gd name="connsiteY3" fmla="*/ 89304 h 254582"/>
                <a:gd name="connsiteX4" fmla="*/ 566110 w 566110"/>
                <a:gd name="connsiteY4" fmla="*/ 0 h 254582"/>
                <a:gd name="connsiteX5" fmla="*/ 561768 w 566110"/>
                <a:gd name="connsiteY5" fmla="*/ 123237 h 254582"/>
                <a:gd name="connsiteX6" fmla="*/ 348637 w 566110"/>
                <a:gd name="connsiteY6" fmla="*/ 254582 h 254582"/>
                <a:gd name="connsiteX7" fmla="*/ 442675 w 566110"/>
                <a:gd name="connsiteY7" fmla="*/ 158492 h 254582"/>
                <a:gd name="connsiteX8" fmla="*/ 77793 w 566110"/>
                <a:gd name="connsiteY8" fmla="*/ 158492 h 254582"/>
                <a:gd name="connsiteX9" fmla="*/ 7232 w 566110"/>
                <a:gd name="connsiteY9" fmla="*/ 246398 h 254582"/>
                <a:gd name="connsiteX10" fmla="*/ 0 w 566110"/>
                <a:gd name="connsiteY10" fmla="*/ 131544 h 25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110" h="254582">
                  <a:moveTo>
                    <a:pt x="0" y="131544"/>
                  </a:moveTo>
                  <a:lnTo>
                    <a:pt x="180015" y="15366"/>
                  </a:lnTo>
                  <a:lnTo>
                    <a:pt x="127870" y="84048"/>
                  </a:lnTo>
                  <a:lnTo>
                    <a:pt x="493619" y="89304"/>
                  </a:lnTo>
                  <a:lnTo>
                    <a:pt x="566110" y="0"/>
                  </a:lnTo>
                  <a:lnTo>
                    <a:pt x="561768" y="123237"/>
                  </a:lnTo>
                  <a:lnTo>
                    <a:pt x="348637" y="254582"/>
                  </a:lnTo>
                  <a:lnTo>
                    <a:pt x="442675" y="158492"/>
                  </a:lnTo>
                  <a:lnTo>
                    <a:pt x="77793" y="158492"/>
                  </a:lnTo>
                  <a:lnTo>
                    <a:pt x="7232" y="246398"/>
                  </a:lnTo>
                  <a:lnTo>
                    <a:pt x="0" y="131544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D4200E3D-1EA4-4A01-BE65-DDAAA9BC8E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62640" y1="72811" x2="62640" y2="80645"/>
                        <a14:foregroundMark x1="89933" y1="42627" x2="89485" y2="52304"/>
                        <a14:backgroundMark x1="73154" y1="28802" x2="77852" y2="292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48657" y="3774500"/>
            <a:ext cx="1303600" cy="1111733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3C32D9-F215-483C-BBAF-5D6CC6C9B72A}"/>
              </a:ext>
            </a:extLst>
          </p:cNvPr>
          <p:cNvSpPr txBox="1"/>
          <p:nvPr/>
        </p:nvSpPr>
        <p:spPr>
          <a:xfrm>
            <a:off x="9049012" y="868148"/>
            <a:ext cx="302373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 </a:t>
            </a:r>
            <a:r>
              <a:rPr lang="en-GB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check 30 items : Character, Logo , label, shape parts, screw 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2175398-8C4E-4F15-AE4F-870462415CD1}"/>
              </a:ext>
            </a:extLst>
          </p:cNvPr>
          <p:cNvGrpSpPr/>
          <p:nvPr/>
        </p:nvGrpSpPr>
        <p:grpSpPr>
          <a:xfrm>
            <a:off x="9342728" y="2512180"/>
            <a:ext cx="2763179" cy="1044421"/>
            <a:chOff x="9380196" y="2784411"/>
            <a:chExt cx="2763179" cy="104442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9301EA6-88ED-4320-94C9-878565A1D02A}"/>
                </a:ext>
              </a:extLst>
            </p:cNvPr>
            <p:cNvCxnSpPr>
              <a:cxnSpLocks/>
            </p:cNvCxnSpPr>
            <p:nvPr/>
          </p:nvCxnSpPr>
          <p:spPr>
            <a:xfrm>
              <a:off x="9553691" y="2784411"/>
              <a:ext cx="2312961" cy="1016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4B0A4B-594B-4BEF-99FC-59525C718B9D}"/>
                </a:ext>
              </a:extLst>
            </p:cNvPr>
            <p:cNvCxnSpPr>
              <a:cxnSpLocks/>
            </p:cNvCxnSpPr>
            <p:nvPr/>
          </p:nvCxnSpPr>
          <p:spPr>
            <a:xfrm>
              <a:off x="9553691" y="2784411"/>
              <a:ext cx="0" cy="23521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D08B27-8929-47DD-A798-8E1511477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071623" y="2794571"/>
              <a:ext cx="0" cy="23521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2187964-A1FC-4330-BB67-77569366F356}"/>
                </a:ext>
              </a:extLst>
            </p:cNvPr>
            <p:cNvCxnSpPr>
              <a:cxnSpLocks/>
            </p:cNvCxnSpPr>
            <p:nvPr/>
          </p:nvCxnSpPr>
          <p:spPr>
            <a:xfrm>
              <a:off x="10690303" y="2784411"/>
              <a:ext cx="0" cy="23521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2C580A-6783-443F-8382-106D8F470D4F}"/>
                </a:ext>
              </a:extLst>
            </p:cNvPr>
            <p:cNvCxnSpPr>
              <a:cxnSpLocks/>
            </p:cNvCxnSpPr>
            <p:nvPr/>
          </p:nvCxnSpPr>
          <p:spPr>
            <a:xfrm>
              <a:off x="11346649" y="2785748"/>
              <a:ext cx="0" cy="23521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3706A1A-5EB7-4AC6-92D4-14458A9FC800}"/>
                </a:ext>
              </a:extLst>
            </p:cNvPr>
            <p:cNvCxnSpPr>
              <a:cxnSpLocks/>
            </p:cNvCxnSpPr>
            <p:nvPr/>
          </p:nvCxnSpPr>
          <p:spPr>
            <a:xfrm>
              <a:off x="11866652" y="2785748"/>
              <a:ext cx="0" cy="235213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BB02FDA-80C9-48C1-A634-55988272CA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36556" b="28019"/>
            <a:stretch/>
          </p:blipFill>
          <p:spPr>
            <a:xfrm rot="5400000">
              <a:off x="9320059" y="3157714"/>
              <a:ext cx="539464" cy="313205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2FA4655-5159-4190-B2DF-F261DF73BF9F}"/>
                </a:ext>
              </a:extLst>
            </p:cNvPr>
            <p:cNvSpPr txBox="1"/>
            <p:nvPr/>
          </p:nvSpPr>
          <p:spPr>
            <a:xfrm>
              <a:off x="9380196" y="3571941"/>
              <a:ext cx="41766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LED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4" name="图片 70">
              <a:extLst>
                <a:ext uri="{FF2B5EF4-FFF2-40B4-BE49-F238E27FC236}">
                  <a16:creationId xmlns:a16="http://schemas.microsoft.com/office/drawing/2014/main" id="{863B1C1B-3F29-420E-A748-2A4C42414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8065" b="91935" l="16514" r="85321">
                          <a14:foregroundMark x1="73394" y1="12903" x2="76147" y2="87097"/>
                          <a14:foregroundMark x1="71560" y1="17742" x2="17431" y2="16129"/>
                          <a14:foregroundMark x1="20183" y1="37097" x2="25688" y2="93548"/>
                          <a14:foregroundMark x1="77064" y1="54839" x2="85321" y2="548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22" t="3122" r="10347" b="4835"/>
            <a:stretch/>
          </p:blipFill>
          <p:spPr>
            <a:xfrm>
              <a:off x="9841570" y="3057895"/>
              <a:ext cx="498606" cy="426445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145B3C-DC18-4179-8EEC-EFD6285F0557}"/>
                </a:ext>
              </a:extLst>
            </p:cNvPr>
            <p:cNvSpPr txBox="1"/>
            <p:nvPr/>
          </p:nvSpPr>
          <p:spPr>
            <a:xfrm>
              <a:off x="9807502" y="3490278"/>
              <a:ext cx="56674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Parts shape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596C769-B6D5-417A-9D44-0C5C7C6B6C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36111" b="41944" l="61510" r="92708">
                          <a14:foregroundMark x1="61510" y1="36296" x2="73438" y2="40000"/>
                          <a14:foregroundMark x1="73438" y1="40000" x2="74219" y2="41296"/>
                        </a14:backgroundRemoval>
                      </a14:imgEffect>
                    </a14:imgLayer>
                  </a14:imgProps>
                </a:ext>
              </a:extLst>
            </a:blip>
            <a:srcRect l="60636" t="35425" r="25338" b="57326"/>
            <a:stretch/>
          </p:blipFill>
          <p:spPr>
            <a:xfrm>
              <a:off x="10434125" y="3062503"/>
              <a:ext cx="566740" cy="38617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478F794-4FA8-4756-811D-56A3B997FE57}"/>
                </a:ext>
              </a:extLst>
            </p:cNvPr>
            <p:cNvSpPr txBox="1"/>
            <p:nvPr/>
          </p:nvSpPr>
          <p:spPr>
            <a:xfrm>
              <a:off x="10468010" y="3499186"/>
              <a:ext cx="56674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Logo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60C2F99-328B-4812-B13F-28F3B71104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27496" t="42490" r="56972" b="43888"/>
            <a:stretch/>
          </p:blipFill>
          <p:spPr>
            <a:xfrm>
              <a:off x="11084889" y="3062428"/>
              <a:ext cx="523520" cy="421911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2F54098-23C2-4D4F-A567-B151C2CA2315}"/>
                </a:ext>
              </a:extLst>
            </p:cNvPr>
            <p:cNvSpPr txBox="1"/>
            <p:nvPr/>
          </p:nvSpPr>
          <p:spPr>
            <a:xfrm>
              <a:off x="11084889" y="3499186"/>
              <a:ext cx="56674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Label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87AEB2C-772A-45B8-8011-11FF727DF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1691117" y="3101129"/>
              <a:ext cx="419101" cy="282575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CCD40CC-1B23-4077-9128-0668091A5CEF}"/>
                </a:ext>
              </a:extLst>
            </p:cNvPr>
            <p:cNvSpPr txBox="1"/>
            <p:nvPr/>
          </p:nvSpPr>
          <p:spPr>
            <a:xfrm>
              <a:off x="11576634" y="3499186"/>
              <a:ext cx="56674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screw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33651CC3-E97F-4691-A150-8B7106D313E8}"/>
              </a:ext>
            </a:extLst>
          </p:cNvPr>
          <p:cNvSpPr txBox="1"/>
          <p:nvPr/>
        </p:nvSpPr>
        <p:spPr>
          <a:xfrm>
            <a:off x="9237761" y="3453579"/>
            <a:ext cx="29323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OCR</a:t>
            </a:r>
            <a:r>
              <a:rPr lang="en-GB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check: 11 items </a:t>
            </a:r>
          </a:p>
          <a:p>
            <a:r>
              <a:rPr lang="en-GB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only </a:t>
            </a:r>
            <a:r>
              <a:rPr lang="en-GB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Follow OCR MCS]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CBB46E8-198E-41FA-9123-087FE59F00C6}"/>
              </a:ext>
            </a:extLst>
          </p:cNvPr>
          <p:cNvCxnSpPr>
            <a:cxnSpLocks/>
          </p:cNvCxnSpPr>
          <p:nvPr/>
        </p:nvCxnSpPr>
        <p:spPr>
          <a:xfrm>
            <a:off x="9587706" y="4909305"/>
            <a:ext cx="2312961" cy="101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C5191F4-1CAA-45B8-874D-F69293977969}"/>
              </a:ext>
            </a:extLst>
          </p:cNvPr>
          <p:cNvCxnSpPr>
            <a:cxnSpLocks/>
          </p:cNvCxnSpPr>
          <p:nvPr/>
        </p:nvCxnSpPr>
        <p:spPr>
          <a:xfrm>
            <a:off x="9587706" y="4909305"/>
            <a:ext cx="0" cy="2352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066616D-2572-401D-AADC-07BB8CBB10AE}"/>
              </a:ext>
            </a:extLst>
          </p:cNvPr>
          <p:cNvCxnSpPr>
            <a:cxnSpLocks/>
          </p:cNvCxnSpPr>
          <p:nvPr/>
        </p:nvCxnSpPr>
        <p:spPr>
          <a:xfrm>
            <a:off x="10105638" y="4919465"/>
            <a:ext cx="0" cy="2352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352658-B54C-4EFC-9902-6434F1097C1D}"/>
              </a:ext>
            </a:extLst>
          </p:cNvPr>
          <p:cNvCxnSpPr>
            <a:cxnSpLocks/>
          </p:cNvCxnSpPr>
          <p:nvPr/>
        </p:nvCxnSpPr>
        <p:spPr>
          <a:xfrm>
            <a:off x="10724318" y="4909305"/>
            <a:ext cx="0" cy="2352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1B4DE2D-7F39-4BC6-BE58-F3B33786A786}"/>
              </a:ext>
            </a:extLst>
          </p:cNvPr>
          <p:cNvCxnSpPr>
            <a:cxnSpLocks/>
          </p:cNvCxnSpPr>
          <p:nvPr/>
        </p:nvCxnSpPr>
        <p:spPr>
          <a:xfrm>
            <a:off x="11380664" y="4910642"/>
            <a:ext cx="0" cy="2352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70D1327-7A16-4FEB-B5DF-D1256CD1FF28}"/>
              </a:ext>
            </a:extLst>
          </p:cNvPr>
          <p:cNvCxnSpPr>
            <a:cxnSpLocks/>
          </p:cNvCxnSpPr>
          <p:nvPr/>
        </p:nvCxnSpPr>
        <p:spPr>
          <a:xfrm>
            <a:off x="11900667" y="4910642"/>
            <a:ext cx="0" cy="2352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A3322E4F-7D49-417A-9188-ECD609115DA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36556" b="28019"/>
          <a:stretch/>
        </p:blipFill>
        <p:spPr>
          <a:xfrm rot="5400000">
            <a:off x="9354074" y="5282608"/>
            <a:ext cx="539464" cy="31320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5595EB47-F05B-4F20-AFB1-724861979899}"/>
              </a:ext>
            </a:extLst>
          </p:cNvPr>
          <p:cNvSpPr txBox="1"/>
          <p:nvPr/>
        </p:nvSpPr>
        <p:spPr>
          <a:xfrm>
            <a:off x="9414211" y="5696835"/>
            <a:ext cx="41766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800" b="1" dirty="0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4" name="图片 70">
            <a:extLst>
              <a:ext uri="{FF2B5EF4-FFF2-40B4-BE49-F238E27FC236}">
                <a16:creationId xmlns:a16="http://schemas.microsoft.com/office/drawing/2014/main" id="{FF6619E2-98F3-47E3-A01D-3C9BA30E10E4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8065" b="91935" l="16514" r="85321">
                        <a14:foregroundMark x1="73394" y1="12903" x2="76147" y2="87097"/>
                        <a14:foregroundMark x1="71560" y1="17742" x2="17431" y2="16129"/>
                        <a14:foregroundMark x1="20183" y1="37097" x2="25688" y2="93548"/>
                        <a14:foregroundMark x1="77064" y1="54839" x2="85321" y2="548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22" t="3122" r="10347" b="4835"/>
          <a:stretch/>
        </p:blipFill>
        <p:spPr>
          <a:xfrm>
            <a:off x="10019441" y="5182789"/>
            <a:ext cx="354750" cy="303409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ECB791A-0EA8-4201-91AE-99524BF1A982}"/>
              </a:ext>
            </a:extLst>
          </p:cNvPr>
          <p:cNvSpPr txBox="1"/>
          <p:nvPr/>
        </p:nvSpPr>
        <p:spPr>
          <a:xfrm>
            <a:off x="9841517" y="5615172"/>
            <a:ext cx="5667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800" b="1" dirty="0">
                <a:latin typeface="Arial" panose="020B0604020202020204" pitchFamily="34" charset="0"/>
                <a:cs typeface="Arial" panose="020B0604020202020204" pitchFamily="34" charset="0"/>
              </a:rPr>
              <a:t>Parts shape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C9730B48-CBAC-46ED-B006-C2C6ED30802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6111" b="41944" l="61510" r="92708">
                        <a14:foregroundMark x1="61510" y1="36296" x2="73438" y2="40000"/>
                        <a14:foregroundMark x1="73438" y1="40000" x2="74219" y2="41296"/>
                      </a14:backgroundRemoval>
                    </a14:imgEffect>
                  </a14:imgLayer>
                </a14:imgProps>
              </a:ext>
            </a:extLst>
          </a:blip>
          <a:srcRect l="60636" t="35425" r="25338" b="57326"/>
          <a:stretch/>
        </p:blipFill>
        <p:spPr>
          <a:xfrm>
            <a:off x="10468140" y="5187397"/>
            <a:ext cx="566740" cy="38617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09737A9F-C36E-4EE9-86D8-4428F17525AA}"/>
              </a:ext>
            </a:extLst>
          </p:cNvPr>
          <p:cNvSpPr txBox="1"/>
          <p:nvPr/>
        </p:nvSpPr>
        <p:spPr>
          <a:xfrm>
            <a:off x="10502025" y="5624080"/>
            <a:ext cx="56674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800" b="1" dirty="0"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334D4FCA-9D4F-4D25-9BEA-3281D7BAA26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7496" t="42490" r="56972" b="43888"/>
          <a:stretch/>
        </p:blipFill>
        <p:spPr>
          <a:xfrm>
            <a:off x="11118904" y="5187322"/>
            <a:ext cx="523520" cy="421911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B667A371-C03C-454E-B1D3-AE810B4C2162}"/>
              </a:ext>
            </a:extLst>
          </p:cNvPr>
          <p:cNvSpPr txBox="1"/>
          <p:nvPr/>
        </p:nvSpPr>
        <p:spPr>
          <a:xfrm>
            <a:off x="11118904" y="5624080"/>
            <a:ext cx="56674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800" b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81376E83-B19F-43E4-9161-E79DED5BFBC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725132" y="5226023"/>
            <a:ext cx="419101" cy="282575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82DB1575-0346-426B-927D-387B1FC6D16E}"/>
              </a:ext>
            </a:extLst>
          </p:cNvPr>
          <p:cNvSpPr txBox="1"/>
          <p:nvPr/>
        </p:nvSpPr>
        <p:spPr>
          <a:xfrm>
            <a:off x="11610649" y="5624080"/>
            <a:ext cx="566741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800" b="1" dirty="0">
                <a:latin typeface="Arial" panose="020B0604020202020204" pitchFamily="34" charset="0"/>
                <a:cs typeface="Arial" panose="020B0604020202020204" pitchFamily="34" charset="0"/>
              </a:rPr>
              <a:t>screw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Cross 101">
            <a:extLst>
              <a:ext uri="{FF2B5EF4-FFF2-40B4-BE49-F238E27FC236}">
                <a16:creationId xmlns:a16="http://schemas.microsoft.com/office/drawing/2014/main" id="{4CFDDCDE-2537-4778-BB06-2AB00E444445}"/>
              </a:ext>
            </a:extLst>
          </p:cNvPr>
          <p:cNvSpPr/>
          <p:nvPr/>
        </p:nvSpPr>
        <p:spPr>
          <a:xfrm rot="18973811">
            <a:off x="9389506" y="5179324"/>
            <a:ext cx="326501" cy="345515"/>
          </a:xfrm>
          <a:prstGeom prst="plus">
            <a:avLst>
              <a:gd name="adj" fmla="val 376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ross 103">
            <a:extLst>
              <a:ext uri="{FF2B5EF4-FFF2-40B4-BE49-F238E27FC236}">
                <a16:creationId xmlns:a16="http://schemas.microsoft.com/office/drawing/2014/main" id="{5010EC1F-C41B-49E9-8454-677C698D6B68}"/>
              </a:ext>
            </a:extLst>
          </p:cNvPr>
          <p:cNvSpPr/>
          <p:nvPr/>
        </p:nvSpPr>
        <p:spPr>
          <a:xfrm rot="18973811">
            <a:off x="10598201" y="5167682"/>
            <a:ext cx="326501" cy="345515"/>
          </a:xfrm>
          <a:prstGeom prst="plus">
            <a:avLst>
              <a:gd name="adj" fmla="val 376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ross 104">
            <a:extLst>
              <a:ext uri="{FF2B5EF4-FFF2-40B4-BE49-F238E27FC236}">
                <a16:creationId xmlns:a16="http://schemas.microsoft.com/office/drawing/2014/main" id="{F38BCBF2-D387-4701-8CD9-C39B58C8AD57}"/>
              </a:ext>
            </a:extLst>
          </p:cNvPr>
          <p:cNvSpPr/>
          <p:nvPr/>
        </p:nvSpPr>
        <p:spPr>
          <a:xfrm rot="18973811">
            <a:off x="11762981" y="5167681"/>
            <a:ext cx="326501" cy="345515"/>
          </a:xfrm>
          <a:prstGeom prst="plus">
            <a:avLst>
              <a:gd name="adj" fmla="val 376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ross 105">
            <a:extLst>
              <a:ext uri="{FF2B5EF4-FFF2-40B4-BE49-F238E27FC236}">
                <a16:creationId xmlns:a16="http://schemas.microsoft.com/office/drawing/2014/main" id="{0F0FCE51-A42F-499D-9B3B-C86DF9DE1465}"/>
              </a:ext>
            </a:extLst>
          </p:cNvPr>
          <p:cNvSpPr/>
          <p:nvPr/>
        </p:nvSpPr>
        <p:spPr>
          <a:xfrm rot="18973811">
            <a:off x="10015984" y="5170985"/>
            <a:ext cx="326501" cy="345515"/>
          </a:xfrm>
          <a:prstGeom prst="plus">
            <a:avLst>
              <a:gd name="adj" fmla="val 376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A3811B0-BB66-4A7F-A2FD-6758B55BEDD1}"/>
              </a:ext>
            </a:extLst>
          </p:cNvPr>
          <p:cNvSpPr/>
          <p:nvPr/>
        </p:nvSpPr>
        <p:spPr>
          <a:xfrm>
            <a:off x="6782755" y="3828832"/>
            <a:ext cx="546007" cy="256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0 pax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BD987AC-E74B-48A7-908A-A0828434B8AF}"/>
              </a:ext>
            </a:extLst>
          </p:cNvPr>
          <p:cNvSpPr/>
          <p:nvPr/>
        </p:nvSpPr>
        <p:spPr>
          <a:xfrm>
            <a:off x="8038870" y="3829944"/>
            <a:ext cx="546007" cy="2440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2 pax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C0EB37-28BB-4BEC-856B-F49175D1A976}"/>
              </a:ext>
            </a:extLst>
          </p:cNvPr>
          <p:cNvSpPr txBox="1"/>
          <p:nvPr/>
        </p:nvSpPr>
        <p:spPr>
          <a:xfrm>
            <a:off x="9259686" y="1604726"/>
            <a:ext cx="132238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Invest: 25.6K$</a:t>
            </a:r>
          </a:p>
          <a:p>
            <a:pPr marL="112713" indent="-112713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labor cost: 12K/</a:t>
            </a:r>
            <a:r>
              <a:rPr lang="en-US" sz="11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Yr</a:t>
            </a:r>
            <a:endParaRPr 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713" indent="-112713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ROI: 2.19Yrs</a:t>
            </a:r>
          </a:p>
          <a:p>
            <a:pPr marL="112713" indent="-112713">
              <a:buFont typeface="Wingdings" panose="05000000000000000000" pitchFamily="2" charset="2"/>
              <a:buChar char="§"/>
            </a:pPr>
            <a:endParaRPr 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5FF00A3-41A9-4367-9B1B-415C055F7D75}"/>
              </a:ext>
            </a:extLst>
          </p:cNvPr>
          <p:cNvSpPr txBox="1"/>
          <p:nvPr/>
        </p:nvSpPr>
        <p:spPr>
          <a:xfrm>
            <a:off x="9222852" y="3928901"/>
            <a:ext cx="21342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Invest:</a:t>
            </a:r>
          </a:p>
          <a:p>
            <a:pPr marL="112713" indent="-112713">
              <a:buFontTx/>
              <a:buChar char="-"/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(PDA): </a:t>
            </a:r>
          </a:p>
          <a:p>
            <a:pPr marL="112713" indent="-112713">
              <a:buFontTx/>
              <a:buChar char="-"/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Software: ??? </a:t>
            </a:r>
          </a:p>
          <a:p>
            <a:pPr marL="112713" indent="-112713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labor cost: ……K/</a:t>
            </a:r>
            <a:r>
              <a:rPr lang="en-US" sz="11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Yr</a:t>
            </a:r>
            <a:endParaRPr 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713" indent="-112713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ROI: ……</a:t>
            </a:r>
            <a:r>
              <a:rPr lang="en-US" sz="11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Yrs</a:t>
            </a:r>
            <a:endParaRPr 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713" indent="-112713">
              <a:buFont typeface="Wingdings" panose="05000000000000000000" pitchFamily="2" charset="2"/>
              <a:buChar char="§"/>
            </a:pPr>
            <a:endParaRPr lang="en-US" sz="1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33196-DA98-466D-90C1-83B295EDBA00}"/>
              </a:ext>
            </a:extLst>
          </p:cNvPr>
          <p:cNvSpPr/>
          <p:nvPr/>
        </p:nvSpPr>
        <p:spPr>
          <a:xfrm>
            <a:off x="9305684" y="6072714"/>
            <a:ext cx="2871706" cy="75226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12713" indent="-112713">
              <a:buAutoNum type="arabicPeriod"/>
            </a:pPr>
            <a:r>
              <a:rPr lang="en-US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can apply OCR to appearance check or not?</a:t>
            </a:r>
          </a:p>
          <a:p>
            <a:r>
              <a:rPr lang="en-US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Estimate Investment &amp; Circle time </a:t>
            </a:r>
            <a:br>
              <a:rPr lang="en-US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for FA study can  reduce HC or not?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57094-5B98-42AE-9916-891BFFDB6F51}"/>
              </a:ext>
            </a:extLst>
          </p:cNvPr>
          <p:cNvSpPr txBox="1"/>
          <p:nvPr/>
        </p:nvSpPr>
        <p:spPr>
          <a:xfrm>
            <a:off x="9623041" y="5814616"/>
            <a:ext cx="2362259" cy="306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Need ITS support</a:t>
            </a:r>
          </a:p>
        </p:txBody>
      </p:sp>
    </p:spTree>
    <p:extLst>
      <p:ext uri="{BB962C8B-B14F-4D97-AF65-F5344CB8AC3E}">
        <p14:creationId xmlns:p14="http://schemas.microsoft.com/office/powerpoint/2010/main" val="303871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253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 Hoang Minh</dc:creator>
  <cp:lastModifiedBy>Son Hoang Minh</cp:lastModifiedBy>
  <cp:revision>35</cp:revision>
  <dcterms:created xsi:type="dcterms:W3CDTF">2024-09-27T03:47:32Z</dcterms:created>
  <dcterms:modified xsi:type="dcterms:W3CDTF">2024-10-02T07:14:48Z</dcterms:modified>
</cp:coreProperties>
</file>