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29" r:id="rId2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HI_Sau" initials="CT" lastIdx="1" clrIdx="0">
    <p:extLst>
      <p:ext uri="{19B8F6BF-5375-455C-9EA6-DF929625EA0E}">
        <p15:presenceInfo xmlns:p15="http://schemas.microsoft.com/office/powerpoint/2012/main" userId="S-1-5-21-3734395507-3439540992-2097805461-1815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FFCC"/>
    <a:srgbClr val="C8B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899F-E55D-4076-880F-37419D584A09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ED99-4089-4831-844C-530C2891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9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239-45CE-4C19-8B4E-5B6C399301A2}" type="datetimeFigureOut">
              <a:rPr lang="en-US" smtClean="0"/>
              <a:t>29/05/2024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>
            <a:extLst>
              <a:ext uri="{FF2B5EF4-FFF2-40B4-BE49-F238E27FC236}">
                <a16:creationId xmlns:a16="http://schemas.microsoft.com/office/drawing/2014/main" id="{78ABB37F-245B-926A-C870-FD55D8AB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5239"/>
            <a:ext cx="5889008" cy="4193883"/>
          </a:xfrm>
          <a:prstGeom prst="roundRect">
            <a:avLst>
              <a:gd name="adj" fmla="val 10153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746" tIns="31373" rIns="62746" bIns="31373" anchor="ctr"/>
          <a:lstStyle>
            <a:lvl1pPr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8AF9A2C6-8EAA-98D7-D09C-A9631AFE1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89807"/>
            <a:ext cx="6029851" cy="4199639"/>
          </a:xfrm>
          <a:prstGeom prst="roundRect">
            <a:avLst>
              <a:gd name="adj" fmla="val 10153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746" tIns="31373" rIns="62746" bIns="31373" anchor="ctr"/>
          <a:lstStyle>
            <a:lvl1pPr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C4BCB8FA-AC37-857B-F898-D4D67E86F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835955"/>
            <a:ext cx="1584325" cy="33854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♦ </a:t>
            </a: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After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3CD48B3E-0045-67DE-DF81-4D580626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820715"/>
            <a:ext cx="1584325" cy="3385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7" tIns="45714" rIns="91427" bIns="45714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♦ </a:t>
            </a:r>
            <a:r>
              <a:rPr kumimoji="0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Batang" pitchFamily="18" charset="-127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0401B5-C316-E65E-E2DC-B70DC1675138}"/>
              </a:ext>
            </a:extLst>
          </p:cNvPr>
          <p:cNvSpPr txBox="1"/>
          <p:nvPr/>
        </p:nvSpPr>
        <p:spPr>
          <a:xfrm>
            <a:off x="953683" y="5554275"/>
            <a:ext cx="4128718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compare serial by manual </a:t>
            </a:r>
          </a:p>
          <a:p>
            <a:pPr defTabSz="911225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=&gt; Lost time : 3s/1pcs ~60min/day</a:t>
            </a:r>
          </a:p>
          <a:p>
            <a:pPr marL="2857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May be mixing serial no on  production </a:t>
            </a:r>
            <a:endParaRPr lang="en-GB" altLang="en-US" sz="1600" kern="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-10526"/>
            <a:ext cx="12177725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29343"/>
            <a:ext cx="11013596" cy="374571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kumimoji="1"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S UI Gothic" pitchFamily="50" charset="-128"/>
                <a:cs typeface="Arial" panose="020B0604020202020204" pitchFamily="34" charset="0"/>
              </a:rPr>
              <a:t>ADD MORE ITEMS SCAN SERIAL OF BASE &amp; REMOTE ON WEIGHT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56832D4F-2787-B2A8-428D-AAD06BC0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86" y="475392"/>
            <a:ext cx="2817092" cy="3444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PIC: </a:t>
            </a:r>
            <a:r>
              <a:rPr lang="en-US" altLang="ja-JP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Phan Thi Duoc Lieu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FBC2E454-3291-5B4F-A4D3-0948D675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9" y="473804"/>
            <a:ext cx="1891983" cy="346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Line/Team : </a:t>
            </a:r>
            <a:r>
              <a:rPr lang="en-US" altLang="ja-JP" sz="1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DECT</a:t>
            </a:r>
            <a:endParaRPr kumimoji="0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B44AD302-2611-5EA3-7AA3-4A341AAE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8" y="480154"/>
            <a:ext cx="1837688" cy="3397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Expn</a:t>
            </a: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: 0 USD</a:t>
            </a: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DB532E68-3DC8-78C6-520A-AEDBC1A9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092" y="476978"/>
            <a:ext cx="2568586" cy="3429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Issue date : Nov</a:t>
            </a: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ＭＳ Ｐゴシック" panose="020B0600070205080204" pitchFamily="34" charset="-128"/>
                <a:cs typeface="Arial" pitchFamily="34" charset="0"/>
                <a:sym typeface="Wingdings" pitchFamily="2" charset="2"/>
              </a:rPr>
              <a:t>.2023 </a:t>
            </a:r>
          </a:p>
        </p:txBody>
      </p:sp>
      <p:sp>
        <p:nvSpPr>
          <p:cNvPr id="31" name="AutoShape 6">
            <a:extLst>
              <a:ext uri="{FF2B5EF4-FFF2-40B4-BE49-F238E27FC236}">
                <a16:creationId xmlns:a16="http://schemas.microsoft.com/office/drawing/2014/main" id="{1A5FA0BD-78D0-4E5A-9404-D51A19F3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9266" y="473804"/>
            <a:ext cx="2505938" cy="346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Apply date : </a:t>
            </a:r>
            <a:r>
              <a:rPr lang="en-US" altLang="ja-JP" sz="1200" b="1" dirty="0"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Pending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pitchFamily="34" charset="0"/>
              <a:sym typeface="Wingdings" pitchFamily="2" charset="2"/>
            </a:endParaRPr>
          </a:p>
        </p:txBody>
      </p:sp>
      <p:sp>
        <p:nvSpPr>
          <p:cNvPr id="267" name="AutoShape 2">
            <a:extLst>
              <a:ext uri="{FF2B5EF4-FFF2-40B4-BE49-F238E27FC236}">
                <a16:creationId xmlns:a16="http://schemas.microsoft.com/office/drawing/2014/main" id="{A1A62CFA-680E-C945-8A79-B523D4D7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83854"/>
            <a:ext cx="5889008" cy="1468756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746" tIns="31373" rIns="62746" bIns="31373" anchor="ctr"/>
          <a:lstStyle>
            <a:lvl1pPr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Before:</a:t>
            </a: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pitchFamily="34" charset="0"/>
            </a:endParaRPr>
          </a:p>
          <a:p>
            <a:pPr marL="285750" marR="0" lvl="0" indent="-28575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268" name="AutoShape 2">
            <a:extLst>
              <a:ext uri="{FF2B5EF4-FFF2-40B4-BE49-F238E27FC236}">
                <a16:creationId xmlns:a16="http://schemas.microsoft.com/office/drawing/2014/main" id="{FF02F7A0-D705-A5F8-9433-449462E9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06704"/>
            <a:ext cx="6029851" cy="1445906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2746" tIns="31373" rIns="62746" bIns="31373" anchor="ctr"/>
          <a:lstStyle>
            <a:lvl1pPr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706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After:</a:t>
            </a: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US" sz="1400" b="1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270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107EB-AD06-4A26-8B45-EEBA5E0F7B4A}"/>
              </a:ext>
            </a:extLst>
          </p:cNvPr>
          <p:cNvGrpSpPr/>
          <p:nvPr/>
        </p:nvGrpSpPr>
        <p:grpSpPr>
          <a:xfrm>
            <a:off x="183597" y="1314111"/>
            <a:ext cx="5708386" cy="632599"/>
            <a:chOff x="183456" y="1460817"/>
            <a:chExt cx="4302280" cy="727689"/>
          </a:xfrm>
        </p:grpSpPr>
        <p:sp>
          <p:nvSpPr>
            <p:cNvPr id="625" name="Rectangle: Rounded Corners 228">
              <a:extLst>
                <a:ext uri="{FF2B5EF4-FFF2-40B4-BE49-F238E27FC236}">
                  <a16:creationId xmlns:a16="http://schemas.microsoft.com/office/drawing/2014/main" id="{3CAE2AB7-008D-4028-92DB-2C1772386EB8}"/>
                </a:ext>
              </a:extLst>
            </p:cNvPr>
            <p:cNvSpPr/>
            <p:nvPr/>
          </p:nvSpPr>
          <p:spPr>
            <a:xfrm>
              <a:off x="183456" y="1460817"/>
              <a:ext cx="4302280" cy="727689"/>
            </a:xfrm>
            <a:prstGeom prst="roundRect">
              <a:avLst>
                <a:gd name="adj" fmla="val 973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658260D3-947B-47A9-899A-622838078642}"/>
                </a:ext>
              </a:extLst>
            </p:cNvPr>
            <p:cNvGrpSpPr/>
            <p:nvPr/>
          </p:nvGrpSpPr>
          <p:grpSpPr>
            <a:xfrm>
              <a:off x="210253" y="1529009"/>
              <a:ext cx="350707" cy="613838"/>
              <a:chOff x="1425877" y="2859746"/>
              <a:chExt cx="442894" cy="599590"/>
            </a:xfrm>
          </p:grpSpPr>
          <p:sp>
            <p:nvSpPr>
              <p:cNvPr id="627" name="Rectangle: Rounded Corners 152">
                <a:extLst>
                  <a:ext uri="{FF2B5EF4-FFF2-40B4-BE49-F238E27FC236}">
                    <a16:creationId xmlns:a16="http://schemas.microsoft.com/office/drawing/2014/main" id="{B8C2A277-378F-4A12-A149-F02C19E0187F}"/>
                  </a:ext>
                </a:extLst>
              </p:cNvPr>
              <p:cNvSpPr/>
              <p:nvPr/>
            </p:nvSpPr>
            <p:spPr>
              <a:xfrm>
                <a:off x="1425877" y="2859746"/>
                <a:ext cx="41517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628" name="Group 31">
                <a:extLst>
                  <a:ext uri="{FF2B5EF4-FFF2-40B4-BE49-F238E27FC236}">
                    <a16:creationId xmlns:a16="http://schemas.microsoft.com/office/drawing/2014/main" id="{5C985B53-612C-4916-BB04-F7F48068A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520422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629" name="Group 297">
                  <a:extLst>
                    <a:ext uri="{FF2B5EF4-FFF2-40B4-BE49-F238E27FC236}">
                      <a16:creationId xmlns:a16="http://schemas.microsoft.com/office/drawing/2014/main" id="{74FEA202-CD50-4865-A9D6-CE0EF341A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631" name="Group 34">
                    <a:extLst>
                      <a:ext uri="{FF2B5EF4-FFF2-40B4-BE49-F238E27FC236}">
                        <a16:creationId xmlns:a16="http://schemas.microsoft.com/office/drawing/2014/main" id="{45FA8E42-4990-4D98-8D89-956F8F7343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633" name="Flowchart: Stored Data 632">
                      <a:extLst>
                        <a:ext uri="{FF2B5EF4-FFF2-40B4-BE49-F238E27FC236}">
                          <a16:creationId xmlns:a16="http://schemas.microsoft.com/office/drawing/2014/main" id="{A4C76A64-8FEB-4680-8780-C29E8BE3B7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4" name="Flowchart: Stored Data 633">
                      <a:extLst>
                        <a:ext uri="{FF2B5EF4-FFF2-40B4-BE49-F238E27FC236}">
                          <a16:creationId xmlns:a16="http://schemas.microsoft.com/office/drawing/2014/main" id="{040D7945-A9E1-4F7D-A2B1-2544B93672E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5" name="Flowchart: Stored Data 634">
                      <a:extLst>
                        <a:ext uri="{FF2B5EF4-FFF2-40B4-BE49-F238E27FC236}">
                          <a16:creationId xmlns:a16="http://schemas.microsoft.com/office/drawing/2014/main" id="{C318F846-D7CC-4AD1-A266-914438FA8B9C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6" name="Flowchart: Stored Data 635">
                      <a:extLst>
                        <a:ext uri="{FF2B5EF4-FFF2-40B4-BE49-F238E27FC236}">
                          <a16:creationId xmlns:a16="http://schemas.microsoft.com/office/drawing/2014/main" id="{BCF60FF2-5B5F-4EE7-9673-FF886A2F013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0BDA573C-ED81-41D5-9F8E-6306ED583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49D5FCB5-85EA-4493-94D4-9E31C4886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639" name="Picture 2">
                      <a:extLst>
                        <a:ext uri="{FF2B5EF4-FFF2-40B4-BE49-F238E27FC236}">
                          <a16:creationId xmlns:a16="http://schemas.microsoft.com/office/drawing/2014/main" id="{ED3895E5-8B10-4F69-A4EB-6178E7101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640" name="Picture 3">
                      <a:extLst>
                        <a:ext uri="{FF2B5EF4-FFF2-40B4-BE49-F238E27FC236}">
                          <a16:creationId xmlns:a16="http://schemas.microsoft.com/office/drawing/2014/main" id="{B3E4FCEA-834A-422A-AA95-0B73AB0A5E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632" name="Moon 631">
                    <a:extLst>
                      <a:ext uri="{FF2B5EF4-FFF2-40B4-BE49-F238E27FC236}">
                        <a16:creationId xmlns:a16="http://schemas.microsoft.com/office/drawing/2014/main" id="{9E8318DA-95EC-44DD-815D-914E48B4D46C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D57DC3F8-0783-473B-8B1E-01B9ACCC4AB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0061B9A-4CA0-4E9D-B03D-2E117C53B63D}"/>
                </a:ext>
              </a:extLst>
            </p:cNvPr>
            <p:cNvGrpSpPr/>
            <p:nvPr/>
          </p:nvGrpSpPr>
          <p:grpSpPr>
            <a:xfrm>
              <a:off x="599060" y="1529009"/>
              <a:ext cx="505583" cy="613838"/>
              <a:chOff x="1916887" y="2859746"/>
              <a:chExt cx="638481" cy="599590"/>
            </a:xfrm>
          </p:grpSpPr>
          <p:sp>
            <p:nvSpPr>
              <p:cNvPr id="642" name="Rectangle: Rounded Corners 157">
                <a:extLst>
                  <a:ext uri="{FF2B5EF4-FFF2-40B4-BE49-F238E27FC236}">
                    <a16:creationId xmlns:a16="http://schemas.microsoft.com/office/drawing/2014/main" id="{9F68A528-78C9-43F2-BB1C-0489443C3493}"/>
                  </a:ext>
                </a:extLst>
              </p:cNvPr>
              <p:cNvSpPr/>
              <p:nvPr/>
            </p:nvSpPr>
            <p:spPr>
              <a:xfrm>
                <a:off x="1916887" y="2859746"/>
                <a:ext cx="63848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643" name="Group 31">
                <a:extLst>
                  <a:ext uri="{FF2B5EF4-FFF2-40B4-BE49-F238E27FC236}">
                    <a16:creationId xmlns:a16="http://schemas.microsoft.com/office/drawing/2014/main" id="{B6A7A6EE-FA8A-4FA6-B98A-89734C79C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2101556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644" name="Group 297">
                  <a:extLst>
                    <a:ext uri="{FF2B5EF4-FFF2-40B4-BE49-F238E27FC236}">
                      <a16:creationId xmlns:a16="http://schemas.microsoft.com/office/drawing/2014/main" id="{E468C7EA-E550-4900-933B-F56671D55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646" name="Group 34">
                    <a:extLst>
                      <a:ext uri="{FF2B5EF4-FFF2-40B4-BE49-F238E27FC236}">
                        <a16:creationId xmlns:a16="http://schemas.microsoft.com/office/drawing/2014/main" id="{236B2F52-410B-4E74-AE98-4D1955974A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648" name="Flowchart: Stored Data 647">
                      <a:extLst>
                        <a:ext uri="{FF2B5EF4-FFF2-40B4-BE49-F238E27FC236}">
                          <a16:creationId xmlns:a16="http://schemas.microsoft.com/office/drawing/2014/main" id="{EA253D13-5181-4C76-9FA7-163F31D66B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49" name="Flowchart: Stored Data 648">
                      <a:extLst>
                        <a:ext uri="{FF2B5EF4-FFF2-40B4-BE49-F238E27FC236}">
                          <a16:creationId xmlns:a16="http://schemas.microsoft.com/office/drawing/2014/main" id="{16D8D133-0013-4F26-BA44-7CE4045607BB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0" name="Flowchart: Stored Data 649">
                      <a:extLst>
                        <a:ext uri="{FF2B5EF4-FFF2-40B4-BE49-F238E27FC236}">
                          <a16:creationId xmlns:a16="http://schemas.microsoft.com/office/drawing/2014/main" id="{B7480A31-E557-4B28-8AFC-0F8A9D789E8E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1" name="Flowchart: Stored Data 650">
                      <a:extLst>
                        <a:ext uri="{FF2B5EF4-FFF2-40B4-BE49-F238E27FC236}">
                          <a16:creationId xmlns:a16="http://schemas.microsoft.com/office/drawing/2014/main" id="{A1C20477-792D-426C-9D9B-6B0B1D794233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2" name="Oval 651">
                      <a:extLst>
                        <a:ext uri="{FF2B5EF4-FFF2-40B4-BE49-F238E27FC236}">
                          <a16:creationId xmlns:a16="http://schemas.microsoft.com/office/drawing/2014/main" id="{84B702D9-AD4B-4866-AC99-ABCA42164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077887F0-3817-41AA-8663-F61797A71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654" name="Picture 2">
                      <a:extLst>
                        <a:ext uri="{FF2B5EF4-FFF2-40B4-BE49-F238E27FC236}">
                          <a16:creationId xmlns:a16="http://schemas.microsoft.com/office/drawing/2014/main" id="{A271B17C-E3D1-470E-BEAD-46B6F2314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655" name="Picture 3">
                      <a:extLst>
                        <a:ext uri="{FF2B5EF4-FFF2-40B4-BE49-F238E27FC236}">
                          <a16:creationId xmlns:a16="http://schemas.microsoft.com/office/drawing/2014/main" id="{A2B6CF94-D887-4D99-9B46-968139B5F6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647" name="Moon 646">
                    <a:extLst>
                      <a:ext uri="{FF2B5EF4-FFF2-40B4-BE49-F238E27FC236}">
                        <a16:creationId xmlns:a16="http://schemas.microsoft.com/office/drawing/2014/main" id="{7488B182-36DA-4900-A048-F24BCBCFDDDD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45" name="Oval 644">
                  <a:extLst>
                    <a:ext uri="{FF2B5EF4-FFF2-40B4-BE49-F238E27FC236}">
                      <a16:creationId xmlns:a16="http://schemas.microsoft.com/office/drawing/2014/main" id="{681D88C5-F77A-4135-B3B3-7784511A3FB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56" name="Group 31">
              <a:extLst>
                <a:ext uri="{FF2B5EF4-FFF2-40B4-BE49-F238E27FC236}">
                  <a16:creationId xmlns:a16="http://schemas.microsoft.com/office/drawing/2014/main" id="{2A5214A3-2338-4C25-9131-D0229780AF2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220921" y="1828673"/>
              <a:ext cx="338439" cy="289909"/>
              <a:chOff x="2111585" y="2978219"/>
              <a:chExt cx="893555" cy="797507"/>
            </a:xfrm>
          </p:grpSpPr>
          <p:grpSp>
            <p:nvGrpSpPr>
              <p:cNvPr id="657" name="Group 297">
                <a:extLst>
                  <a:ext uri="{FF2B5EF4-FFF2-40B4-BE49-F238E27FC236}">
                    <a16:creationId xmlns:a16="http://schemas.microsoft.com/office/drawing/2014/main" id="{C28F7017-F82C-49A6-BD0D-5F086AA4D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19"/>
                <a:ext cx="893555" cy="797507"/>
                <a:chOff x="4239271" y="4596799"/>
                <a:chExt cx="1431482" cy="1866627"/>
              </a:xfrm>
            </p:grpSpPr>
            <p:grpSp>
              <p:nvGrpSpPr>
                <p:cNvPr id="659" name="Group 34">
                  <a:extLst>
                    <a:ext uri="{FF2B5EF4-FFF2-40B4-BE49-F238E27FC236}">
                      <a16:creationId xmlns:a16="http://schemas.microsoft.com/office/drawing/2014/main" id="{DCF286A5-8F8D-4DA6-8619-EDFCEB25E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698" y="4814372"/>
                  <a:ext cx="1866627" cy="1431482"/>
                  <a:chOff x="1907236" y="2765397"/>
                  <a:chExt cx="1511457" cy="1278792"/>
                </a:xfrm>
              </p:grpSpPr>
              <p:sp>
                <p:nvSpPr>
                  <p:cNvPr id="661" name="Flowchart: Stored Data 660">
                    <a:extLst>
                      <a:ext uri="{FF2B5EF4-FFF2-40B4-BE49-F238E27FC236}">
                        <a16:creationId xmlns:a16="http://schemas.microsoft.com/office/drawing/2014/main" id="{03217AD7-2057-428C-83FF-98F48D07C8D6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2" name="Flowchart: Stored Data 661">
                    <a:extLst>
                      <a:ext uri="{FF2B5EF4-FFF2-40B4-BE49-F238E27FC236}">
                        <a16:creationId xmlns:a16="http://schemas.microsoft.com/office/drawing/2014/main" id="{A955991B-728A-4C6A-B47D-CBD62C04713F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3" name="Flowchart: Stored Data 662">
                    <a:extLst>
                      <a:ext uri="{FF2B5EF4-FFF2-40B4-BE49-F238E27FC236}">
                        <a16:creationId xmlns:a16="http://schemas.microsoft.com/office/drawing/2014/main" id="{CD059125-851D-4658-B18E-A9692885087C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4" name="Flowchart: Stored Data 663">
                    <a:extLst>
                      <a:ext uri="{FF2B5EF4-FFF2-40B4-BE49-F238E27FC236}">
                        <a16:creationId xmlns:a16="http://schemas.microsoft.com/office/drawing/2014/main" id="{5BBF0CFD-3ECA-4E59-9C71-4F5E1BB9EEA3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E44580C4-7C0D-445A-ADA2-D61BBEAAD2B3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371D15B3-5E55-4C5E-B978-81BB592942D8}"/>
                      </a:ext>
                    </a:extLst>
                  </p:cNvPr>
                  <p:cNvSpPr/>
                  <p:nvPr/>
                </p:nvSpPr>
                <p:spPr>
                  <a:xfrm>
                    <a:off x="2291138" y="3502482"/>
                    <a:ext cx="472829" cy="4730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67" name="Picture 2">
                    <a:extLst>
                      <a:ext uri="{FF2B5EF4-FFF2-40B4-BE49-F238E27FC236}">
                        <a16:creationId xmlns:a16="http://schemas.microsoft.com/office/drawing/2014/main" id="{1F5B91FA-8E14-4F60-B2C6-A3756CE34E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68" name="Picture 3">
                    <a:extLst>
                      <a:ext uri="{FF2B5EF4-FFF2-40B4-BE49-F238E27FC236}">
                        <a16:creationId xmlns:a16="http://schemas.microsoft.com/office/drawing/2014/main" id="{2C11611A-E6A6-4BE8-987E-C57C81D487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660" name="Moon 659">
                  <a:extLst>
                    <a:ext uri="{FF2B5EF4-FFF2-40B4-BE49-F238E27FC236}">
                      <a16:creationId xmlns:a16="http://schemas.microsoft.com/office/drawing/2014/main" id="{592635C3-248D-4D38-9F4E-FC447D504A17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0B1C2169-9865-4157-8445-90C9D2E531CB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9" name="正方形/長方形 17">
              <a:extLst>
                <a:ext uri="{FF2B5EF4-FFF2-40B4-BE49-F238E27FC236}">
                  <a16:creationId xmlns:a16="http://schemas.microsoft.com/office/drawing/2014/main" id="{8956BD69-4EC5-447E-B4A3-C5525460494C}"/>
                </a:ext>
              </a:extLst>
            </p:cNvPr>
            <p:cNvSpPr/>
            <p:nvPr/>
          </p:nvSpPr>
          <p:spPr>
            <a:xfrm>
              <a:off x="210709" y="1573071"/>
              <a:ext cx="399530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FCT</a:t>
              </a:r>
            </a:p>
          </p:txBody>
        </p:sp>
        <p:sp>
          <p:nvSpPr>
            <p:cNvPr id="670" name="正方形/長方形 17">
              <a:extLst>
                <a:ext uri="{FF2B5EF4-FFF2-40B4-BE49-F238E27FC236}">
                  <a16:creationId xmlns:a16="http://schemas.microsoft.com/office/drawing/2014/main" id="{C472B936-ABBF-4D89-A745-1F0341680323}"/>
                </a:ext>
              </a:extLst>
            </p:cNvPr>
            <p:cNvSpPr/>
            <p:nvPr/>
          </p:nvSpPr>
          <p:spPr>
            <a:xfrm>
              <a:off x="626869" y="1573070"/>
              <a:ext cx="470074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Assemble</a:t>
              </a:r>
            </a:p>
          </p:txBody>
        </p:sp>
        <p:sp>
          <p:nvSpPr>
            <p:cNvPr id="671" name="Rectangle: Rounded Corners 158">
              <a:extLst>
                <a:ext uri="{FF2B5EF4-FFF2-40B4-BE49-F238E27FC236}">
                  <a16:creationId xmlns:a16="http://schemas.microsoft.com/office/drawing/2014/main" id="{FCF670AF-46F1-42B6-8FBC-D467A155FBD1}"/>
                </a:ext>
              </a:extLst>
            </p:cNvPr>
            <p:cNvSpPr/>
            <p:nvPr/>
          </p:nvSpPr>
          <p:spPr>
            <a:xfrm>
              <a:off x="1157232" y="1529008"/>
              <a:ext cx="560317" cy="309802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72" name="正方形/長方形 17">
              <a:extLst>
                <a:ext uri="{FF2B5EF4-FFF2-40B4-BE49-F238E27FC236}">
                  <a16:creationId xmlns:a16="http://schemas.microsoft.com/office/drawing/2014/main" id="{C581368C-CF9D-42F6-9576-575DB5CA7F28}"/>
                </a:ext>
              </a:extLst>
            </p:cNvPr>
            <p:cNvSpPr/>
            <p:nvPr/>
          </p:nvSpPr>
          <p:spPr>
            <a:xfrm>
              <a:off x="1182974" y="1562953"/>
              <a:ext cx="508834" cy="2419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 Inspection</a:t>
              </a:r>
            </a:p>
          </p:txBody>
        </p:sp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3E94E4AD-1B51-40EE-93E0-90D80080404D}"/>
                </a:ext>
              </a:extLst>
            </p:cNvPr>
            <p:cNvGrpSpPr/>
            <p:nvPr/>
          </p:nvGrpSpPr>
          <p:grpSpPr>
            <a:xfrm>
              <a:off x="1770190" y="1529009"/>
              <a:ext cx="649085" cy="309802"/>
              <a:chOff x="3468244" y="2806738"/>
              <a:chExt cx="1128108" cy="434973"/>
            </a:xfrm>
          </p:grpSpPr>
          <p:sp>
            <p:nvSpPr>
              <p:cNvPr id="674" name="Rectangle: Rounded Corners 158">
                <a:extLst>
                  <a:ext uri="{FF2B5EF4-FFF2-40B4-BE49-F238E27FC236}">
                    <a16:creationId xmlns:a16="http://schemas.microsoft.com/office/drawing/2014/main" id="{BFAC1CB0-D3BF-477F-9FDD-2A97A112FF5A}"/>
                  </a:ext>
                </a:extLst>
              </p:cNvPr>
              <p:cNvSpPr/>
              <p:nvPr/>
            </p:nvSpPr>
            <p:spPr>
              <a:xfrm>
                <a:off x="3494140" y="2806738"/>
                <a:ext cx="1102212" cy="434973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5" name="正方形/長方形 17">
                <a:extLst>
                  <a:ext uri="{FF2B5EF4-FFF2-40B4-BE49-F238E27FC236}">
                    <a16:creationId xmlns:a16="http://schemas.microsoft.com/office/drawing/2014/main" id="{C77C261F-37A2-4679-BE44-B1EE3C8CDD25}"/>
                  </a:ext>
                </a:extLst>
              </p:cNvPr>
              <p:cNvSpPr/>
              <p:nvPr/>
            </p:nvSpPr>
            <p:spPr>
              <a:xfrm>
                <a:off x="3468244" y="2841144"/>
                <a:ext cx="1101030" cy="33965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Auto 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</a:p>
            </p:txBody>
          </p:sp>
        </p:grpSp>
        <p:grpSp>
          <p:nvGrpSpPr>
            <p:cNvPr id="676" name="Group 31">
              <a:extLst>
                <a:ext uri="{FF2B5EF4-FFF2-40B4-BE49-F238E27FC236}">
                  <a16:creationId xmlns:a16="http://schemas.microsoft.com/office/drawing/2014/main" id="{64CB90B8-7769-4100-A874-2F4883AE07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875425" y="1828673"/>
              <a:ext cx="338439" cy="289907"/>
              <a:chOff x="2111585" y="2978228"/>
              <a:chExt cx="893555" cy="797501"/>
            </a:xfrm>
          </p:grpSpPr>
          <p:grpSp>
            <p:nvGrpSpPr>
              <p:cNvPr id="677" name="Group 297">
                <a:extLst>
                  <a:ext uri="{FF2B5EF4-FFF2-40B4-BE49-F238E27FC236}">
                    <a16:creationId xmlns:a16="http://schemas.microsoft.com/office/drawing/2014/main" id="{5B846834-832A-4F45-AA33-C354E9C1B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28"/>
                <a:ext cx="893555" cy="797501"/>
                <a:chOff x="4239271" y="4596793"/>
                <a:chExt cx="1431482" cy="1866613"/>
              </a:xfrm>
            </p:grpSpPr>
            <p:grpSp>
              <p:nvGrpSpPr>
                <p:cNvPr id="679" name="Group 34">
                  <a:extLst>
                    <a:ext uri="{FF2B5EF4-FFF2-40B4-BE49-F238E27FC236}">
                      <a16:creationId xmlns:a16="http://schemas.microsoft.com/office/drawing/2014/main" id="{205FAB79-9545-4566-A0BA-34894EB506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705" y="4814359"/>
                  <a:ext cx="1866613" cy="1431482"/>
                  <a:chOff x="1907251" y="2765397"/>
                  <a:chExt cx="1511446" cy="1278792"/>
                </a:xfrm>
              </p:grpSpPr>
              <p:sp>
                <p:nvSpPr>
                  <p:cNvPr id="681" name="Flowchart: Stored Data 680">
                    <a:extLst>
                      <a:ext uri="{FF2B5EF4-FFF2-40B4-BE49-F238E27FC236}">
                        <a16:creationId xmlns:a16="http://schemas.microsoft.com/office/drawing/2014/main" id="{70B91F74-4BD4-4C82-9233-8046D1289298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2" name="Flowchart: Stored Data 681">
                    <a:extLst>
                      <a:ext uri="{FF2B5EF4-FFF2-40B4-BE49-F238E27FC236}">
                        <a16:creationId xmlns:a16="http://schemas.microsoft.com/office/drawing/2014/main" id="{0C1B21D0-753E-4957-B091-BDF845F9365C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3" name="Flowchart: Stored Data 682">
                    <a:extLst>
                      <a:ext uri="{FF2B5EF4-FFF2-40B4-BE49-F238E27FC236}">
                        <a16:creationId xmlns:a16="http://schemas.microsoft.com/office/drawing/2014/main" id="{71FDFA9B-BE34-4751-A9F3-5D605E3A35CB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4" name="Flowchart: Stored Data 683">
                    <a:extLst>
                      <a:ext uri="{FF2B5EF4-FFF2-40B4-BE49-F238E27FC236}">
                        <a16:creationId xmlns:a16="http://schemas.microsoft.com/office/drawing/2014/main" id="{DA466C4C-B154-4FFD-9334-093978AB36B5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5" name="Oval 684">
                    <a:extLst>
                      <a:ext uri="{FF2B5EF4-FFF2-40B4-BE49-F238E27FC236}">
                        <a16:creationId xmlns:a16="http://schemas.microsoft.com/office/drawing/2014/main" id="{B686B70E-94BF-4187-80FA-DFEFCBB899A0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6" name="Oval 685">
                    <a:extLst>
                      <a:ext uri="{FF2B5EF4-FFF2-40B4-BE49-F238E27FC236}">
                        <a16:creationId xmlns:a16="http://schemas.microsoft.com/office/drawing/2014/main" id="{1E4CE20E-F436-4B57-9969-21CDC2C426E5}"/>
                      </a:ext>
                    </a:extLst>
                  </p:cNvPr>
                  <p:cNvSpPr/>
                  <p:nvPr/>
                </p:nvSpPr>
                <p:spPr>
                  <a:xfrm>
                    <a:off x="2291146" y="3502480"/>
                    <a:ext cx="472828" cy="47308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87" name="Picture 2">
                    <a:extLst>
                      <a:ext uri="{FF2B5EF4-FFF2-40B4-BE49-F238E27FC236}">
                        <a16:creationId xmlns:a16="http://schemas.microsoft.com/office/drawing/2014/main" id="{34A00B6C-F2B7-404D-835F-5296A19E79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7" y="2873976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88" name="Picture 3">
                    <a:extLst>
                      <a:ext uri="{FF2B5EF4-FFF2-40B4-BE49-F238E27FC236}">
                        <a16:creationId xmlns:a16="http://schemas.microsoft.com/office/drawing/2014/main" id="{1B68098C-70E5-4C07-BAC5-AD558AF62A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51" y="2765397"/>
                    <a:ext cx="375293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680" name="Moon 679">
                  <a:extLst>
                    <a:ext uri="{FF2B5EF4-FFF2-40B4-BE49-F238E27FC236}">
                      <a16:creationId xmlns:a16="http://schemas.microsoft.com/office/drawing/2014/main" id="{39DB75E3-40B8-40BD-BA91-EEEF2747ECB6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78" name="Oval 677">
                <a:extLst>
                  <a:ext uri="{FF2B5EF4-FFF2-40B4-BE49-F238E27FC236}">
                    <a16:creationId xmlns:a16="http://schemas.microsoft.com/office/drawing/2014/main" id="{6D12C926-DF5C-41B5-A783-E898D77F0D7E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A26AE931-ECE9-48F5-A0E2-4FEBFD2D89F1}"/>
                </a:ext>
              </a:extLst>
            </p:cNvPr>
            <p:cNvGrpSpPr/>
            <p:nvPr/>
          </p:nvGrpSpPr>
          <p:grpSpPr>
            <a:xfrm>
              <a:off x="2481507" y="1523327"/>
              <a:ext cx="1915548" cy="648523"/>
              <a:chOff x="8023326" y="2296978"/>
              <a:chExt cx="4144926" cy="910550"/>
            </a:xfrm>
          </p:grpSpPr>
          <p:grpSp>
            <p:nvGrpSpPr>
              <p:cNvPr id="690" name="Group 689">
                <a:extLst>
                  <a:ext uri="{FF2B5EF4-FFF2-40B4-BE49-F238E27FC236}">
                    <a16:creationId xmlns:a16="http://schemas.microsoft.com/office/drawing/2014/main" id="{488BF8B7-41E1-4C2E-B7A8-DC282E841F6B}"/>
                  </a:ext>
                </a:extLst>
              </p:cNvPr>
              <p:cNvGrpSpPr/>
              <p:nvPr/>
            </p:nvGrpSpPr>
            <p:grpSpPr>
              <a:xfrm>
                <a:off x="8023326" y="2312817"/>
                <a:ext cx="1226881" cy="434973"/>
                <a:chOff x="3457331" y="2806738"/>
                <a:chExt cx="1212432" cy="434973"/>
              </a:xfrm>
            </p:grpSpPr>
            <p:sp>
              <p:nvSpPr>
                <p:cNvPr id="734" name="Rectangle: Rounded Corners 158">
                  <a:extLst>
                    <a:ext uri="{FF2B5EF4-FFF2-40B4-BE49-F238E27FC236}">
                      <a16:creationId xmlns:a16="http://schemas.microsoft.com/office/drawing/2014/main" id="{4797AEF9-A295-4D60-8977-C5141C58EFB5}"/>
                    </a:ext>
                  </a:extLst>
                </p:cNvPr>
                <p:cNvSpPr/>
                <p:nvPr/>
              </p:nvSpPr>
              <p:spPr>
                <a:xfrm>
                  <a:off x="3457331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35" name="正方形/長方形 17">
                  <a:extLst>
                    <a:ext uri="{FF2B5EF4-FFF2-40B4-BE49-F238E27FC236}">
                      <a16:creationId xmlns:a16="http://schemas.microsoft.com/office/drawing/2014/main" id="{3A36E8A7-8947-4096-9F29-5985CF2868B0}"/>
                    </a:ext>
                  </a:extLst>
                </p:cNvPr>
                <p:cNvSpPr/>
                <p:nvPr/>
              </p:nvSpPr>
              <p:spPr>
                <a:xfrm>
                  <a:off x="3513033" y="2854397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PL check</a:t>
                  </a:r>
                </a:p>
              </p:txBody>
            </p:sp>
          </p:grpSp>
          <p:grpSp>
            <p:nvGrpSpPr>
              <p:cNvPr id="691" name="Group 31">
                <a:extLst>
                  <a:ext uri="{FF2B5EF4-FFF2-40B4-BE49-F238E27FC236}">
                    <a16:creationId xmlns:a16="http://schemas.microsoft.com/office/drawing/2014/main" id="{27142F33-742C-498B-B117-B901CE90C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65167" y="2682176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722" name="Group 297">
                  <a:extLst>
                    <a:ext uri="{FF2B5EF4-FFF2-40B4-BE49-F238E27FC236}">
                      <a16:creationId xmlns:a16="http://schemas.microsoft.com/office/drawing/2014/main" id="{C203A033-ECA6-446F-B21D-A8F14382B6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724" name="Group 34">
                    <a:extLst>
                      <a:ext uri="{FF2B5EF4-FFF2-40B4-BE49-F238E27FC236}">
                        <a16:creationId xmlns:a16="http://schemas.microsoft.com/office/drawing/2014/main" id="{52736B26-BD09-4B27-9C4F-FE5E7E5FC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726" name="Flowchart: Stored Data 725">
                      <a:extLst>
                        <a:ext uri="{FF2B5EF4-FFF2-40B4-BE49-F238E27FC236}">
                          <a16:creationId xmlns:a16="http://schemas.microsoft.com/office/drawing/2014/main" id="{27543A3A-DD8D-4C23-A8DE-AFAED8E7FDC1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7" name="Flowchart: Stored Data 726">
                      <a:extLst>
                        <a:ext uri="{FF2B5EF4-FFF2-40B4-BE49-F238E27FC236}">
                          <a16:creationId xmlns:a16="http://schemas.microsoft.com/office/drawing/2014/main" id="{FC2FA118-92B0-498C-9FB6-17DD4A94D4E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8" name="Flowchart: Stored Data 727">
                      <a:extLst>
                        <a:ext uri="{FF2B5EF4-FFF2-40B4-BE49-F238E27FC236}">
                          <a16:creationId xmlns:a16="http://schemas.microsoft.com/office/drawing/2014/main" id="{A8386426-908A-4134-AADA-3B763E7977CB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29" name="Flowchart: Stored Data 728">
                      <a:extLst>
                        <a:ext uri="{FF2B5EF4-FFF2-40B4-BE49-F238E27FC236}">
                          <a16:creationId xmlns:a16="http://schemas.microsoft.com/office/drawing/2014/main" id="{2185A3A9-1B7B-47A4-93A7-D711B14C21C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0" name="Oval 729">
                      <a:extLst>
                        <a:ext uri="{FF2B5EF4-FFF2-40B4-BE49-F238E27FC236}">
                          <a16:creationId xmlns:a16="http://schemas.microsoft.com/office/drawing/2014/main" id="{1958771C-B333-45FA-88A3-EFCE0B33D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BEF8534F-01F2-473C-A4C3-E6836EADA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732" name="Picture 2">
                      <a:extLst>
                        <a:ext uri="{FF2B5EF4-FFF2-40B4-BE49-F238E27FC236}">
                          <a16:creationId xmlns:a16="http://schemas.microsoft.com/office/drawing/2014/main" id="{17D93D3F-322B-4672-9438-3FEB9A9929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33" name="Picture 3">
                      <a:extLst>
                        <a:ext uri="{FF2B5EF4-FFF2-40B4-BE49-F238E27FC236}">
                          <a16:creationId xmlns:a16="http://schemas.microsoft.com/office/drawing/2014/main" id="{62B41E8F-6AF1-4A2F-AC3F-51C4EA2C74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725" name="Moon 724">
                    <a:extLst>
                      <a:ext uri="{FF2B5EF4-FFF2-40B4-BE49-F238E27FC236}">
                        <a16:creationId xmlns:a16="http://schemas.microsoft.com/office/drawing/2014/main" id="{9E28E14C-CEB0-4600-A08B-25C064257431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2BAD29BC-4A1A-458A-B70D-3430C3096C2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92" name="Rectangle: Rounded Corners 158">
                <a:extLst>
                  <a:ext uri="{FF2B5EF4-FFF2-40B4-BE49-F238E27FC236}">
                    <a16:creationId xmlns:a16="http://schemas.microsoft.com/office/drawing/2014/main" id="{4D9FF04F-F423-4A43-B927-8D7595193C94}"/>
                  </a:ext>
                </a:extLst>
              </p:cNvPr>
              <p:cNvSpPr/>
              <p:nvPr/>
            </p:nvSpPr>
            <p:spPr>
              <a:xfrm>
                <a:off x="10894109" y="2296978"/>
                <a:ext cx="1274143" cy="434973"/>
              </a:xfrm>
              <a:prstGeom prst="roundRect">
                <a:avLst/>
              </a:prstGeom>
              <a:noFill/>
              <a:ln w="22225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693" name="Group 31">
                <a:extLst>
                  <a:ext uri="{FF2B5EF4-FFF2-40B4-BE49-F238E27FC236}">
                    <a16:creationId xmlns:a16="http://schemas.microsoft.com/office/drawing/2014/main" id="{53DBBC0F-F44F-43AB-B8F5-6A33A3D29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243117" y="2666337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710" name="Group 297">
                  <a:extLst>
                    <a:ext uri="{FF2B5EF4-FFF2-40B4-BE49-F238E27FC236}">
                      <a16:creationId xmlns:a16="http://schemas.microsoft.com/office/drawing/2014/main" id="{8A5B526B-8FEA-4130-9DA7-8BED0F64B1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712" name="Group 34">
                    <a:extLst>
                      <a:ext uri="{FF2B5EF4-FFF2-40B4-BE49-F238E27FC236}">
                        <a16:creationId xmlns:a16="http://schemas.microsoft.com/office/drawing/2014/main" id="{D314FB0C-AD8C-4ED9-9990-FAAF2D62EF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714" name="Flowchart: Stored Data 713">
                      <a:extLst>
                        <a:ext uri="{FF2B5EF4-FFF2-40B4-BE49-F238E27FC236}">
                          <a16:creationId xmlns:a16="http://schemas.microsoft.com/office/drawing/2014/main" id="{3A3FEBF9-9DE0-4E8C-BE74-744E624F5FD5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5" name="Flowchart: Stored Data 714">
                      <a:extLst>
                        <a:ext uri="{FF2B5EF4-FFF2-40B4-BE49-F238E27FC236}">
                          <a16:creationId xmlns:a16="http://schemas.microsoft.com/office/drawing/2014/main" id="{A9DC3461-F484-4FF0-BE42-73F448E2BE2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6" name="Flowchart: Stored Data 715">
                      <a:extLst>
                        <a:ext uri="{FF2B5EF4-FFF2-40B4-BE49-F238E27FC236}">
                          <a16:creationId xmlns:a16="http://schemas.microsoft.com/office/drawing/2014/main" id="{BF57296D-C9C0-4302-BD98-32C701A652F8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7" name="Flowchart: Stored Data 716">
                      <a:extLst>
                        <a:ext uri="{FF2B5EF4-FFF2-40B4-BE49-F238E27FC236}">
                          <a16:creationId xmlns:a16="http://schemas.microsoft.com/office/drawing/2014/main" id="{273B12C8-AFAA-44D7-8BCF-30E21CD2602D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EB97985E-7BC0-4156-B9BC-02731F365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37F4DBE4-6350-4569-94B3-D16740ED3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720" name="Picture 2">
                      <a:extLst>
                        <a:ext uri="{FF2B5EF4-FFF2-40B4-BE49-F238E27FC236}">
                          <a16:creationId xmlns:a16="http://schemas.microsoft.com/office/drawing/2014/main" id="{A90190E9-1060-470F-8696-DD67E0EDC1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21" name="Picture 3">
                      <a:extLst>
                        <a:ext uri="{FF2B5EF4-FFF2-40B4-BE49-F238E27FC236}">
                          <a16:creationId xmlns:a16="http://schemas.microsoft.com/office/drawing/2014/main" id="{2E058623-87EA-4C62-9656-E56D073861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713" name="Moon 712">
                    <a:extLst>
                      <a:ext uri="{FF2B5EF4-FFF2-40B4-BE49-F238E27FC236}">
                        <a16:creationId xmlns:a16="http://schemas.microsoft.com/office/drawing/2014/main" id="{0D2FABD8-1E76-425E-AC7D-89630B33BCAA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11" name="Oval 710">
                  <a:extLst>
                    <a:ext uri="{FF2B5EF4-FFF2-40B4-BE49-F238E27FC236}">
                      <a16:creationId xmlns:a16="http://schemas.microsoft.com/office/drawing/2014/main" id="{172C862E-CA23-4BB6-AF6C-3B3AB05490B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06E36AEA-E2C6-406F-99B9-0C02C9431496}"/>
                  </a:ext>
                </a:extLst>
              </p:cNvPr>
              <p:cNvGrpSpPr/>
              <p:nvPr/>
            </p:nvGrpSpPr>
            <p:grpSpPr>
              <a:xfrm>
                <a:off x="9321704" y="2317601"/>
                <a:ext cx="1481325" cy="434973"/>
                <a:chOff x="3361658" y="2820583"/>
                <a:chExt cx="1214494" cy="434973"/>
              </a:xfrm>
            </p:grpSpPr>
            <p:sp>
              <p:nvSpPr>
                <p:cNvPr id="708" name="Rectangle: Rounded Corners 158">
                  <a:extLst>
                    <a:ext uri="{FF2B5EF4-FFF2-40B4-BE49-F238E27FC236}">
                      <a16:creationId xmlns:a16="http://schemas.microsoft.com/office/drawing/2014/main" id="{63801ABC-B4B4-47B3-AADA-395553EB7554}"/>
                    </a:ext>
                  </a:extLst>
                </p:cNvPr>
                <p:cNvSpPr/>
                <p:nvPr/>
              </p:nvSpPr>
              <p:spPr>
                <a:xfrm>
                  <a:off x="3363713" y="2820583"/>
                  <a:ext cx="1212439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09" name="正方形/長方形 17">
                  <a:extLst>
                    <a:ext uri="{FF2B5EF4-FFF2-40B4-BE49-F238E27FC236}">
                      <a16:creationId xmlns:a16="http://schemas.microsoft.com/office/drawing/2014/main" id="{8B25FDA2-2F79-4397-B532-2631706E255B}"/>
                    </a:ext>
                  </a:extLst>
                </p:cNvPr>
                <p:cNvSpPr/>
                <p:nvPr/>
              </p:nvSpPr>
              <p:spPr>
                <a:xfrm>
                  <a:off x="3361658" y="2877590"/>
                  <a:ext cx="1101034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Fold box</a:t>
                  </a:r>
                  <a:endParaRPr lang="en-US" altLang="ja-JP" sz="7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95" name="Group 31">
                <a:extLst>
                  <a:ext uri="{FF2B5EF4-FFF2-40B4-BE49-F238E27FC236}">
                    <a16:creationId xmlns:a16="http://schemas.microsoft.com/office/drawing/2014/main" id="{0D1A8A41-A523-45AB-9FBB-A99BEC982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820978" y="2647219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696" name="Group 297">
                  <a:extLst>
                    <a:ext uri="{FF2B5EF4-FFF2-40B4-BE49-F238E27FC236}">
                      <a16:creationId xmlns:a16="http://schemas.microsoft.com/office/drawing/2014/main" id="{9B189375-1AA2-4FEC-AD68-C6807C48B8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698" name="Group 34">
                    <a:extLst>
                      <a:ext uri="{FF2B5EF4-FFF2-40B4-BE49-F238E27FC236}">
                        <a16:creationId xmlns:a16="http://schemas.microsoft.com/office/drawing/2014/main" id="{792071DA-9F7A-4926-95B5-C17B3EF846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700" name="Flowchart: Stored Data 699">
                      <a:extLst>
                        <a:ext uri="{FF2B5EF4-FFF2-40B4-BE49-F238E27FC236}">
                          <a16:creationId xmlns:a16="http://schemas.microsoft.com/office/drawing/2014/main" id="{C4DDE2A7-F58F-401C-811D-31BDDC9766DF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1" name="Flowchart: Stored Data 700">
                      <a:extLst>
                        <a:ext uri="{FF2B5EF4-FFF2-40B4-BE49-F238E27FC236}">
                          <a16:creationId xmlns:a16="http://schemas.microsoft.com/office/drawing/2014/main" id="{CAF4C00B-3463-4AAD-A391-4CCA1126B069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2" name="Flowchart: Stored Data 701">
                      <a:extLst>
                        <a:ext uri="{FF2B5EF4-FFF2-40B4-BE49-F238E27FC236}">
                          <a16:creationId xmlns:a16="http://schemas.microsoft.com/office/drawing/2014/main" id="{F174F0CC-D4F2-4548-AE8B-48C3B09B87B7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3" name="Flowchart: Stored Data 702">
                      <a:extLst>
                        <a:ext uri="{FF2B5EF4-FFF2-40B4-BE49-F238E27FC236}">
                          <a16:creationId xmlns:a16="http://schemas.microsoft.com/office/drawing/2014/main" id="{8FCE8F3A-CDD6-4B81-8171-5D8DC278414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37D3FDD6-35CD-4D8C-A956-BBF377547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518E2789-9CCC-4F4A-B122-935BFE356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706" name="Picture 2">
                      <a:extLst>
                        <a:ext uri="{FF2B5EF4-FFF2-40B4-BE49-F238E27FC236}">
                          <a16:creationId xmlns:a16="http://schemas.microsoft.com/office/drawing/2014/main" id="{60FFD558-2970-47FE-AD84-614C75B7C4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07" name="Picture 3">
                      <a:extLst>
                        <a:ext uri="{FF2B5EF4-FFF2-40B4-BE49-F238E27FC236}">
                          <a16:creationId xmlns:a16="http://schemas.microsoft.com/office/drawing/2014/main" id="{AF9A2D89-E1AE-4D66-9F64-56515F70D0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699" name="Moon 698">
                    <a:extLst>
                      <a:ext uri="{FF2B5EF4-FFF2-40B4-BE49-F238E27FC236}">
                        <a16:creationId xmlns:a16="http://schemas.microsoft.com/office/drawing/2014/main" id="{0E67B409-88C0-4442-86A0-5C0171419F99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9F4AC6A6-96A8-4FBD-A8BA-E8D72A20C1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36" name="正方形/長方形 17">
              <a:extLst>
                <a:ext uri="{FF2B5EF4-FFF2-40B4-BE49-F238E27FC236}">
                  <a16:creationId xmlns:a16="http://schemas.microsoft.com/office/drawing/2014/main" id="{20093C7E-97FB-4AA5-9F7A-4C696C4B0F78}"/>
                </a:ext>
              </a:extLst>
            </p:cNvPr>
            <p:cNvSpPr/>
            <p:nvPr/>
          </p:nvSpPr>
          <p:spPr>
            <a:xfrm>
              <a:off x="3794818" y="1532843"/>
              <a:ext cx="620628" cy="2849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Packing</a:t>
              </a:r>
              <a:endParaRPr lang="en-US" altLang="ja-JP" sz="7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39" name="Rectangular Callout 2">
            <a:extLst>
              <a:ext uri="{FF2B5EF4-FFF2-40B4-BE49-F238E27FC236}">
                <a16:creationId xmlns:a16="http://schemas.microsoft.com/office/drawing/2014/main" id="{A88824F2-8F91-4F51-BF1D-2D30580BFA43}"/>
              </a:ext>
            </a:extLst>
          </p:cNvPr>
          <p:cNvSpPr/>
          <p:nvPr/>
        </p:nvSpPr>
        <p:spPr>
          <a:xfrm>
            <a:off x="1036567" y="1017391"/>
            <a:ext cx="1093006" cy="269771"/>
          </a:xfrm>
          <a:prstGeom prst="wedgeRectCallout">
            <a:avLst>
              <a:gd name="adj1" fmla="val 27349"/>
              <a:gd name="adj2" fmla="val 82405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Stick serial no label in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Base &amp; remote.</a:t>
            </a:r>
          </a:p>
        </p:txBody>
      </p:sp>
      <p:pic>
        <p:nvPicPr>
          <p:cNvPr id="740" name="Picture 739">
            <a:extLst>
              <a:ext uri="{FF2B5EF4-FFF2-40B4-BE49-F238E27FC236}">
                <a16:creationId xmlns:a16="http://schemas.microsoft.com/office/drawing/2014/main" id="{E50F5C48-2BA1-448D-8794-E556C025BBF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3874" y="2891389"/>
            <a:ext cx="1553249" cy="1028598"/>
          </a:xfrm>
          <a:prstGeom prst="rect">
            <a:avLst/>
          </a:prstGeom>
        </p:spPr>
      </p:pic>
      <p:pic>
        <p:nvPicPr>
          <p:cNvPr id="747" name="Picture 746">
            <a:extLst>
              <a:ext uri="{FF2B5EF4-FFF2-40B4-BE49-F238E27FC236}">
                <a16:creationId xmlns:a16="http://schemas.microsoft.com/office/drawing/2014/main" id="{57DB0BE8-E7EA-466B-A827-4DA90152BCA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847872" y="3856421"/>
            <a:ext cx="845196" cy="1295392"/>
          </a:xfrm>
          <a:prstGeom prst="rect">
            <a:avLst/>
          </a:prstGeom>
        </p:spPr>
      </p:pic>
      <p:sp>
        <p:nvSpPr>
          <p:cNvPr id="760" name="Rectangular Callout 8">
            <a:extLst>
              <a:ext uri="{FF2B5EF4-FFF2-40B4-BE49-F238E27FC236}">
                <a16:creationId xmlns:a16="http://schemas.microsoft.com/office/drawing/2014/main" id="{527B543E-AEEE-4DC1-96EA-9EE3B31B06FC}"/>
              </a:ext>
            </a:extLst>
          </p:cNvPr>
          <p:cNvSpPr/>
          <p:nvPr/>
        </p:nvSpPr>
        <p:spPr>
          <a:xfrm>
            <a:off x="4149360" y="2032277"/>
            <a:ext cx="1781757" cy="842745"/>
          </a:xfrm>
          <a:prstGeom prst="wedgeRectCallout">
            <a:avLst>
              <a:gd name="adj1" fmla="val 16103"/>
              <a:gd name="adj2" fmla="val -5909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Compare serial carton </a:t>
            </a:r>
            <a:r>
              <a:rPr lang="en-US" sz="1200" b="1" dirty="0">
                <a:solidFill>
                  <a:schemeClr val="tx1"/>
                </a:solidFill>
              </a:rPr>
              <a:t>with</a:t>
            </a:r>
            <a:r>
              <a:rPr lang="en-GB" sz="1200" b="1" dirty="0">
                <a:solidFill>
                  <a:schemeClr val="tx1"/>
                </a:solidFill>
              </a:rPr>
              <a:t> Base &amp; remote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by manual. Because the serial </a:t>
            </a:r>
            <a:r>
              <a:rPr lang="en-GB" sz="1200" b="1">
                <a:solidFill>
                  <a:srgbClr val="FF0000"/>
                </a:solidFill>
              </a:rPr>
              <a:t>no have barcode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AA8D55-004C-4433-AE32-9BA9633174C6}"/>
              </a:ext>
            </a:extLst>
          </p:cNvPr>
          <p:cNvGrpSpPr/>
          <p:nvPr/>
        </p:nvGrpSpPr>
        <p:grpSpPr>
          <a:xfrm>
            <a:off x="6415198" y="1230407"/>
            <a:ext cx="5583427" cy="727689"/>
            <a:chOff x="7569072" y="1480565"/>
            <a:chExt cx="4282907" cy="727689"/>
          </a:xfrm>
        </p:grpSpPr>
        <p:grpSp>
          <p:nvGrpSpPr>
            <p:cNvPr id="761" name="Group 760">
              <a:extLst>
                <a:ext uri="{FF2B5EF4-FFF2-40B4-BE49-F238E27FC236}">
                  <a16:creationId xmlns:a16="http://schemas.microsoft.com/office/drawing/2014/main" id="{8ED7A0F1-A770-4D8E-977F-36C7B3F7C91C}"/>
                </a:ext>
              </a:extLst>
            </p:cNvPr>
            <p:cNvGrpSpPr/>
            <p:nvPr/>
          </p:nvGrpSpPr>
          <p:grpSpPr>
            <a:xfrm>
              <a:off x="7569072" y="1480565"/>
              <a:ext cx="4282907" cy="727689"/>
              <a:chOff x="1333234" y="2213933"/>
              <a:chExt cx="9267493" cy="1021702"/>
            </a:xfrm>
          </p:grpSpPr>
          <p:sp>
            <p:nvSpPr>
              <p:cNvPr id="762" name="Rectangle: Rounded Corners 228">
                <a:extLst>
                  <a:ext uri="{FF2B5EF4-FFF2-40B4-BE49-F238E27FC236}">
                    <a16:creationId xmlns:a16="http://schemas.microsoft.com/office/drawing/2014/main" id="{12D22B10-DFA9-4B2E-B140-4A0E562B23C9}"/>
                  </a:ext>
                </a:extLst>
              </p:cNvPr>
              <p:cNvSpPr/>
              <p:nvPr/>
            </p:nvSpPr>
            <p:spPr>
              <a:xfrm>
                <a:off x="1333234" y="2213933"/>
                <a:ext cx="9267493" cy="1021702"/>
              </a:xfrm>
              <a:prstGeom prst="roundRect">
                <a:avLst>
                  <a:gd name="adj" fmla="val 9739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763" name="Group 762">
                <a:extLst>
                  <a:ext uri="{FF2B5EF4-FFF2-40B4-BE49-F238E27FC236}">
                    <a16:creationId xmlns:a16="http://schemas.microsoft.com/office/drawing/2014/main" id="{312E1692-55B0-4133-AAD5-5ABF72C7B571}"/>
                  </a:ext>
                </a:extLst>
              </p:cNvPr>
              <p:cNvGrpSpPr/>
              <p:nvPr/>
            </p:nvGrpSpPr>
            <p:grpSpPr>
              <a:xfrm>
                <a:off x="1425878" y="2320775"/>
                <a:ext cx="758871" cy="861851"/>
                <a:chOff x="1425877" y="2859746"/>
                <a:chExt cx="442894" cy="599590"/>
              </a:xfrm>
            </p:grpSpPr>
            <p:sp>
              <p:nvSpPr>
                <p:cNvPr id="862" name="Rectangle: Rounded Corners 152">
                  <a:extLst>
                    <a:ext uri="{FF2B5EF4-FFF2-40B4-BE49-F238E27FC236}">
                      <a16:creationId xmlns:a16="http://schemas.microsoft.com/office/drawing/2014/main" id="{1C7D3F5B-89D8-484F-97EE-29069F64B5B5}"/>
                    </a:ext>
                  </a:extLst>
                </p:cNvPr>
                <p:cNvSpPr/>
                <p:nvPr/>
              </p:nvSpPr>
              <p:spPr>
                <a:xfrm>
                  <a:off x="1425877" y="2859746"/>
                  <a:ext cx="41517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863" name="Group 31">
                  <a:extLst>
                    <a:ext uri="{FF2B5EF4-FFF2-40B4-BE49-F238E27FC236}">
                      <a16:creationId xmlns:a16="http://schemas.microsoft.com/office/drawing/2014/main" id="{23F4BCED-AA4C-40D9-8087-C39493102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520422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864" name="Group 297">
                    <a:extLst>
                      <a:ext uri="{FF2B5EF4-FFF2-40B4-BE49-F238E27FC236}">
                        <a16:creationId xmlns:a16="http://schemas.microsoft.com/office/drawing/2014/main" id="{9595C9E5-868A-471E-B2C1-2ED8637A73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866" name="Group 34">
                      <a:extLst>
                        <a:ext uri="{FF2B5EF4-FFF2-40B4-BE49-F238E27FC236}">
                          <a16:creationId xmlns:a16="http://schemas.microsoft.com/office/drawing/2014/main" id="{EBA10A8C-081E-4B08-B8F5-43E256ADB9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868" name="Flowchart: Stored Data 867">
                        <a:extLst>
                          <a:ext uri="{FF2B5EF4-FFF2-40B4-BE49-F238E27FC236}">
                            <a16:creationId xmlns:a16="http://schemas.microsoft.com/office/drawing/2014/main" id="{1E05E8E0-D62B-4F03-8FC8-79BC563343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69" name="Flowchart: Stored Data 868">
                        <a:extLst>
                          <a:ext uri="{FF2B5EF4-FFF2-40B4-BE49-F238E27FC236}">
                            <a16:creationId xmlns:a16="http://schemas.microsoft.com/office/drawing/2014/main" id="{B1A1EF03-9512-4EF0-A0A7-525AAE9FA96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0" name="Flowchart: Stored Data 869">
                        <a:extLst>
                          <a:ext uri="{FF2B5EF4-FFF2-40B4-BE49-F238E27FC236}">
                            <a16:creationId xmlns:a16="http://schemas.microsoft.com/office/drawing/2014/main" id="{FAD62D8B-EC67-462F-9B75-8461896C11B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1" name="Flowchart: Stored Data 870">
                        <a:extLst>
                          <a:ext uri="{FF2B5EF4-FFF2-40B4-BE49-F238E27FC236}">
                            <a16:creationId xmlns:a16="http://schemas.microsoft.com/office/drawing/2014/main" id="{F6D6C969-9116-4CA0-B206-C474D032653D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2" name="Oval 871">
                        <a:extLst>
                          <a:ext uri="{FF2B5EF4-FFF2-40B4-BE49-F238E27FC236}">
                            <a16:creationId xmlns:a16="http://schemas.microsoft.com/office/drawing/2014/main" id="{4F60E0EC-7C04-4A15-AC1B-E77DD68A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73" name="Oval 872">
                        <a:extLst>
                          <a:ext uri="{FF2B5EF4-FFF2-40B4-BE49-F238E27FC236}">
                            <a16:creationId xmlns:a16="http://schemas.microsoft.com/office/drawing/2014/main" id="{954D1933-06AA-4221-9B9F-9AEEC9ED9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874" name="Picture 2">
                        <a:extLst>
                          <a:ext uri="{FF2B5EF4-FFF2-40B4-BE49-F238E27FC236}">
                            <a16:creationId xmlns:a16="http://schemas.microsoft.com/office/drawing/2014/main" id="{5AB0C5BD-75D3-45CE-90D7-7EDC58017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75" name="Picture 3">
                        <a:extLst>
                          <a:ext uri="{FF2B5EF4-FFF2-40B4-BE49-F238E27FC236}">
                            <a16:creationId xmlns:a16="http://schemas.microsoft.com/office/drawing/2014/main" id="{DBC811ED-47D8-4FE5-A50A-DC24D990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867" name="Moon 866">
                      <a:extLst>
                        <a:ext uri="{FF2B5EF4-FFF2-40B4-BE49-F238E27FC236}">
                          <a16:creationId xmlns:a16="http://schemas.microsoft.com/office/drawing/2014/main" id="{AA8C475E-291F-46A6-81C3-1047B2212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65" name="Oval 864">
                    <a:extLst>
                      <a:ext uri="{FF2B5EF4-FFF2-40B4-BE49-F238E27FC236}">
                        <a16:creationId xmlns:a16="http://schemas.microsoft.com/office/drawing/2014/main" id="{6ED50EB3-2D0B-4F58-8F1C-A6087F6A266A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64" name="Group 763">
                <a:extLst>
                  <a:ext uri="{FF2B5EF4-FFF2-40B4-BE49-F238E27FC236}">
                    <a16:creationId xmlns:a16="http://schemas.microsoft.com/office/drawing/2014/main" id="{F7FAD1C5-61B4-489F-BBD0-8A180F20D983}"/>
                  </a:ext>
                </a:extLst>
              </p:cNvPr>
              <p:cNvGrpSpPr/>
              <p:nvPr/>
            </p:nvGrpSpPr>
            <p:grpSpPr>
              <a:xfrm>
                <a:off x="2184751" y="2320775"/>
                <a:ext cx="1093997" cy="861851"/>
                <a:chOff x="1868772" y="2859746"/>
                <a:chExt cx="638481" cy="599590"/>
              </a:xfrm>
            </p:grpSpPr>
            <p:sp>
              <p:nvSpPr>
                <p:cNvPr id="848" name="Rectangle: Rounded Corners 157">
                  <a:extLst>
                    <a:ext uri="{FF2B5EF4-FFF2-40B4-BE49-F238E27FC236}">
                      <a16:creationId xmlns:a16="http://schemas.microsoft.com/office/drawing/2014/main" id="{80D07F14-2370-4981-B8C7-E0673A26C5FA}"/>
                    </a:ext>
                  </a:extLst>
                </p:cNvPr>
                <p:cNvSpPr/>
                <p:nvPr/>
              </p:nvSpPr>
              <p:spPr>
                <a:xfrm>
                  <a:off x="1868772" y="2859746"/>
                  <a:ext cx="63848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849" name="Group 31">
                  <a:extLst>
                    <a:ext uri="{FF2B5EF4-FFF2-40B4-BE49-F238E27FC236}">
                      <a16:creationId xmlns:a16="http://schemas.microsoft.com/office/drawing/2014/main" id="{8CA99442-7E53-4F80-BA27-4C2163B6A7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2101556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850" name="Group 297">
                    <a:extLst>
                      <a:ext uri="{FF2B5EF4-FFF2-40B4-BE49-F238E27FC236}">
                        <a16:creationId xmlns:a16="http://schemas.microsoft.com/office/drawing/2014/main" id="{C8267CDA-1EBA-4196-BE33-8B56DAAE8C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852" name="Group 34">
                      <a:extLst>
                        <a:ext uri="{FF2B5EF4-FFF2-40B4-BE49-F238E27FC236}">
                          <a16:creationId xmlns:a16="http://schemas.microsoft.com/office/drawing/2014/main" id="{A204203D-F757-41A2-912E-B5CBEC9D7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854" name="Flowchart: Stored Data 853">
                        <a:extLst>
                          <a:ext uri="{FF2B5EF4-FFF2-40B4-BE49-F238E27FC236}">
                            <a16:creationId xmlns:a16="http://schemas.microsoft.com/office/drawing/2014/main" id="{A398C25A-1E01-4EB9-8C23-5E8870589C49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55" name="Flowchart: Stored Data 854">
                        <a:extLst>
                          <a:ext uri="{FF2B5EF4-FFF2-40B4-BE49-F238E27FC236}">
                            <a16:creationId xmlns:a16="http://schemas.microsoft.com/office/drawing/2014/main" id="{9B1CAB24-7CAF-4BD0-91E2-100BAD42F08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56" name="Flowchart: Stored Data 855">
                        <a:extLst>
                          <a:ext uri="{FF2B5EF4-FFF2-40B4-BE49-F238E27FC236}">
                            <a16:creationId xmlns:a16="http://schemas.microsoft.com/office/drawing/2014/main" id="{9F5C8C59-ABC5-4432-AB07-14BB66BD4B3C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57" name="Flowchart: Stored Data 856">
                        <a:extLst>
                          <a:ext uri="{FF2B5EF4-FFF2-40B4-BE49-F238E27FC236}">
                            <a16:creationId xmlns:a16="http://schemas.microsoft.com/office/drawing/2014/main" id="{3B89C93D-EBEF-4349-9CCE-560BCDBA5804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58" name="Oval 857">
                        <a:extLst>
                          <a:ext uri="{FF2B5EF4-FFF2-40B4-BE49-F238E27FC236}">
                            <a16:creationId xmlns:a16="http://schemas.microsoft.com/office/drawing/2014/main" id="{4A205093-F287-419F-BC6A-970BE9450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59" name="Oval 858">
                        <a:extLst>
                          <a:ext uri="{FF2B5EF4-FFF2-40B4-BE49-F238E27FC236}">
                            <a16:creationId xmlns:a16="http://schemas.microsoft.com/office/drawing/2014/main" id="{48D593C5-F5BD-45CD-8FD8-D9CC83D36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860" name="Picture 2">
                        <a:extLst>
                          <a:ext uri="{FF2B5EF4-FFF2-40B4-BE49-F238E27FC236}">
                            <a16:creationId xmlns:a16="http://schemas.microsoft.com/office/drawing/2014/main" id="{C28149FD-5297-4206-9DDB-AE1DDC6E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61" name="Picture 3">
                        <a:extLst>
                          <a:ext uri="{FF2B5EF4-FFF2-40B4-BE49-F238E27FC236}">
                            <a16:creationId xmlns:a16="http://schemas.microsoft.com/office/drawing/2014/main" id="{61C72F95-DF4F-469F-A1EB-DE66B0AD4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853" name="Moon 852">
                      <a:extLst>
                        <a:ext uri="{FF2B5EF4-FFF2-40B4-BE49-F238E27FC236}">
                          <a16:creationId xmlns:a16="http://schemas.microsoft.com/office/drawing/2014/main" id="{A3F8415C-15C6-4CB8-B8F6-979507CD3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51" name="Oval 850">
                    <a:extLst>
                      <a:ext uri="{FF2B5EF4-FFF2-40B4-BE49-F238E27FC236}">
                        <a16:creationId xmlns:a16="http://schemas.microsoft.com/office/drawing/2014/main" id="{403B78FF-9DAB-45B2-8AE8-C1BF31598FC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65" name="Group 31">
                <a:extLst>
                  <a:ext uri="{FF2B5EF4-FFF2-40B4-BE49-F238E27FC236}">
                    <a16:creationId xmlns:a16="http://schemas.microsoft.com/office/drawing/2014/main" id="{A78996AA-800B-4A64-B511-8907C697F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3741366" y="2631378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836" name="Group 297">
                  <a:extLst>
                    <a:ext uri="{FF2B5EF4-FFF2-40B4-BE49-F238E27FC236}">
                      <a16:creationId xmlns:a16="http://schemas.microsoft.com/office/drawing/2014/main" id="{044B6C44-E9F1-436A-81B2-A248187E9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838" name="Group 34">
                    <a:extLst>
                      <a:ext uri="{FF2B5EF4-FFF2-40B4-BE49-F238E27FC236}">
                        <a16:creationId xmlns:a16="http://schemas.microsoft.com/office/drawing/2014/main" id="{1FDD41A0-6F4C-4D4B-B1AD-6628DA112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840" name="Flowchart: Stored Data 839">
                      <a:extLst>
                        <a:ext uri="{FF2B5EF4-FFF2-40B4-BE49-F238E27FC236}">
                          <a16:creationId xmlns:a16="http://schemas.microsoft.com/office/drawing/2014/main" id="{2CFD1230-C588-4346-AE37-63E38A0023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1" name="Flowchart: Stored Data 840">
                      <a:extLst>
                        <a:ext uri="{FF2B5EF4-FFF2-40B4-BE49-F238E27FC236}">
                          <a16:creationId xmlns:a16="http://schemas.microsoft.com/office/drawing/2014/main" id="{70296536-0133-4F12-BD07-8E7D88F1E9CE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2" name="Flowchart: Stored Data 841">
                      <a:extLst>
                        <a:ext uri="{FF2B5EF4-FFF2-40B4-BE49-F238E27FC236}">
                          <a16:creationId xmlns:a16="http://schemas.microsoft.com/office/drawing/2014/main" id="{0A72A150-1B61-4AB4-AF65-0C3393FA9F59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3" name="Flowchart: Stored Data 842">
                      <a:extLst>
                        <a:ext uri="{FF2B5EF4-FFF2-40B4-BE49-F238E27FC236}">
                          <a16:creationId xmlns:a16="http://schemas.microsoft.com/office/drawing/2014/main" id="{49D8A6BA-E6C0-4319-B511-57FB673FA91E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4" name="Oval 843">
                      <a:extLst>
                        <a:ext uri="{FF2B5EF4-FFF2-40B4-BE49-F238E27FC236}">
                          <a16:creationId xmlns:a16="http://schemas.microsoft.com/office/drawing/2014/main" id="{6F03064B-AB39-4F7B-9D36-12B091C4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5" name="Oval 844">
                      <a:extLst>
                        <a:ext uri="{FF2B5EF4-FFF2-40B4-BE49-F238E27FC236}">
                          <a16:creationId xmlns:a16="http://schemas.microsoft.com/office/drawing/2014/main" id="{0A3024B5-EA9C-42E3-A71B-E5252551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846" name="Picture 2">
                      <a:extLst>
                        <a:ext uri="{FF2B5EF4-FFF2-40B4-BE49-F238E27FC236}">
                          <a16:creationId xmlns:a16="http://schemas.microsoft.com/office/drawing/2014/main" id="{19FF78DC-ED7D-444B-A475-E2B88738FD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47" name="Picture 3">
                      <a:extLst>
                        <a:ext uri="{FF2B5EF4-FFF2-40B4-BE49-F238E27FC236}">
                          <a16:creationId xmlns:a16="http://schemas.microsoft.com/office/drawing/2014/main" id="{D5D9B97A-D0AE-4FA5-8390-55D0AE557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839" name="Moon 838">
                    <a:extLst>
                      <a:ext uri="{FF2B5EF4-FFF2-40B4-BE49-F238E27FC236}">
                        <a16:creationId xmlns:a16="http://schemas.microsoft.com/office/drawing/2014/main" id="{59E35F4E-78BE-49A1-91B5-CDBEE6F6046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7" name="Oval 836">
                  <a:extLst>
                    <a:ext uri="{FF2B5EF4-FFF2-40B4-BE49-F238E27FC236}">
                      <a16:creationId xmlns:a16="http://schemas.microsoft.com/office/drawing/2014/main" id="{48F42BD2-F080-46B0-9DE8-EAEFE91F6FE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66" name="正方形/長方形 17">
                <a:extLst>
                  <a:ext uri="{FF2B5EF4-FFF2-40B4-BE49-F238E27FC236}">
                    <a16:creationId xmlns:a16="http://schemas.microsoft.com/office/drawing/2014/main" id="{E1F1F81B-DCF4-453A-8DDE-684F43AA19DF}"/>
                  </a:ext>
                </a:extLst>
              </p:cNvPr>
              <p:cNvSpPr/>
              <p:nvPr/>
            </p:nvSpPr>
            <p:spPr>
              <a:xfrm>
                <a:off x="1426866" y="2382640"/>
                <a:ext cx="864515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FCT</a:t>
                </a:r>
              </a:p>
            </p:txBody>
          </p:sp>
          <p:sp>
            <p:nvSpPr>
              <p:cNvPr id="767" name="正方形/長方形 17">
                <a:extLst>
                  <a:ext uri="{FF2B5EF4-FFF2-40B4-BE49-F238E27FC236}">
                    <a16:creationId xmlns:a16="http://schemas.microsoft.com/office/drawing/2014/main" id="{5DAE5139-EA6E-4028-A674-5235D2C27A4B}"/>
                  </a:ext>
                </a:extLst>
              </p:cNvPr>
              <p:cNvSpPr/>
              <p:nvPr/>
            </p:nvSpPr>
            <p:spPr>
              <a:xfrm>
                <a:off x="2244924" y="2382639"/>
                <a:ext cx="1017161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Assemble</a:t>
                </a:r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7EBEE6E7-4B61-4AA2-92EE-FD2FDD763555}"/>
                  </a:ext>
                </a:extLst>
              </p:cNvPr>
              <p:cNvGrpSpPr/>
              <p:nvPr/>
            </p:nvGrpSpPr>
            <p:grpSpPr>
              <a:xfrm>
                <a:off x="3359567" y="2320775"/>
                <a:ext cx="1212432" cy="434973"/>
                <a:chOff x="3359567" y="2806738"/>
                <a:chExt cx="1212432" cy="434973"/>
              </a:xfrm>
            </p:grpSpPr>
            <p:sp>
              <p:nvSpPr>
                <p:cNvPr id="834" name="Rectangle: Rounded Corners 158">
                  <a:extLst>
                    <a:ext uri="{FF2B5EF4-FFF2-40B4-BE49-F238E27FC236}">
                      <a16:creationId xmlns:a16="http://schemas.microsoft.com/office/drawing/2014/main" id="{79178C03-139E-4BBB-8342-0BC99CD1C062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5" name="正方形/長方形 17">
                  <a:extLst>
                    <a:ext uri="{FF2B5EF4-FFF2-40B4-BE49-F238E27FC236}">
                      <a16:creationId xmlns:a16="http://schemas.microsoft.com/office/drawing/2014/main" id="{BF08986C-8ADC-4933-B146-1B3993B25795}"/>
                    </a:ext>
                  </a:extLst>
                </p:cNvPr>
                <p:cNvSpPr/>
                <p:nvPr/>
              </p:nvSpPr>
              <p:spPr>
                <a:xfrm>
                  <a:off x="3415268" y="2854396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Inspection</a:t>
                  </a:r>
                </a:p>
              </p:txBody>
            </p:sp>
          </p:grpSp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CCDF1C1A-C1E3-4200-9BB0-1498D498DE30}"/>
                  </a:ext>
                </a:extLst>
              </p:cNvPr>
              <p:cNvGrpSpPr/>
              <p:nvPr/>
            </p:nvGrpSpPr>
            <p:grpSpPr>
              <a:xfrm>
                <a:off x="4666017" y="2320775"/>
                <a:ext cx="1509496" cy="434973"/>
                <a:chOff x="3359567" y="2806738"/>
                <a:chExt cx="1212432" cy="434973"/>
              </a:xfrm>
            </p:grpSpPr>
            <p:sp>
              <p:nvSpPr>
                <p:cNvPr id="832" name="Rectangle: Rounded Corners 158">
                  <a:extLst>
                    <a:ext uri="{FF2B5EF4-FFF2-40B4-BE49-F238E27FC236}">
                      <a16:creationId xmlns:a16="http://schemas.microsoft.com/office/drawing/2014/main" id="{14A6CCEA-D895-467B-BAE2-3A0F0A2FCD60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33" name="正方形/長方形 17">
                  <a:extLst>
                    <a:ext uri="{FF2B5EF4-FFF2-40B4-BE49-F238E27FC236}">
                      <a16:creationId xmlns:a16="http://schemas.microsoft.com/office/drawing/2014/main" id="{FF50DA3F-FC80-4154-AEFA-00571AECFACA}"/>
                    </a:ext>
                  </a:extLst>
                </p:cNvPr>
                <p:cNvSpPr/>
                <p:nvPr/>
              </p:nvSpPr>
              <p:spPr>
                <a:xfrm>
                  <a:off x="3415268" y="2841144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</a:t>
                  </a:r>
                </a:p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Shipping</a:t>
                  </a:r>
                </a:p>
              </p:txBody>
            </p:sp>
          </p:grpSp>
          <p:grpSp>
            <p:nvGrpSpPr>
              <p:cNvPr id="770" name="Group 31">
                <a:extLst>
                  <a:ext uri="{FF2B5EF4-FFF2-40B4-BE49-F238E27FC236}">
                    <a16:creationId xmlns:a16="http://schemas.microsoft.com/office/drawing/2014/main" id="{9A541121-2F06-48AC-94A3-5636605E5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5157601" y="2631376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820" name="Group 297">
                  <a:extLst>
                    <a:ext uri="{FF2B5EF4-FFF2-40B4-BE49-F238E27FC236}">
                      <a16:creationId xmlns:a16="http://schemas.microsoft.com/office/drawing/2014/main" id="{7F62C149-9513-4093-AB8C-216A3CEEA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822" name="Group 34">
                    <a:extLst>
                      <a:ext uri="{FF2B5EF4-FFF2-40B4-BE49-F238E27FC236}">
                        <a16:creationId xmlns:a16="http://schemas.microsoft.com/office/drawing/2014/main" id="{0B9DC0D9-F06F-4008-BCF0-5445BD79A1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824" name="Flowchart: Stored Data 823">
                      <a:extLst>
                        <a:ext uri="{FF2B5EF4-FFF2-40B4-BE49-F238E27FC236}">
                          <a16:creationId xmlns:a16="http://schemas.microsoft.com/office/drawing/2014/main" id="{98DFEA12-260D-4FB0-AA52-39AC708C1B6E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5" name="Flowchart: Stored Data 824">
                      <a:extLst>
                        <a:ext uri="{FF2B5EF4-FFF2-40B4-BE49-F238E27FC236}">
                          <a16:creationId xmlns:a16="http://schemas.microsoft.com/office/drawing/2014/main" id="{2FE03E4F-828D-4DE4-A889-A1FD9CDD1372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6" name="Flowchart: Stored Data 825">
                      <a:extLst>
                        <a:ext uri="{FF2B5EF4-FFF2-40B4-BE49-F238E27FC236}">
                          <a16:creationId xmlns:a16="http://schemas.microsoft.com/office/drawing/2014/main" id="{313C2C91-C834-4FD2-8FED-947A4306AFA5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7" name="Flowchart: Stored Data 826">
                      <a:extLst>
                        <a:ext uri="{FF2B5EF4-FFF2-40B4-BE49-F238E27FC236}">
                          <a16:creationId xmlns:a16="http://schemas.microsoft.com/office/drawing/2014/main" id="{A0001F8C-7D64-4E98-9137-BC17518C847B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8" name="Oval 827">
                      <a:extLst>
                        <a:ext uri="{FF2B5EF4-FFF2-40B4-BE49-F238E27FC236}">
                          <a16:creationId xmlns:a16="http://schemas.microsoft.com/office/drawing/2014/main" id="{87197FDD-DDD6-4687-8C69-FB9F30265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9" name="Oval 828">
                      <a:extLst>
                        <a:ext uri="{FF2B5EF4-FFF2-40B4-BE49-F238E27FC236}">
                          <a16:creationId xmlns:a16="http://schemas.microsoft.com/office/drawing/2014/main" id="{751B452B-9574-4CC0-8240-14DD7DE79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830" name="Picture 2">
                      <a:extLst>
                        <a:ext uri="{FF2B5EF4-FFF2-40B4-BE49-F238E27FC236}">
                          <a16:creationId xmlns:a16="http://schemas.microsoft.com/office/drawing/2014/main" id="{AE916277-C8D1-4801-91D7-7E6FEDC67B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1" name="Picture 3">
                      <a:extLst>
                        <a:ext uri="{FF2B5EF4-FFF2-40B4-BE49-F238E27FC236}">
                          <a16:creationId xmlns:a16="http://schemas.microsoft.com/office/drawing/2014/main" id="{3AE2B222-3216-46D1-B38F-AA053E87C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823" name="Moon 822">
                    <a:extLst>
                      <a:ext uri="{FF2B5EF4-FFF2-40B4-BE49-F238E27FC236}">
                        <a16:creationId xmlns:a16="http://schemas.microsoft.com/office/drawing/2014/main" id="{15AE7629-31E6-479E-B392-09ED829E5E8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9E33F071-B3E5-44B8-BF6D-1DE5DCF8CA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4F601D5F-D97D-4588-B082-2D0BA104B50F}"/>
                  </a:ext>
                </a:extLst>
              </p:cNvPr>
              <p:cNvGrpSpPr/>
              <p:nvPr/>
            </p:nvGrpSpPr>
            <p:grpSpPr>
              <a:xfrm>
                <a:off x="6241564" y="2312798"/>
                <a:ext cx="4305849" cy="910550"/>
                <a:chOff x="7924398" y="2296978"/>
                <a:chExt cx="4305849" cy="910550"/>
              </a:xfrm>
            </p:grpSpPr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387CC9EA-ECBF-4E12-AADC-BC0223BEAD7B}"/>
                    </a:ext>
                  </a:extLst>
                </p:cNvPr>
                <p:cNvGrpSpPr/>
                <p:nvPr/>
              </p:nvGrpSpPr>
              <p:grpSpPr>
                <a:xfrm>
                  <a:off x="7924398" y="2312817"/>
                  <a:ext cx="1226881" cy="434973"/>
                  <a:chOff x="3359567" y="2806738"/>
                  <a:chExt cx="1212432" cy="434973"/>
                </a:xfrm>
              </p:grpSpPr>
              <p:sp>
                <p:nvSpPr>
                  <p:cNvPr id="818" name="Rectangle: Rounded Corners 158">
                    <a:extLst>
                      <a:ext uri="{FF2B5EF4-FFF2-40B4-BE49-F238E27FC236}">
                        <a16:creationId xmlns:a16="http://schemas.microsoft.com/office/drawing/2014/main" id="{C5A4D8E2-3C6E-4227-A746-67584DE7E54D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819" name="正方形/長方形 17">
                    <a:extLst>
                      <a:ext uri="{FF2B5EF4-FFF2-40B4-BE49-F238E27FC236}">
                        <a16:creationId xmlns:a16="http://schemas.microsoft.com/office/drawing/2014/main" id="{DCE8EE50-FF0E-4036-B493-F9450431BD3B}"/>
                      </a:ext>
                    </a:extLst>
                  </p:cNvPr>
                  <p:cNvSpPr/>
                  <p:nvPr/>
                </p:nvSpPr>
                <p:spPr>
                  <a:xfrm>
                    <a:off x="3415268" y="2854396"/>
                    <a:ext cx="1101031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PL check</a:t>
                    </a:r>
                  </a:p>
                </p:txBody>
              </p:sp>
            </p:grpSp>
            <p:grpSp>
              <p:nvGrpSpPr>
                <p:cNvPr id="773" name="Group 31">
                  <a:extLst>
                    <a:ext uri="{FF2B5EF4-FFF2-40B4-BE49-F238E27FC236}">
                      <a16:creationId xmlns:a16="http://schemas.microsoft.com/office/drawing/2014/main" id="{C83F7B6A-A4FB-4307-8672-8C40D5C9D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365167" y="2682176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806" name="Group 297">
                    <a:extLst>
                      <a:ext uri="{FF2B5EF4-FFF2-40B4-BE49-F238E27FC236}">
                        <a16:creationId xmlns:a16="http://schemas.microsoft.com/office/drawing/2014/main" id="{32C85FCB-A020-4B67-99D9-2300E154CA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808" name="Group 34">
                      <a:extLst>
                        <a:ext uri="{FF2B5EF4-FFF2-40B4-BE49-F238E27FC236}">
                          <a16:creationId xmlns:a16="http://schemas.microsoft.com/office/drawing/2014/main" id="{8F7BEC2B-2915-4CFD-A96E-C7956B13E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810" name="Flowchart: Stored Data 809">
                        <a:extLst>
                          <a:ext uri="{FF2B5EF4-FFF2-40B4-BE49-F238E27FC236}">
                            <a16:creationId xmlns:a16="http://schemas.microsoft.com/office/drawing/2014/main" id="{EDD8AC64-F9F2-4D2D-A224-37F54F9FE2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1" name="Flowchart: Stored Data 810">
                        <a:extLst>
                          <a:ext uri="{FF2B5EF4-FFF2-40B4-BE49-F238E27FC236}">
                            <a16:creationId xmlns:a16="http://schemas.microsoft.com/office/drawing/2014/main" id="{538B192A-E4A1-4CE6-AA50-401FE87C82BD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2" name="Flowchart: Stored Data 811">
                        <a:extLst>
                          <a:ext uri="{FF2B5EF4-FFF2-40B4-BE49-F238E27FC236}">
                            <a16:creationId xmlns:a16="http://schemas.microsoft.com/office/drawing/2014/main" id="{706F6743-0FB9-4F25-AE49-59262F3405E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3" name="Flowchart: Stored Data 812">
                        <a:extLst>
                          <a:ext uri="{FF2B5EF4-FFF2-40B4-BE49-F238E27FC236}">
                            <a16:creationId xmlns:a16="http://schemas.microsoft.com/office/drawing/2014/main" id="{284D0D5A-D8BB-4968-9129-7CEE121BB70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4" name="Oval 813">
                        <a:extLst>
                          <a:ext uri="{FF2B5EF4-FFF2-40B4-BE49-F238E27FC236}">
                            <a16:creationId xmlns:a16="http://schemas.microsoft.com/office/drawing/2014/main" id="{7323F81C-884A-4596-985B-2D31229FE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15" name="Oval 814">
                        <a:extLst>
                          <a:ext uri="{FF2B5EF4-FFF2-40B4-BE49-F238E27FC236}">
                            <a16:creationId xmlns:a16="http://schemas.microsoft.com/office/drawing/2014/main" id="{97271BFC-1554-47F2-B052-7F27582BB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816" name="Picture 2">
                        <a:extLst>
                          <a:ext uri="{FF2B5EF4-FFF2-40B4-BE49-F238E27FC236}">
                            <a16:creationId xmlns:a16="http://schemas.microsoft.com/office/drawing/2014/main" id="{EE7A5028-C703-4A46-AE6F-7E716427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17" name="Picture 3">
                        <a:extLst>
                          <a:ext uri="{FF2B5EF4-FFF2-40B4-BE49-F238E27FC236}">
                            <a16:creationId xmlns:a16="http://schemas.microsoft.com/office/drawing/2014/main" id="{0F073DB3-BD16-4D89-98A2-84154D57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809" name="Moon 808">
                      <a:extLst>
                        <a:ext uri="{FF2B5EF4-FFF2-40B4-BE49-F238E27FC236}">
                          <a16:creationId xmlns:a16="http://schemas.microsoft.com/office/drawing/2014/main" id="{FB5E4711-B7CD-40C8-AC73-F3D3223D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807" name="Oval 806">
                    <a:extLst>
                      <a:ext uri="{FF2B5EF4-FFF2-40B4-BE49-F238E27FC236}">
                        <a16:creationId xmlns:a16="http://schemas.microsoft.com/office/drawing/2014/main" id="{1E46B95B-055D-4EE8-8F54-656A650BEC5E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74" name="Group 773">
                  <a:extLst>
                    <a:ext uri="{FF2B5EF4-FFF2-40B4-BE49-F238E27FC236}">
                      <a16:creationId xmlns:a16="http://schemas.microsoft.com/office/drawing/2014/main" id="{5BF22315-43D4-42F5-8369-42453F71B1C4}"/>
                    </a:ext>
                  </a:extLst>
                </p:cNvPr>
                <p:cNvGrpSpPr/>
                <p:nvPr/>
              </p:nvGrpSpPr>
              <p:grpSpPr>
                <a:xfrm>
                  <a:off x="10832113" y="2296978"/>
                  <a:ext cx="1398134" cy="434973"/>
                  <a:chOff x="3281765" y="2806738"/>
                  <a:chExt cx="1754585" cy="434973"/>
                </a:xfrm>
              </p:grpSpPr>
              <p:sp>
                <p:nvSpPr>
                  <p:cNvPr id="804" name="Rectangle: Rounded Corners 158">
                    <a:extLst>
                      <a:ext uri="{FF2B5EF4-FFF2-40B4-BE49-F238E27FC236}">
                        <a16:creationId xmlns:a16="http://schemas.microsoft.com/office/drawing/2014/main" id="{AA5E9CED-9BCE-403F-9C20-E48C8A494EB3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598981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805" name="正方形/長方形 17">
                    <a:extLst>
                      <a:ext uri="{FF2B5EF4-FFF2-40B4-BE49-F238E27FC236}">
                        <a16:creationId xmlns:a16="http://schemas.microsoft.com/office/drawing/2014/main" id="{8CB08F47-5665-4A72-98B6-48A0651D4889}"/>
                      </a:ext>
                    </a:extLst>
                  </p:cNvPr>
                  <p:cNvSpPr/>
                  <p:nvPr/>
                </p:nvSpPr>
                <p:spPr>
                  <a:xfrm>
                    <a:off x="3281765" y="2844542"/>
                    <a:ext cx="1754585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Packing</a:t>
                    </a:r>
                  </a:p>
                </p:txBody>
              </p:sp>
            </p:grpSp>
            <p:grpSp>
              <p:nvGrpSpPr>
                <p:cNvPr id="775" name="Group 31">
                  <a:extLst>
                    <a:ext uri="{FF2B5EF4-FFF2-40B4-BE49-F238E27FC236}">
                      <a16:creationId xmlns:a16="http://schemas.microsoft.com/office/drawing/2014/main" id="{8BB67D38-C2A0-48FE-844E-CF5A0960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1243117" y="2666337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792" name="Group 297">
                    <a:extLst>
                      <a:ext uri="{FF2B5EF4-FFF2-40B4-BE49-F238E27FC236}">
                        <a16:creationId xmlns:a16="http://schemas.microsoft.com/office/drawing/2014/main" id="{3C71FFA9-87B8-49BA-8D17-579C81C030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794" name="Group 34">
                      <a:extLst>
                        <a:ext uri="{FF2B5EF4-FFF2-40B4-BE49-F238E27FC236}">
                          <a16:creationId xmlns:a16="http://schemas.microsoft.com/office/drawing/2014/main" id="{55350EB6-AC27-4C5C-AF53-70B85E4598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796" name="Flowchart: Stored Data 795">
                        <a:extLst>
                          <a:ext uri="{FF2B5EF4-FFF2-40B4-BE49-F238E27FC236}">
                            <a16:creationId xmlns:a16="http://schemas.microsoft.com/office/drawing/2014/main" id="{C6624BA8-BEAE-434A-9167-344565786191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7" name="Flowchart: Stored Data 796">
                        <a:extLst>
                          <a:ext uri="{FF2B5EF4-FFF2-40B4-BE49-F238E27FC236}">
                            <a16:creationId xmlns:a16="http://schemas.microsoft.com/office/drawing/2014/main" id="{C7C3ED9B-B81F-484D-A281-45D66DE3A32E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8" name="Flowchart: Stored Data 797">
                        <a:extLst>
                          <a:ext uri="{FF2B5EF4-FFF2-40B4-BE49-F238E27FC236}">
                            <a16:creationId xmlns:a16="http://schemas.microsoft.com/office/drawing/2014/main" id="{F8E2431D-CAD9-4843-B6EF-97FD315C757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99" name="Flowchart: Stored Data 798">
                        <a:extLst>
                          <a:ext uri="{FF2B5EF4-FFF2-40B4-BE49-F238E27FC236}">
                            <a16:creationId xmlns:a16="http://schemas.microsoft.com/office/drawing/2014/main" id="{3B9ABB65-5AEB-443C-9845-F58D136D46FB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00" name="Oval 799">
                        <a:extLst>
                          <a:ext uri="{FF2B5EF4-FFF2-40B4-BE49-F238E27FC236}">
                            <a16:creationId xmlns:a16="http://schemas.microsoft.com/office/drawing/2014/main" id="{ED6EDCF3-D1D6-4B14-8B5B-3B4F443D5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01" name="Oval 800">
                        <a:extLst>
                          <a:ext uri="{FF2B5EF4-FFF2-40B4-BE49-F238E27FC236}">
                            <a16:creationId xmlns:a16="http://schemas.microsoft.com/office/drawing/2014/main" id="{AAB40AFD-7ABF-4EBB-94B9-FE08EF2F7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802" name="Picture 2">
                        <a:extLst>
                          <a:ext uri="{FF2B5EF4-FFF2-40B4-BE49-F238E27FC236}">
                            <a16:creationId xmlns:a16="http://schemas.microsoft.com/office/drawing/2014/main" id="{0062DAE1-69C5-483C-B037-B7B9D6B4C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803" name="Picture 3">
                        <a:extLst>
                          <a:ext uri="{FF2B5EF4-FFF2-40B4-BE49-F238E27FC236}">
                            <a16:creationId xmlns:a16="http://schemas.microsoft.com/office/drawing/2014/main" id="{2D900642-D49B-4CAD-ACD8-8169EF09B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795" name="Moon 794">
                      <a:extLst>
                        <a:ext uri="{FF2B5EF4-FFF2-40B4-BE49-F238E27FC236}">
                          <a16:creationId xmlns:a16="http://schemas.microsoft.com/office/drawing/2014/main" id="{A7C2BBC1-339A-4B57-A8BB-7142952F6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93" name="Oval 792">
                    <a:extLst>
                      <a:ext uri="{FF2B5EF4-FFF2-40B4-BE49-F238E27FC236}">
                        <a16:creationId xmlns:a16="http://schemas.microsoft.com/office/drawing/2014/main" id="{8656F013-DA13-4D35-85CE-6774FEE0EA81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776" name="Group 775">
                  <a:extLst>
                    <a:ext uri="{FF2B5EF4-FFF2-40B4-BE49-F238E27FC236}">
                      <a16:creationId xmlns:a16="http://schemas.microsoft.com/office/drawing/2014/main" id="{57A10E31-2879-4F4F-9142-B21E320617C5}"/>
                    </a:ext>
                  </a:extLst>
                </p:cNvPr>
                <p:cNvGrpSpPr/>
                <p:nvPr/>
              </p:nvGrpSpPr>
              <p:grpSpPr>
                <a:xfrm>
                  <a:off x="9175826" y="2317601"/>
                  <a:ext cx="1478812" cy="434973"/>
                  <a:chOff x="3242050" y="2820583"/>
                  <a:chExt cx="1212432" cy="434973"/>
                </a:xfrm>
              </p:grpSpPr>
              <p:sp>
                <p:nvSpPr>
                  <p:cNvPr id="790" name="Rectangle: Rounded Corners 158">
                    <a:extLst>
                      <a:ext uri="{FF2B5EF4-FFF2-40B4-BE49-F238E27FC236}">
                        <a16:creationId xmlns:a16="http://schemas.microsoft.com/office/drawing/2014/main" id="{09148D8E-ADE8-449F-86B7-27F5D71E531B}"/>
                      </a:ext>
                    </a:extLst>
                  </p:cNvPr>
                  <p:cNvSpPr/>
                  <p:nvPr/>
                </p:nvSpPr>
                <p:spPr>
                  <a:xfrm>
                    <a:off x="3242050" y="2820583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791" name="正方形/長方形 17">
                    <a:extLst>
                      <a:ext uri="{FF2B5EF4-FFF2-40B4-BE49-F238E27FC236}">
                        <a16:creationId xmlns:a16="http://schemas.microsoft.com/office/drawing/2014/main" id="{12A80498-CC53-41A1-8519-FFED32D5A238}"/>
                      </a:ext>
                    </a:extLst>
                  </p:cNvPr>
                  <p:cNvSpPr/>
                  <p:nvPr/>
                </p:nvSpPr>
                <p:spPr>
                  <a:xfrm>
                    <a:off x="3253514" y="2877590"/>
                    <a:ext cx="1101032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Fold box</a:t>
                    </a:r>
                    <a:endParaRPr lang="en-US" altLang="ja-JP" sz="700" b="1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777" name="Group 31">
                  <a:extLst>
                    <a:ext uri="{FF2B5EF4-FFF2-40B4-BE49-F238E27FC236}">
                      <a16:creationId xmlns:a16="http://schemas.microsoft.com/office/drawing/2014/main" id="{9DFA7635-57F7-49B8-80D6-3288A8D568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9820978" y="2647219"/>
                  <a:ext cx="475181" cy="627315"/>
                  <a:chOff x="2111585" y="2978219"/>
                  <a:chExt cx="893555" cy="797507"/>
                </a:xfrm>
              </p:grpSpPr>
              <p:grpSp>
                <p:nvGrpSpPr>
                  <p:cNvPr id="778" name="Group 297">
                    <a:extLst>
                      <a:ext uri="{FF2B5EF4-FFF2-40B4-BE49-F238E27FC236}">
                        <a16:creationId xmlns:a16="http://schemas.microsoft.com/office/drawing/2014/main" id="{1C467BE4-AA65-40E7-89FA-192D0AC0A6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780" name="Group 34">
                      <a:extLst>
                        <a:ext uri="{FF2B5EF4-FFF2-40B4-BE49-F238E27FC236}">
                          <a16:creationId xmlns:a16="http://schemas.microsoft.com/office/drawing/2014/main" id="{95E1299B-3617-4E71-9A3E-DCF4D67CB80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782" name="Flowchart: Stored Data 781">
                        <a:extLst>
                          <a:ext uri="{FF2B5EF4-FFF2-40B4-BE49-F238E27FC236}">
                            <a16:creationId xmlns:a16="http://schemas.microsoft.com/office/drawing/2014/main" id="{8419E9FA-3A97-4528-80EE-CFA4AC7BBA97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3" name="Flowchart: Stored Data 782">
                        <a:extLst>
                          <a:ext uri="{FF2B5EF4-FFF2-40B4-BE49-F238E27FC236}">
                            <a16:creationId xmlns:a16="http://schemas.microsoft.com/office/drawing/2014/main" id="{9BFDAA5D-326F-404A-B5B1-EDA6C816670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4" name="Flowchart: Stored Data 783">
                        <a:extLst>
                          <a:ext uri="{FF2B5EF4-FFF2-40B4-BE49-F238E27FC236}">
                            <a16:creationId xmlns:a16="http://schemas.microsoft.com/office/drawing/2014/main" id="{7E89F4C6-7B65-4240-917D-D4A72A06E98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5" name="Flowchart: Stored Data 784">
                        <a:extLst>
                          <a:ext uri="{FF2B5EF4-FFF2-40B4-BE49-F238E27FC236}">
                            <a16:creationId xmlns:a16="http://schemas.microsoft.com/office/drawing/2014/main" id="{BBFCF68C-B99D-4B97-A351-D4C85D2816FC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6" name="Oval 785">
                        <a:extLst>
                          <a:ext uri="{FF2B5EF4-FFF2-40B4-BE49-F238E27FC236}">
                            <a16:creationId xmlns:a16="http://schemas.microsoft.com/office/drawing/2014/main" id="{5E2B080E-8FF4-4A90-91F4-E5A1F62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87" name="Oval 786">
                        <a:extLst>
                          <a:ext uri="{FF2B5EF4-FFF2-40B4-BE49-F238E27FC236}">
                            <a16:creationId xmlns:a16="http://schemas.microsoft.com/office/drawing/2014/main" id="{1A219CEE-F8E1-4621-8BB1-18B6B9BC2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788" name="Picture 2">
                        <a:extLst>
                          <a:ext uri="{FF2B5EF4-FFF2-40B4-BE49-F238E27FC236}">
                            <a16:creationId xmlns:a16="http://schemas.microsoft.com/office/drawing/2014/main" id="{60AFD43E-896B-4D9F-9C02-1456B80CF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789" name="Picture 3">
                        <a:extLst>
                          <a:ext uri="{FF2B5EF4-FFF2-40B4-BE49-F238E27FC236}">
                            <a16:creationId xmlns:a16="http://schemas.microsoft.com/office/drawing/2014/main" id="{1377A518-3D86-442D-AAE3-77B3A49CB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781" name="Moon 780">
                      <a:extLst>
                        <a:ext uri="{FF2B5EF4-FFF2-40B4-BE49-F238E27FC236}">
                          <a16:creationId xmlns:a16="http://schemas.microsoft.com/office/drawing/2014/main" id="{341DBD76-7310-40D7-AF4B-3E64C36FF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779" name="Oval 778">
                    <a:extLst>
                      <a:ext uri="{FF2B5EF4-FFF2-40B4-BE49-F238E27FC236}">
                        <a16:creationId xmlns:a16="http://schemas.microsoft.com/office/drawing/2014/main" id="{97EE7661-ED44-4CD8-A3ED-19BBF3F08EAF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876" name="Rectangle: Rounded Corners 158">
              <a:extLst>
                <a:ext uri="{FF2B5EF4-FFF2-40B4-BE49-F238E27FC236}">
                  <a16:creationId xmlns:a16="http://schemas.microsoft.com/office/drawing/2014/main" id="{6E00C982-365C-4064-BEDF-DB1548C14652}"/>
                </a:ext>
              </a:extLst>
            </p:cNvPr>
            <p:cNvSpPr/>
            <p:nvPr/>
          </p:nvSpPr>
          <p:spPr>
            <a:xfrm>
              <a:off x="8495886" y="1548996"/>
              <a:ext cx="560317" cy="333287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F99ECF9F-03A9-4D5B-8700-12F44EF864A4}"/>
              </a:ext>
            </a:extLst>
          </p:cNvPr>
          <p:cNvGrpSpPr/>
          <p:nvPr/>
        </p:nvGrpSpPr>
        <p:grpSpPr>
          <a:xfrm>
            <a:off x="6726214" y="2112209"/>
            <a:ext cx="1966681" cy="318672"/>
            <a:chOff x="436284" y="2376067"/>
            <a:chExt cx="1406002" cy="599747"/>
          </a:xfrm>
        </p:grpSpPr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C7687565-9609-49F1-BDD8-8B41E2EC4980}"/>
                </a:ext>
              </a:extLst>
            </p:cNvPr>
            <p:cNvSpPr/>
            <p:nvPr/>
          </p:nvSpPr>
          <p:spPr>
            <a:xfrm>
              <a:off x="436284" y="2376067"/>
              <a:ext cx="1406002" cy="599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Stick serial label in 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Base &amp; remote.</a:t>
              </a:r>
            </a:p>
          </p:txBody>
        </p:sp>
        <p:sp>
          <p:nvSpPr>
            <p:cNvPr id="897" name="Rectangular Callout 364">
              <a:extLst>
                <a:ext uri="{FF2B5EF4-FFF2-40B4-BE49-F238E27FC236}">
                  <a16:creationId xmlns:a16="http://schemas.microsoft.com/office/drawing/2014/main" id="{182A011D-5C6C-49B2-925A-FBB381C56E84}"/>
                </a:ext>
              </a:extLst>
            </p:cNvPr>
            <p:cNvSpPr/>
            <p:nvPr/>
          </p:nvSpPr>
          <p:spPr>
            <a:xfrm rot="10800000">
              <a:off x="610239" y="2391730"/>
              <a:ext cx="1058094" cy="584083"/>
            </a:xfrm>
            <a:prstGeom prst="wedgeRectCallout">
              <a:avLst>
                <a:gd name="adj1" fmla="val -17232"/>
                <a:gd name="adj2" fmla="val 100584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8" name="Rectangular Callout 7">
            <a:extLst>
              <a:ext uri="{FF2B5EF4-FFF2-40B4-BE49-F238E27FC236}">
                <a16:creationId xmlns:a16="http://schemas.microsoft.com/office/drawing/2014/main" id="{77197E02-2E20-48BA-B7F5-0DEE649D2E30}"/>
              </a:ext>
            </a:extLst>
          </p:cNvPr>
          <p:cNvSpPr/>
          <p:nvPr/>
        </p:nvSpPr>
        <p:spPr>
          <a:xfrm>
            <a:off x="9772071" y="2139833"/>
            <a:ext cx="2313945" cy="718555"/>
          </a:xfrm>
          <a:prstGeom prst="wedgeRectCallout">
            <a:avLst>
              <a:gd name="adj1" fmla="val 23557"/>
              <a:gd name="adj2" fmla="val -762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</a:rPr>
              <a:t>Compare serial no carton </a:t>
            </a:r>
            <a:r>
              <a:rPr lang="en-US" sz="1600" b="1" dirty="0">
                <a:solidFill>
                  <a:schemeClr val="tx1"/>
                </a:solidFill>
              </a:rPr>
              <a:t>with</a:t>
            </a:r>
            <a:r>
              <a:rPr lang="en-GB" sz="1600" b="1" dirty="0">
                <a:solidFill>
                  <a:schemeClr val="tx1"/>
                </a:solidFill>
              </a:rPr>
              <a:t> Base &amp; remote</a:t>
            </a:r>
          </a:p>
          <a:p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>
                <a:solidFill>
                  <a:srgbClr val="0000FF"/>
                </a:solidFill>
              </a:rPr>
              <a:t>by scan barcode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D331D6-3082-4BAC-9546-8D3DF1B99C94}"/>
              </a:ext>
            </a:extLst>
          </p:cNvPr>
          <p:cNvGrpSpPr/>
          <p:nvPr/>
        </p:nvGrpSpPr>
        <p:grpSpPr>
          <a:xfrm>
            <a:off x="9798577" y="2931495"/>
            <a:ext cx="2143158" cy="2100849"/>
            <a:chOff x="10097793" y="3118987"/>
            <a:chExt cx="1684126" cy="1714417"/>
          </a:xfrm>
        </p:grpSpPr>
        <p:grpSp>
          <p:nvGrpSpPr>
            <p:cNvPr id="877" name="Group 876">
              <a:extLst>
                <a:ext uri="{FF2B5EF4-FFF2-40B4-BE49-F238E27FC236}">
                  <a16:creationId xmlns:a16="http://schemas.microsoft.com/office/drawing/2014/main" id="{102015E1-C007-49D0-9B50-9FE7AB7BDCC7}"/>
                </a:ext>
              </a:extLst>
            </p:cNvPr>
            <p:cNvGrpSpPr/>
            <p:nvPr/>
          </p:nvGrpSpPr>
          <p:grpSpPr>
            <a:xfrm>
              <a:off x="10097793" y="3118987"/>
              <a:ext cx="1684126" cy="1714417"/>
              <a:chOff x="4751523" y="3443921"/>
              <a:chExt cx="1440365" cy="1590185"/>
            </a:xfrm>
          </p:grpSpPr>
          <p:grpSp>
            <p:nvGrpSpPr>
              <p:cNvPr id="878" name="Group 877">
                <a:extLst>
                  <a:ext uri="{FF2B5EF4-FFF2-40B4-BE49-F238E27FC236}">
                    <a16:creationId xmlns:a16="http://schemas.microsoft.com/office/drawing/2014/main" id="{C2125AE8-B61B-449A-B618-FF30924154FA}"/>
                  </a:ext>
                </a:extLst>
              </p:cNvPr>
              <p:cNvGrpSpPr/>
              <p:nvPr/>
            </p:nvGrpSpPr>
            <p:grpSpPr>
              <a:xfrm>
                <a:off x="4751523" y="3443921"/>
                <a:ext cx="1431905" cy="1590185"/>
                <a:chOff x="4751523" y="3477173"/>
                <a:chExt cx="1431905" cy="1590185"/>
              </a:xfrm>
            </p:grpSpPr>
            <p:grpSp>
              <p:nvGrpSpPr>
                <p:cNvPr id="880" name="Group 879">
                  <a:extLst>
                    <a:ext uri="{FF2B5EF4-FFF2-40B4-BE49-F238E27FC236}">
                      <a16:creationId xmlns:a16="http://schemas.microsoft.com/office/drawing/2014/main" id="{B6E12321-6887-48F4-BAD7-B76FD0252CE4}"/>
                    </a:ext>
                  </a:extLst>
                </p:cNvPr>
                <p:cNvGrpSpPr/>
                <p:nvPr/>
              </p:nvGrpSpPr>
              <p:grpSpPr>
                <a:xfrm>
                  <a:off x="4753203" y="3477173"/>
                  <a:ext cx="678360" cy="944529"/>
                  <a:chOff x="9450481" y="1142735"/>
                  <a:chExt cx="2262151" cy="2713341"/>
                </a:xfrm>
              </p:grpSpPr>
              <p:pic>
                <p:nvPicPr>
                  <p:cNvPr id="891" name="Picture 890">
                    <a:extLst>
                      <a:ext uri="{FF2B5EF4-FFF2-40B4-BE49-F238E27FC236}">
                        <a16:creationId xmlns:a16="http://schemas.microsoft.com/office/drawing/2014/main" id="{C36AC88F-C8EF-4CDB-846A-B470D80CD0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0481" y="1142735"/>
                    <a:ext cx="2262151" cy="2713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892" name="Picture 891">
                    <a:extLst>
                      <a:ext uri="{FF2B5EF4-FFF2-40B4-BE49-F238E27FC236}">
                        <a16:creationId xmlns:a16="http://schemas.microsoft.com/office/drawing/2014/main" id="{16B9D340-542B-4800-912C-ED9B2AE255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363" y="2628769"/>
                    <a:ext cx="1414343" cy="510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881" name="Elbow Connector 459">
                  <a:extLst>
                    <a:ext uri="{FF2B5EF4-FFF2-40B4-BE49-F238E27FC236}">
                      <a16:creationId xmlns:a16="http://schemas.microsoft.com/office/drawing/2014/main" id="{5FF68F4C-7A60-4545-BF87-8ED6DEFA62D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5028615" y="4263769"/>
                  <a:ext cx="612008" cy="512275"/>
                </a:xfrm>
                <a:prstGeom prst="bentConnector3">
                  <a:avLst>
                    <a:gd name="adj1" fmla="val 100174"/>
                  </a:avLst>
                </a:prstGeom>
                <a:ln w="12700"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82" name="Group 881">
                  <a:extLst>
                    <a:ext uri="{FF2B5EF4-FFF2-40B4-BE49-F238E27FC236}">
                      <a16:creationId xmlns:a16="http://schemas.microsoft.com/office/drawing/2014/main" id="{5489DC45-EF65-46BE-B92A-669ECF3D63FC}"/>
                    </a:ext>
                  </a:extLst>
                </p:cNvPr>
                <p:cNvGrpSpPr/>
                <p:nvPr/>
              </p:nvGrpSpPr>
              <p:grpSpPr>
                <a:xfrm>
                  <a:off x="5593900" y="4716721"/>
                  <a:ext cx="589528" cy="350637"/>
                  <a:chOff x="5647876" y="4424590"/>
                  <a:chExt cx="589528" cy="350637"/>
                </a:xfrm>
              </p:grpSpPr>
              <p:pic>
                <p:nvPicPr>
                  <p:cNvPr id="889" name="Picture 888">
                    <a:extLst>
                      <a:ext uri="{FF2B5EF4-FFF2-40B4-BE49-F238E27FC236}">
                        <a16:creationId xmlns:a16="http://schemas.microsoft.com/office/drawing/2014/main" id="{CE45C2AF-E1FE-4A3D-9292-701D1B458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7876" y="4439827"/>
                    <a:ext cx="575123" cy="335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90" name="Rectangle 889">
                    <a:extLst>
                      <a:ext uri="{FF2B5EF4-FFF2-40B4-BE49-F238E27FC236}">
                        <a16:creationId xmlns:a16="http://schemas.microsoft.com/office/drawing/2014/main" id="{151BE231-BF7C-4E34-9CF2-DD0649277D6C}"/>
                      </a:ext>
                    </a:extLst>
                  </p:cNvPr>
                  <p:cNvSpPr/>
                  <p:nvPr/>
                </p:nvSpPr>
                <p:spPr>
                  <a:xfrm>
                    <a:off x="6071752" y="4424590"/>
                    <a:ext cx="165652" cy="187187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883" name="Straight Arrow Connector 882">
                  <a:extLst>
                    <a:ext uri="{FF2B5EF4-FFF2-40B4-BE49-F238E27FC236}">
                      <a16:creationId xmlns:a16="http://schemas.microsoft.com/office/drawing/2014/main" id="{23A18FA8-E1DB-414F-AF36-E8C3401976DB}"/>
                    </a:ext>
                  </a:extLst>
                </p:cNvPr>
                <p:cNvCxnSpPr/>
                <p:nvPr/>
              </p:nvCxnSpPr>
              <p:spPr>
                <a:xfrm>
                  <a:off x="5423980" y="4000995"/>
                  <a:ext cx="174360" cy="635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4" name="Rectangle 883">
                  <a:extLst>
                    <a:ext uri="{FF2B5EF4-FFF2-40B4-BE49-F238E27FC236}">
                      <a16:creationId xmlns:a16="http://schemas.microsoft.com/office/drawing/2014/main" id="{6CD7A500-9BD4-4E91-B265-99C166221DEF}"/>
                    </a:ext>
                  </a:extLst>
                </p:cNvPr>
                <p:cNvSpPr/>
                <p:nvPr/>
              </p:nvSpPr>
              <p:spPr>
                <a:xfrm>
                  <a:off x="5216365" y="3975825"/>
                  <a:ext cx="210069" cy="80368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5" name="Rectangle 884">
                  <a:extLst>
                    <a:ext uri="{FF2B5EF4-FFF2-40B4-BE49-F238E27FC236}">
                      <a16:creationId xmlns:a16="http://schemas.microsoft.com/office/drawing/2014/main" id="{5BE13DE6-7A59-4981-AA96-6559084C601F}"/>
                    </a:ext>
                  </a:extLst>
                </p:cNvPr>
                <p:cNvSpPr/>
                <p:nvPr/>
              </p:nvSpPr>
              <p:spPr>
                <a:xfrm>
                  <a:off x="4751523" y="3967509"/>
                  <a:ext cx="418232" cy="264465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6" name="Rectangle 885">
                  <a:extLst>
                    <a:ext uri="{FF2B5EF4-FFF2-40B4-BE49-F238E27FC236}">
                      <a16:creationId xmlns:a16="http://schemas.microsoft.com/office/drawing/2014/main" id="{33308110-5546-4764-AB96-D3670B627358}"/>
                    </a:ext>
                  </a:extLst>
                </p:cNvPr>
                <p:cNvSpPr/>
                <p:nvPr/>
              </p:nvSpPr>
              <p:spPr>
                <a:xfrm>
                  <a:off x="5598340" y="4444989"/>
                  <a:ext cx="585088" cy="26181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b="1" dirty="0"/>
                </a:p>
              </p:txBody>
            </p:sp>
          </p:grp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7CC6F72A-B361-459D-8236-1C7C37762673}"/>
                  </a:ext>
                </a:extLst>
              </p:cNvPr>
              <p:cNvSpPr/>
              <p:nvPr/>
            </p:nvSpPr>
            <p:spPr>
              <a:xfrm>
                <a:off x="5570555" y="4434008"/>
                <a:ext cx="621333" cy="2141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Add QR Base </a:t>
                </a:r>
              </a:p>
            </p:txBody>
          </p:sp>
        </p:grp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BFC27507-1D1F-4082-B5D1-EAB32A8C1C72}"/>
                </a:ext>
              </a:extLst>
            </p:cNvPr>
            <p:cNvSpPr/>
            <p:nvPr/>
          </p:nvSpPr>
          <p:spPr>
            <a:xfrm>
              <a:off x="11083117" y="3259909"/>
              <a:ext cx="681093" cy="31049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Add barcode remote</a:t>
              </a:r>
            </a:p>
          </p:txBody>
        </p:sp>
        <p:pic>
          <p:nvPicPr>
            <p:cNvPr id="904" name="Picture 903">
              <a:extLst>
                <a:ext uri="{FF2B5EF4-FFF2-40B4-BE49-F238E27FC236}">
                  <a16:creationId xmlns:a16="http://schemas.microsoft.com/office/drawing/2014/main" id="{7692665E-2A3A-4E39-A958-13847E66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715" y="3595370"/>
              <a:ext cx="691693" cy="19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B27300D-CA95-4C45-B492-93598D07836A}"/>
              </a:ext>
            </a:extLst>
          </p:cNvPr>
          <p:cNvSpPr/>
          <p:nvPr/>
        </p:nvSpPr>
        <p:spPr>
          <a:xfrm>
            <a:off x="6433231" y="5501952"/>
            <a:ext cx="5725326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ja-JP" kern="0" dirty="0">
                <a:ea typeface="Meiryo UI"/>
              </a:rPr>
              <a:t>Add more items scan serial of base &amp; handset on weight </a:t>
            </a:r>
          </a:p>
          <a:p>
            <a:pPr marL="285750" indent="-285750" defTabSz="91122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ja-JP" kern="0" dirty="0">
                <a:solidFill>
                  <a:srgbClr val="0000FF"/>
                </a:solidFill>
                <a:ea typeface="Meiryo UI"/>
              </a:rPr>
              <a:t>Reduce time : 20min/day ~ 5,760min/year </a:t>
            </a:r>
          </a:p>
          <a:p>
            <a:pPr defTabSz="911225">
              <a:spcBef>
                <a:spcPct val="20000"/>
              </a:spcBef>
              <a:defRPr/>
            </a:pPr>
            <a:r>
              <a:rPr kumimoji="1" lang="en-US" altLang="ja-JP" kern="0" dirty="0">
                <a:solidFill>
                  <a:srgbClr val="0000FF"/>
                </a:solidFill>
                <a:ea typeface="Meiryo UI"/>
              </a:rPr>
              <a:t>-&gt; Save : 132USD/year</a:t>
            </a:r>
          </a:p>
          <a:p>
            <a:pPr defTabSz="911225">
              <a:spcBef>
                <a:spcPct val="20000"/>
              </a:spcBef>
              <a:defRPr/>
            </a:pPr>
            <a:r>
              <a:rPr lang="en-US" altLang="en-US" sz="16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=&gt;   Ensure quality ( Prevent mixing serial )</a:t>
            </a:r>
            <a:endParaRPr lang="en-US" dirty="0"/>
          </a:p>
        </p:txBody>
      </p:sp>
      <p:sp>
        <p:nvSpPr>
          <p:cNvPr id="906" name="Explosion: 8 Points 905">
            <a:extLst>
              <a:ext uri="{FF2B5EF4-FFF2-40B4-BE49-F238E27FC236}">
                <a16:creationId xmlns:a16="http://schemas.microsoft.com/office/drawing/2014/main" id="{E008C0A1-A197-411D-832A-9EC6414C2C52}"/>
              </a:ext>
            </a:extLst>
          </p:cNvPr>
          <p:cNvSpPr/>
          <p:nvPr/>
        </p:nvSpPr>
        <p:spPr>
          <a:xfrm>
            <a:off x="6304003" y="2597117"/>
            <a:ext cx="3258549" cy="2315025"/>
          </a:xfrm>
          <a:prstGeom prst="irregularSeal1">
            <a:avLst/>
          </a:prstGeom>
          <a:solidFill>
            <a:srgbClr val="0000FF"/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endParaRPr lang="en-US" sz="1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7" name="Rectangle 906">
            <a:extLst>
              <a:ext uri="{FF2B5EF4-FFF2-40B4-BE49-F238E27FC236}">
                <a16:creationId xmlns:a16="http://schemas.microsoft.com/office/drawing/2014/main" id="{7A696693-74B0-4D0E-AC3C-F8185AFD0498}"/>
              </a:ext>
            </a:extLst>
          </p:cNvPr>
          <p:cNvSpPr/>
          <p:nvPr/>
        </p:nvSpPr>
        <p:spPr>
          <a:xfrm>
            <a:off x="6890559" y="3204155"/>
            <a:ext cx="2630516" cy="10406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IT add more</a:t>
            </a:r>
          </a:p>
          <a:p>
            <a:pPr defTabSz="914400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  scan serial Base</a:t>
            </a:r>
          </a:p>
          <a:p>
            <a:pPr defTabSz="914400"/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remote on 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</a:p>
        </p:txBody>
      </p:sp>
      <p:pic>
        <p:nvPicPr>
          <p:cNvPr id="295" name="Picture 2" descr="18f9eef5e53af1a9f221">
            <a:extLst>
              <a:ext uri="{FF2B5EF4-FFF2-40B4-BE49-F238E27FC236}">
                <a16:creationId xmlns:a16="http://schemas.microsoft.com/office/drawing/2014/main" id="{231FF717-0183-45C4-8934-643C8537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197180" y="4200148"/>
            <a:ext cx="642858" cy="118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" name="Picture 2" descr="18f9eef5e53af1a9f221">
            <a:extLst>
              <a:ext uri="{FF2B5EF4-FFF2-40B4-BE49-F238E27FC236}">
                <a16:creationId xmlns:a16="http://schemas.microsoft.com/office/drawing/2014/main" id="{5CCFAED5-FC3D-4448-90D0-BB89A7970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5052420" y="4218659"/>
            <a:ext cx="328532" cy="8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18f9f0b7f17b0ba87201">
            <a:extLst>
              <a:ext uri="{FF2B5EF4-FFF2-40B4-BE49-F238E27FC236}">
                <a16:creationId xmlns:a16="http://schemas.microsoft.com/office/drawing/2014/main" id="{D376344E-2878-46B7-A988-FBCC2BCB1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81081" y1="90090" x2="80405" y2="9910"/>
                        <a14:backgroundMark x1="27703" y1="92793" x2="52027" y2="94595"/>
                        <a14:backgroundMark x1="45608" y1="0" x2="22635" y2="9009"/>
                        <a14:backgroundMark x1="47297" y1="8108" x2="76014" y2="8108"/>
                        <a14:backgroundMark x1="82770" y1="99099" x2="86824" y2="99099"/>
                        <a14:backgroundMark x1="55068" y1="99099" x2="82095" y2="99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959116" y="4296481"/>
            <a:ext cx="1228842" cy="4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18f9f0ba30ebd8fc5292">
            <a:extLst>
              <a:ext uri="{FF2B5EF4-FFF2-40B4-BE49-F238E27FC236}">
                <a16:creationId xmlns:a16="http://schemas.microsoft.com/office/drawing/2014/main" id="{053D9A2B-B4A3-4EBF-8A90-BA869A2D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screen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100000" l="0" r="100000">
                        <a14:backgroundMark x1="87308" y1="97510" x2="38462" y2="9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1927184" y="4145051"/>
            <a:ext cx="1081200" cy="10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01B0899-249C-41AD-A6DD-B33E43FAA85D}"/>
              </a:ext>
            </a:extLst>
          </p:cNvPr>
          <p:cNvGrpSpPr/>
          <p:nvPr/>
        </p:nvGrpSpPr>
        <p:grpSpPr>
          <a:xfrm>
            <a:off x="3033240" y="1970976"/>
            <a:ext cx="1078031" cy="1511383"/>
            <a:chOff x="2272608" y="1979481"/>
            <a:chExt cx="1078031" cy="1511383"/>
          </a:xfrm>
        </p:grpSpPr>
        <p:pic>
          <p:nvPicPr>
            <p:cNvPr id="1026" name="Picture 2" descr="18f9eef5e53af1a9f221">
              <a:extLst>
                <a:ext uri="{FF2B5EF4-FFF2-40B4-BE49-F238E27FC236}">
                  <a16:creationId xmlns:a16="http://schemas.microsoft.com/office/drawing/2014/main" id="{1AB08B05-B2D7-48CD-BC35-B92ED786C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055932" y="2196157"/>
              <a:ext cx="1511383" cy="10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D73C9787-5FC3-45E0-A243-9B38FBA88E20}"/>
                </a:ext>
              </a:extLst>
            </p:cNvPr>
            <p:cNvSpPr/>
            <p:nvPr/>
          </p:nvSpPr>
          <p:spPr>
            <a:xfrm>
              <a:off x="2272608" y="1989556"/>
              <a:ext cx="1078031" cy="1008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34C095C4-9BCD-4E73-87DC-2D79400FFF08}"/>
                </a:ext>
              </a:extLst>
            </p:cNvPr>
            <p:cNvSpPr/>
            <p:nvPr/>
          </p:nvSpPr>
          <p:spPr>
            <a:xfrm>
              <a:off x="2331735" y="3046233"/>
              <a:ext cx="609873" cy="300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5A16D8E-D27C-47C3-94C6-9B0EBD17B9E7}"/>
                </a:ext>
              </a:extLst>
            </p:cNvPr>
            <p:cNvSpPr/>
            <p:nvPr/>
          </p:nvSpPr>
          <p:spPr>
            <a:xfrm>
              <a:off x="2970718" y="3046233"/>
              <a:ext cx="376232" cy="12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17CD5B-6FDD-48C9-8CBD-DA40A0A62CCC}"/>
              </a:ext>
            </a:extLst>
          </p:cNvPr>
          <p:cNvCxnSpPr>
            <a:cxnSpLocks/>
          </p:cNvCxnSpPr>
          <p:nvPr/>
        </p:nvCxnSpPr>
        <p:spPr>
          <a:xfrm flipH="1">
            <a:off x="1435597" y="2524403"/>
            <a:ext cx="1820485" cy="206483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71FE81D-D97D-4830-9DDA-3D232EC37F09}"/>
              </a:ext>
            </a:extLst>
          </p:cNvPr>
          <p:cNvCxnSpPr>
            <a:cxnSpLocks/>
            <a:stCxn id="748" idx="2"/>
          </p:cNvCxnSpPr>
          <p:nvPr/>
        </p:nvCxnSpPr>
        <p:spPr>
          <a:xfrm flipH="1">
            <a:off x="2508502" y="3338086"/>
            <a:ext cx="888802" cy="118893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BBF60E6-D5A6-428E-B97D-4BC65E74FBAC}"/>
              </a:ext>
            </a:extLst>
          </p:cNvPr>
          <p:cNvCxnSpPr>
            <a:cxnSpLocks/>
            <a:stCxn id="297" idx="3"/>
          </p:cNvCxnSpPr>
          <p:nvPr/>
        </p:nvCxnSpPr>
        <p:spPr>
          <a:xfrm>
            <a:off x="4107582" y="3101104"/>
            <a:ext cx="421136" cy="162507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E8700A-3778-45E1-8DA2-98505F8C7615}"/>
              </a:ext>
            </a:extLst>
          </p:cNvPr>
          <p:cNvSpPr/>
          <p:nvPr/>
        </p:nvSpPr>
        <p:spPr>
          <a:xfrm>
            <a:off x="4659510" y="4162166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remote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56C4D11-9710-480B-90C1-0A49A59E45D8}"/>
              </a:ext>
            </a:extLst>
          </p:cNvPr>
          <p:cNvSpPr/>
          <p:nvPr/>
        </p:nvSpPr>
        <p:spPr>
          <a:xfrm>
            <a:off x="70174" y="3951429"/>
            <a:ext cx="895362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FF0000"/>
                </a:solidFill>
              </a:rPr>
              <a:t>Serial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carton</a:t>
            </a:r>
          </a:p>
          <a:p>
            <a:r>
              <a:rPr lang="en-GB" sz="1200" dirty="0">
                <a:solidFill>
                  <a:srgbClr val="FF0000"/>
                </a:solidFill>
              </a:rPr>
              <a:t>has barcode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CDBA2B-11CD-4709-82B2-4F5801BF0875}"/>
              </a:ext>
            </a:extLst>
          </p:cNvPr>
          <p:cNvGrpSpPr/>
          <p:nvPr/>
        </p:nvGrpSpPr>
        <p:grpSpPr>
          <a:xfrm>
            <a:off x="120279" y="2045701"/>
            <a:ext cx="1960736" cy="1691375"/>
            <a:chOff x="120279" y="2045701"/>
            <a:chExt cx="1960736" cy="1691375"/>
          </a:xfrm>
        </p:grpSpPr>
        <p:pic>
          <p:nvPicPr>
            <p:cNvPr id="8" name="Picture 2" descr="18fa30af9aa4bb5c8282">
              <a:extLst>
                <a:ext uri="{FF2B5EF4-FFF2-40B4-BE49-F238E27FC236}">
                  <a16:creationId xmlns:a16="http://schemas.microsoft.com/office/drawing/2014/main" id="{A69A24D7-FD4A-40BF-88B1-2E4656847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57344" y="1913406"/>
              <a:ext cx="1691375" cy="1955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12E81B-D5AC-4B84-99CB-BFF47F5511A0}"/>
                </a:ext>
              </a:extLst>
            </p:cNvPr>
            <p:cNvSpPr/>
            <p:nvPr/>
          </p:nvSpPr>
          <p:spPr>
            <a:xfrm>
              <a:off x="1097394" y="2828798"/>
              <a:ext cx="839271" cy="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KX-TGC1611SPC</a:t>
              </a: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F334FE4D-A101-4692-BE43-C4D0829AC1F6}"/>
                </a:ext>
              </a:extLst>
            </p:cNvPr>
            <p:cNvSpPr/>
            <p:nvPr/>
          </p:nvSpPr>
          <p:spPr>
            <a:xfrm>
              <a:off x="1092221" y="3017442"/>
              <a:ext cx="762974" cy="76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4ECCJ170833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41B508-3C8B-4E76-9EBB-D25F47F29647}"/>
                </a:ext>
              </a:extLst>
            </p:cNvPr>
            <p:cNvSpPr/>
            <p:nvPr/>
          </p:nvSpPr>
          <p:spPr>
            <a:xfrm>
              <a:off x="120279" y="2260574"/>
              <a:ext cx="920256" cy="3758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Scan barcode in Weight</a:t>
              </a:r>
            </a:p>
          </p:txBody>
        </p: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B1B6D34-60A2-46B4-A10A-85726C5C14BD}"/>
              </a:ext>
            </a:extLst>
          </p:cNvPr>
          <p:cNvCxnSpPr>
            <a:cxnSpLocks/>
          </p:cNvCxnSpPr>
          <p:nvPr/>
        </p:nvCxnSpPr>
        <p:spPr>
          <a:xfrm flipH="1">
            <a:off x="1634164" y="2534695"/>
            <a:ext cx="1621918" cy="5186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DF82D33-5984-489A-B298-BB82B9C61079}"/>
              </a:ext>
            </a:extLst>
          </p:cNvPr>
          <p:cNvSpPr/>
          <p:nvPr/>
        </p:nvSpPr>
        <p:spPr>
          <a:xfrm>
            <a:off x="2885261" y="4137970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Base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</p:spTree>
    <p:extLst>
      <p:ext uri="{BB962C8B-B14F-4D97-AF65-F5344CB8AC3E}">
        <p14:creationId xmlns:p14="http://schemas.microsoft.com/office/powerpoint/2010/main" val="327588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2709</TotalTime>
  <Words>279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Meiryo UI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THU_Trang2</dc:creator>
  <cp:lastModifiedBy>Hien Nguyen Van</cp:lastModifiedBy>
  <cp:revision>167</cp:revision>
  <cp:lastPrinted>2023-04-20T05:56:06Z</cp:lastPrinted>
  <dcterms:created xsi:type="dcterms:W3CDTF">2021-12-07T10:10:23Z</dcterms:created>
  <dcterms:modified xsi:type="dcterms:W3CDTF">2024-05-29T01:24:57Z</dcterms:modified>
</cp:coreProperties>
</file>