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6A28-218B-46B0-8316-DC607F056C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E247-5FFA-4FE7-8C98-287112A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4210" y="2106430"/>
            <a:ext cx="1766295" cy="67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07FB5AA-FE48-486B-974C-FFD95653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1" y="955676"/>
            <a:ext cx="4942609" cy="4746624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7CE7FFF-3989-4601-ADF7-2AC90433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3" y="939801"/>
            <a:ext cx="5159377" cy="4746624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C907E65-6B97-4440-A450-2C87C632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20" y="427038"/>
            <a:ext cx="2187030" cy="355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PIC</a:t>
            </a:r>
            <a:r>
              <a:rPr kumimoji="1" lang="en-US" altLang="ja-JP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: Huong</a:t>
            </a:r>
            <a:endParaRPr kumimoji="1" lang="en-US" altLang="ja-JP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4B2CA9D-ED62-4784-B631-BE9A3E81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9" y="412750"/>
            <a:ext cx="1558925" cy="3381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Date: June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61B1D44B-FC17-445D-9357-36793D48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1" y="427039"/>
            <a:ext cx="2677247" cy="3571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Line: </a:t>
            </a:r>
            <a:r>
              <a:rPr kumimoji="1" lang="en-US" altLang="ja-JP" sz="1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Line 1M-6M</a:t>
            </a:r>
            <a:endParaRPr kumimoji="1" lang="en-US" altLang="ja-JP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91D9D09-B5B7-4043-A7B1-922CA4AC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735" y="854076"/>
            <a:ext cx="2328128" cy="338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bg1"/>
                </a:solidFill>
                <a:latin typeface="MS PGothic" panose="020B0600070205080204" pitchFamily="34" charset="-128"/>
              </a:rPr>
              <a:t>◆Before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F9354CD-0204-46F4-8B1C-8BF1BDD7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806450"/>
            <a:ext cx="2305050" cy="338138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S PGothic" panose="020B0600070205080204" pitchFamily="34" charset="-128"/>
              </a:rPr>
              <a:t>◆ After</a:t>
            </a:r>
            <a:r>
              <a:rPr kumimoji="1" lang="en-US" altLang="ja-JP" sz="1600" b="1" dirty="0">
                <a:solidFill>
                  <a:schemeClr val="bg1"/>
                </a:solidFill>
                <a:latin typeface="MS PGothic" panose="020B0600070205080204" pitchFamily="34" charset="-128"/>
              </a:rPr>
              <a:t> </a:t>
            </a:r>
            <a:endParaRPr kumimoji="1" lang="en-US" altLang="ja-JP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S PGothic" panose="020B0600070205080204" pitchFamily="34" charset="-128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25DA5F-8CDA-4121-B4E8-DC0D54F06C8B}"/>
              </a:ext>
            </a:extLst>
          </p:cNvPr>
          <p:cNvSpPr/>
          <p:nvPr/>
        </p:nvSpPr>
        <p:spPr>
          <a:xfrm>
            <a:off x="9364661" y="395288"/>
            <a:ext cx="1551825" cy="355600"/>
          </a:xfrm>
          <a:prstGeom prst="roundRect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tx1"/>
                </a:solidFill>
              </a:rPr>
              <a:t>Status: Idea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6C0DE5C-A314-4AA9-85A3-E65E2321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24" y="5813852"/>
            <a:ext cx="4925041" cy="99017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ja-JP" sz="1100" b="1" dirty="0">
                <a:solidFill>
                  <a:srgbClr val="FF0000"/>
                </a:solidFill>
                <a:latin typeface="Arial" panose="020B0604020202020204" pitchFamily="34" charset="0"/>
              </a:rPr>
              <a:t>Currently, </a:t>
            </a:r>
            <a:r>
              <a:rPr kumimoji="1" lang="en-US" altLang="ja-JP" sz="11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DP Line 1M-6M can’t synchronize data to log file  weight check to weight system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ja-JP" sz="11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Lost time for repair Log file name of carton box: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ja-JP" sz="11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5 min*6 Line*2 times*22 date*12 months=15,850 </a:t>
            </a:r>
            <a:r>
              <a:rPr kumimoji="1" lang="en-US" altLang="ja-JP" sz="1100" b="1" dirty="0" err="1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mins</a:t>
            </a:r>
            <a:r>
              <a:rPr kumimoji="1" lang="en-US" altLang="ja-JP" sz="11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ja-JP" sz="11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&lt;=&gt;264h/ Year</a:t>
            </a:r>
            <a:endParaRPr kumimoji="1" lang="en-US" altLang="ja-JP" sz="11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B71FF438-B67D-4948-8210-F8ADC43C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06306"/>
            <a:ext cx="5143500" cy="9911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</a:rPr>
              <a:t>We want to delete 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Step when update synchronize data</a:t>
            </a:r>
            <a:endParaRPr kumimoji="1" lang="en-US" altLang="ja-JP" sz="12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GB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Save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</a:rPr>
              <a:t>time for repair Log file name of carton box: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min*6 Line*2 times*22 date*12 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months=6,336 </a:t>
            </a:r>
            <a:r>
              <a:rPr kumimoji="1" lang="en-US" altLang="ja-JP" sz="1200" b="1" dirty="0" err="1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mins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&lt;=&gt;106h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 </a:t>
            </a:r>
            <a:r>
              <a:rPr kumimoji="1" lang="en-US" altLang="ja-JP" sz="12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Year  save time 158h/ Year</a:t>
            </a:r>
            <a:endParaRPr kumimoji="1" lang="en-US" altLang="ja-JP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860B1063-BA34-4C62-A606-B5D487AC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1" y="412750"/>
            <a:ext cx="1401763" cy="3381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ja-JP" sz="1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Expn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sym typeface="Wingdings" pitchFamily="2" charset="2"/>
              </a:rPr>
              <a:t>: 0$</a:t>
            </a:r>
          </a:p>
        </p:txBody>
      </p:sp>
      <p:sp>
        <p:nvSpPr>
          <p:cNvPr id="16" name="Text Box 142">
            <a:extLst>
              <a:ext uri="{FF2B5EF4-FFF2-40B4-BE49-F238E27FC236}">
                <a16:creationId xmlns:a16="http://schemas.microsoft.com/office/drawing/2014/main" id="{3CA39C40-0891-4915-8630-E15D58AB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210" y="2992572"/>
            <a:ext cx="1766295" cy="657575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/>
        </p:spPr>
        <p:txBody>
          <a:bodyPr wrap="none" lIns="91440" tIns="45720" rIns="91440" bIns="45720" anchor="ctr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en-US" altLang="ja-JP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Can’t Synchronize data</a:t>
            </a:r>
            <a:endParaRPr kumimoji="1" lang="en-US" altLang="ja-JP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1413" y="1333755"/>
            <a:ext cx="2660925" cy="560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95848" y="1274580"/>
            <a:ext cx="1257759" cy="32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4061" y="1285823"/>
            <a:ext cx="1781454" cy="60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8237" y="1212027"/>
            <a:ext cx="2595676" cy="82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1: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Synchronize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24"/>
          <a:stretch/>
        </p:blipFill>
        <p:spPr>
          <a:xfrm>
            <a:off x="3110961" y="2096932"/>
            <a:ext cx="2710355" cy="68389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5400000">
            <a:off x="4237317" y="2686798"/>
            <a:ext cx="112617" cy="44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428" y="3019089"/>
            <a:ext cx="2670672" cy="10800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57028" y="2144721"/>
            <a:ext cx="2572265" cy="5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63580" y="2070156"/>
            <a:ext cx="1852859" cy="7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2: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time, update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24212" y="4272929"/>
            <a:ext cx="1693804" cy="63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" name="Rectangle 26"/>
          <p:cNvSpPr/>
          <p:nvPr/>
        </p:nvSpPr>
        <p:spPr>
          <a:xfrm>
            <a:off x="752680" y="4231816"/>
            <a:ext cx="2247223" cy="7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3: Repair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 file name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0961" y="4355869"/>
            <a:ext cx="1256128" cy="5070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2"/>
          <a:stretch/>
        </p:blipFill>
        <p:spPr>
          <a:xfrm>
            <a:off x="4690543" y="4354445"/>
            <a:ext cx="1212136" cy="51681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2916439" y="4547062"/>
            <a:ext cx="135540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ight Arrow 30"/>
          <p:cNvSpPr/>
          <p:nvPr/>
        </p:nvSpPr>
        <p:spPr>
          <a:xfrm>
            <a:off x="4496554" y="4547061"/>
            <a:ext cx="135540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53434" y="4630189"/>
            <a:ext cx="1009806" cy="282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10632" y="4590982"/>
            <a:ext cx="1169629" cy="280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80" y="5119638"/>
            <a:ext cx="2784413" cy="49192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>
            <a:off x="4296555" y="4114189"/>
            <a:ext cx="49570" cy="25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4337666" y="4783898"/>
            <a:ext cx="58846" cy="44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142">
            <a:extLst>
              <a:ext uri="{FF2B5EF4-FFF2-40B4-BE49-F238E27FC236}">
                <a16:creationId xmlns:a16="http://schemas.microsoft.com/office/drawing/2014/main" id="{3CA39C40-0891-4915-8630-E15D58AB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061" y="5166360"/>
            <a:ext cx="1766295" cy="463763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/>
        </p:spPr>
        <p:txBody>
          <a:bodyPr wrap="none" lIns="91440" tIns="45720" rIns="91440" bIns="45720" anchor="ctr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en-US" altLang="ja-JP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Synchronize </a:t>
            </a:r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kumimoji="1" lang="en-US" altLang="ja-JP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OK</a:t>
            </a:r>
            <a:endParaRPr kumimoji="1" lang="en-US" altLang="ja-JP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47822" y="2032451"/>
            <a:ext cx="1766295" cy="67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Text Box 142">
            <a:extLst>
              <a:ext uri="{FF2B5EF4-FFF2-40B4-BE49-F238E27FC236}">
                <a16:creationId xmlns:a16="http://schemas.microsoft.com/office/drawing/2014/main" id="{3CA39C40-0891-4915-8630-E15D58AB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822" y="2918593"/>
            <a:ext cx="1766295" cy="657575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/>
        </p:spPr>
        <p:txBody>
          <a:bodyPr wrap="none" lIns="91440" tIns="45720" rIns="91440" bIns="45720" anchor="ctr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en-US" altLang="ja-JP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Can’t Synchronize data</a:t>
            </a:r>
            <a:endParaRPr kumimoji="1" lang="en-US" altLang="ja-JP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5025" y="1259776"/>
            <a:ext cx="2660925" cy="56053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219460" y="1200601"/>
            <a:ext cx="1257759" cy="32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47673" y="1211844"/>
            <a:ext cx="1781454" cy="60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24"/>
          <a:stretch/>
        </p:blipFill>
        <p:spPr>
          <a:xfrm>
            <a:off x="8234573" y="2022953"/>
            <a:ext cx="2710355" cy="683898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5400000">
            <a:off x="9360929" y="2612819"/>
            <a:ext cx="112617" cy="44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040" y="2945110"/>
            <a:ext cx="2670672" cy="108008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280640" y="2070742"/>
            <a:ext cx="2572265" cy="562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87192" y="1996177"/>
            <a:ext cx="1852859" cy="7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2: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time, update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47824" y="4198950"/>
            <a:ext cx="1693804" cy="63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4573" y="4281890"/>
            <a:ext cx="1256128" cy="5070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2"/>
          <a:stretch/>
        </p:blipFill>
        <p:spPr>
          <a:xfrm>
            <a:off x="9814155" y="4280466"/>
            <a:ext cx="1212136" cy="516813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>
            <a:off x="8040051" y="4473083"/>
            <a:ext cx="135540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Right Arrow 51"/>
          <p:cNvSpPr/>
          <p:nvPr/>
        </p:nvSpPr>
        <p:spPr>
          <a:xfrm>
            <a:off x="9620166" y="4473082"/>
            <a:ext cx="135540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77046" y="4556210"/>
            <a:ext cx="1009806" cy="282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834244" y="4517003"/>
            <a:ext cx="1169629" cy="280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9460" y="5003476"/>
            <a:ext cx="2784413" cy="601471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>
          <a:xfrm rot="5400000">
            <a:off x="9420167" y="4040210"/>
            <a:ext cx="49570" cy="25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9461278" y="4709919"/>
            <a:ext cx="58846" cy="44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142">
            <a:extLst>
              <a:ext uri="{FF2B5EF4-FFF2-40B4-BE49-F238E27FC236}">
                <a16:creationId xmlns:a16="http://schemas.microsoft.com/office/drawing/2014/main" id="{3CA39C40-0891-4915-8630-E15D58AB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673" y="5092381"/>
            <a:ext cx="1766295" cy="463763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/>
        </p:spPr>
        <p:txBody>
          <a:bodyPr wrap="none" lIns="91440" tIns="45720" rIns="91440" bIns="45720" anchor="ctr" anchorCtr="0" upright="1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en-US" altLang="ja-JP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Synchronize </a:t>
            </a:r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kumimoji="1" lang="en-US" altLang="ja-JP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OK</a:t>
            </a:r>
            <a:endParaRPr kumimoji="1" lang="en-US" altLang="ja-JP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01102" y="4161373"/>
            <a:ext cx="2247223" cy="711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3: Repair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 file name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0761" y="1150156"/>
            <a:ext cx="2595676" cy="82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 1: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Synchronize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Multiplication Sign 84">
            <a:extLst>
              <a:ext uri="{FF2B5EF4-FFF2-40B4-BE49-F238E27FC236}">
                <a16:creationId xmlns:a16="http://schemas.microsoft.com/office/drawing/2014/main" id="{88A15520-2BF4-481C-8811-66B9224A4BA9}"/>
              </a:ext>
            </a:extLst>
          </p:cNvPr>
          <p:cNvSpPr/>
          <p:nvPr/>
        </p:nvSpPr>
        <p:spPr>
          <a:xfrm>
            <a:off x="6589517" y="2531985"/>
            <a:ext cx="3867494" cy="2634376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游ゴシック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Pham Thi</dc:creator>
  <cp:lastModifiedBy>Huong Pham Thi</cp:lastModifiedBy>
  <cp:revision>2</cp:revision>
  <dcterms:created xsi:type="dcterms:W3CDTF">2023-06-16T09:17:12Z</dcterms:created>
  <dcterms:modified xsi:type="dcterms:W3CDTF">2023-06-16T09:21:54Z</dcterms:modified>
</cp:coreProperties>
</file>