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00"/>
    <a:srgbClr val="FF99FF"/>
    <a:srgbClr val="FFCCFF"/>
    <a:srgbClr val="FF33CC"/>
    <a:srgbClr val="00FFFF"/>
    <a:srgbClr val="FFFFCC"/>
    <a:srgbClr val="000099"/>
    <a:srgbClr val="0033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BE37-60BB-46FA-A941-BFF315530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FF0F5-D6A9-424E-8643-EDE354FAB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F973-8B37-4934-8585-CAB40954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A9E8E-1A74-488C-A48A-117DB573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AC82-817D-4F4D-A845-863BFA48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6E68-CDA5-4192-AB6C-8F515C48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475B9-21CB-4A3F-A92B-E42D4DD86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CB0C-2379-4FE4-880D-10222DE8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7835-D7C8-4782-B253-FBDD01D3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AE25-5CF8-404B-9B66-5B3C1015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67A76-8E2F-49AE-B7E0-40994C797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1A338-C9CB-445C-B67D-126C8425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47D7-6FFB-4C21-8D09-27A22C39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BC8F-0C95-441B-935D-620F7D8E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8BA9-12A8-495B-B135-BCF6B36C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ED8-AF90-4CF9-97EF-16303C7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E93F-F59F-465A-8404-0F058F894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78DB-CD21-4EBF-8BB1-82A21ECE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4CB2-8168-4D57-B2C3-ED0D4FB4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40A3-D235-471D-922F-E0BD4077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98DA-454E-4CE1-8F2C-D86A1ECE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625A-7991-4480-8654-B1B499B6F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3F4E-9971-4B1B-81E4-052D6A7F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F930-F431-4423-A5AD-162D7D16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C7D3-3668-4DC5-9845-80C3D2B3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8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4B4A-FA4C-4BFD-A7A9-E3947FE9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2D14-8FCB-49C3-8DE6-DA3F8C0E4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A0AF-93D7-4747-95F4-3A61E9C3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FB9F-6A6C-4182-8060-7760F56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CB4D-1A28-42C3-8B94-326F052C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C8B2-8637-4938-86A9-3B908C55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F147-F1FB-4E6F-BF0D-F075F26F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6EC8C-911C-46A9-ADFE-A36A70C9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62250-CFA5-4CCE-9758-8C5184C8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24A9-F86E-49A0-9BA3-323FE349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48290-210B-4CCD-A138-4D6C4E0F1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E5FAB-7760-4777-AF8B-3FA8080F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9C359-3EE5-4C72-B92A-4E831BE7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4F4E7-E8B2-4116-AA56-16353F87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7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B0F2-9757-42A1-A751-8C3B3A9C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76151-61CD-4B6A-A2C4-51260019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CBBB5-2C6D-49B3-B57A-48280DC2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E78DB-0F95-4866-AF18-DFB48BDF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7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1C71-F6A2-4CD5-B9B0-3D34012D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140E5-5AAA-49C4-804C-4658297A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A02A0-0CC5-498C-9DDC-8230F65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D717-EFB4-4034-ABF3-3AF46E49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31BCD-B4E9-415E-85D3-5A11A9EF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25AF4-6E46-40B3-9A12-4D526443A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8DC08-CCC8-4C16-BA5E-35A2090F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97EB-E577-4286-96FC-8372AA13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448B-3DF0-4D51-B696-A08B84EE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3708-5E4A-4386-8260-A924BECB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D336C-83BB-4EF7-9F09-516CF6422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C382-EC26-4853-9F8A-1692FA7A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FAC87-6D05-427D-998E-ADE9A5C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DC25-6B95-4D66-A549-4A32E5A0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D7A07-4E95-450D-BA28-4F6DC84A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72AD9-B8A0-4E15-8709-1EE00945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F4A98-19E3-47DC-AB5C-D76C9C8D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B196-9E97-4157-B3CC-22B479902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4AB2-5426-4CA6-B602-50A5E1FAC34C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E803-A837-4AD1-83FD-80E01E6B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FCA4-A78D-4BE3-901C-1A066043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1F8C-E717-45F2-B4F6-300B88224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1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AC70D3-3D47-4A5F-AF60-EDDC76251D89}"/>
              </a:ext>
            </a:extLst>
          </p:cNvPr>
          <p:cNvSpPr/>
          <p:nvPr/>
        </p:nvSpPr>
        <p:spPr>
          <a:xfrm>
            <a:off x="0" y="0"/>
            <a:ext cx="12192000" cy="47064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DP TRACEBILITY FOR NEW MODELS</a:t>
            </a:r>
          </a:p>
        </p:txBody>
      </p:sp>
      <p:sp>
        <p:nvSpPr>
          <p:cNvPr id="163" name="Rectangle: Rounded Corners 16">
            <a:extLst>
              <a:ext uri="{FF2B5EF4-FFF2-40B4-BE49-F238E27FC236}">
                <a16:creationId xmlns:a16="http://schemas.microsoft.com/office/drawing/2014/main" id="{25B29BAE-815D-4A82-9EAC-B10803CF6508}"/>
              </a:ext>
            </a:extLst>
          </p:cNvPr>
          <p:cNvSpPr/>
          <p:nvPr/>
        </p:nvSpPr>
        <p:spPr>
          <a:xfrm>
            <a:off x="4672409" y="764327"/>
            <a:ext cx="2233399" cy="324355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glow rad="38100">
                    <a:srgbClr val="00B0F0">
                      <a:alpha val="40000"/>
                    </a:srgbClr>
                  </a:glow>
                </a:effectLst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FA – Assemble Block</a:t>
            </a:r>
          </a:p>
        </p:txBody>
      </p:sp>
      <p:sp>
        <p:nvSpPr>
          <p:cNvPr id="164" name="Rectangle: Rounded Corners 16">
            <a:extLst>
              <a:ext uri="{FF2B5EF4-FFF2-40B4-BE49-F238E27FC236}">
                <a16:creationId xmlns:a16="http://schemas.microsoft.com/office/drawing/2014/main" id="{20E372F7-0AC2-456E-ACB0-2F2D417F7455}"/>
              </a:ext>
            </a:extLst>
          </p:cNvPr>
          <p:cNvSpPr/>
          <p:nvPr/>
        </p:nvSpPr>
        <p:spPr>
          <a:xfrm>
            <a:off x="7162800" y="750629"/>
            <a:ext cx="2771776" cy="310840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effectLst>
                  <a:glow rad="38100">
                    <a:srgbClr val="00B0F0">
                      <a:alpha val="40000"/>
                    </a:srgbClr>
                  </a:glow>
                </a:effectLst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Inspection</a:t>
            </a:r>
            <a:endParaRPr lang="en-US" sz="1400" b="1" dirty="0">
              <a:solidFill>
                <a:schemeClr val="bg1"/>
              </a:solidFill>
              <a:effectLst>
                <a:glow rad="38100">
                  <a:srgbClr val="00B0F0">
                    <a:alpha val="40000"/>
                  </a:srgbClr>
                </a:glow>
              </a:effectLst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6" name="Rectangle: Rounded Corners 16">
            <a:extLst>
              <a:ext uri="{FF2B5EF4-FFF2-40B4-BE49-F238E27FC236}">
                <a16:creationId xmlns:a16="http://schemas.microsoft.com/office/drawing/2014/main" id="{3600E3AB-952C-4DF8-96E4-E6F57B226030}"/>
              </a:ext>
            </a:extLst>
          </p:cNvPr>
          <p:cNvSpPr/>
          <p:nvPr/>
        </p:nvSpPr>
        <p:spPr>
          <a:xfrm>
            <a:off x="165160" y="778026"/>
            <a:ext cx="1361602" cy="264391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glow rad="38100">
                    <a:srgbClr val="00B0F0">
                      <a:alpha val="40000"/>
                    </a:srgbClr>
                  </a:glow>
                </a:effectLst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SMT</a:t>
            </a:r>
          </a:p>
        </p:txBody>
      </p:sp>
      <p:sp>
        <p:nvSpPr>
          <p:cNvPr id="167" name="Rectangle: Rounded Corners 16">
            <a:extLst>
              <a:ext uri="{FF2B5EF4-FFF2-40B4-BE49-F238E27FC236}">
                <a16:creationId xmlns:a16="http://schemas.microsoft.com/office/drawing/2014/main" id="{E0F0E601-D885-4434-8A4E-079D6041D9AF}"/>
              </a:ext>
            </a:extLst>
          </p:cNvPr>
          <p:cNvSpPr/>
          <p:nvPr/>
        </p:nvSpPr>
        <p:spPr>
          <a:xfrm>
            <a:off x="2928011" y="777966"/>
            <a:ext cx="1601545" cy="299698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glow rad="38100">
                    <a:srgbClr val="00B0F0">
                      <a:alpha val="40000"/>
                    </a:srgbClr>
                  </a:glow>
                </a:effectLst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FCT</a:t>
            </a:r>
          </a:p>
        </p:txBody>
      </p:sp>
      <p:pic>
        <p:nvPicPr>
          <p:cNvPr id="2050" name="Picture 2" descr="SMT line layout | Products | YJ Link Co.,Ltd.">
            <a:extLst>
              <a:ext uri="{FF2B5EF4-FFF2-40B4-BE49-F238E27FC236}">
                <a16:creationId xmlns:a16="http://schemas.microsoft.com/office/drawing/2014/main" id="{1A2B595B-DB57-46BD-A070-E50CAEED8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557" r="65272" b="21564"/>
          <a:stretch/>
        </p:blipFill>
        <p:spPr bwMode="auto">
          <a:xfrm>
            <a:off x="63505" y="1056118"/>
            <a:ext cx="1355905" cy="70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76B3B72-8262-4E1C-9C80-C31596123C04}"/>
              </a:ext>
            </a:extLst>
          </p:cNvPr>
          <p:cNvGrpSpPr/>
          <p:nvPr/>
        </p:nvGrpSpPr>
        <p:grpSpPr>
          <a:xfrm>
            <a:off x="4716761" y="1088684"/>
            <a:ext cx="2229631" cy="735269"/>
            <a:chOff x="3819525" y="2742254"/>
            <a:chExt cx="2209982" cy="627061"/>
          </a:xfrm>
        </p:grpSpPr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119691CF-17B5-4918-921E-95B506D1F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59462"/>
            <a:stretch/>
          </p:blipFill>
          <p:spPr>
            <a:xfrm>
              <a:off x="3819525" y="2742255"/>
              <a:ext cx="1114425" cy="627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F6D9830-A59E-49B5-8787-5AE2ABBC8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59462"/>
            <a:stretch/>
          </p:blipFill>
          <p:spPr>
            <a:xfrm>
              <a:off x="4915082" y="2742254"/>
              <a:ext cx="1114425" cy="6270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AB06E0-D66E-4C95-A76F-69F7A69F9C40}"/>
              </a:ext>
            </a:extLst>
          </p:cNvPr>
          <p:cNvGrpSpPr/>
          <p:nvPr/>
        </p:nvGrpSpPr>
        <p:grpSpPr>
          <a:xfrm>
            <a:off x="7172324" y="1155772"/>
            <a:ext cx="2732398" cy="655142"/>
            <a:chOff x="8934450" y="2667000"/>
            <a:chExt cx="2486388" cy="655142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5488E6A8-917E-434B-8973-E3E8C771CE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54" t="4602" r="19538"/>
            <a:stretch/>
          </p:blipFill>
          <p:spPr>
            <a:xfrm>
              <a:off x="8934450" y="2667000"/>
              <a:ext cx="1262244" cy="65514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8EFD5A89-E0B3-4B84-8F03-F5A0D927D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54" t="4602" r="19538"/>
            <a:stretch/>
          </p:blipFill>
          <p:spPr>
            <a:xfrm>
              <a:off x="10158594" y="2667000"/>
              <a:ext cx="1262244" cy="65514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22655C1-1CFF-4B22-99EE-BE57E4372D92}"/>
              </a:ext>
            </a:extLst>
          </p:cNvPr>
          <p:cNvSpPr/>
          <p:nvPr/>
        </p:nvSpPr>
        <p:spPr>
          <a:xfrm>
            <a:off x="34930" y="2230112"/>
            <a:ext cx="1622421" cy="28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 Laser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5FD1BA-B7DE-477C-BF3C-F3DBED9B9FB1}"/>
              </a:ext>
            </a:extLst>
          </p:cNvPr>
          <p:cNvGrpSpPr/>
          <p:nvPr/>
        </p:nvGrpSpPr>
        <p:grpSpPr>
          <a:xfrm>
            <a:off x="184210" y="2583783"/>
            <a:ext cx="1234259" cy="1125179"/>
            <a:chOff x="46825" y="2980946"/>
            <a:chExt cx="958570" cy="1188701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CA410A34-2AEB-4326-9BB1-18F934F77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25" y="2980946"/>
              <a:ext cx="958570" cy="1188701"/>
            </a:xfrm>
            <a:prstGeom prst="rect">
              <a:avLst/>
            </a:prstGeom>
          </p:spPr>
        </p:pic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6AB6412-DDE6-4870-9017-416F3D992376}"/>
                </a:ext>
              </a:extLst>
            </p:cNvPr>
            <p:cNvSpPr/>
            <p:nvPr/>
          </p:nvSpPr>
          <p:spPr>
            <a:xfrm>
              <a:off x="378992" y="3002849"/>
              <a:ext cx="300190" cy="33280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: Rounded Corners 16">
            <a:extLst>
              <a:ext uri="{FF2B5EF4-FFF2-40B4-BE49-F238E27FC236}">
                <a16:creationId xmlns:a16="http://schemas.microsoft.com/office/drawing/2014/main" id="{E3AA64F6-96F8-46E6-BBB1-9994555F8DAC}"/>
              </a:ext>
            </a:extLst>
          </p:cNvPr>
          <p:cNvSpPr/>
          <p:nvPr/>
        </p:nvSpPr>
        <p:spPr>
          <a:xfrm>
            <a:off x="1677406" y="779299"/>
            <a:ext cx="1149516" cy="263117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glow rad="38100">
                    <a:srgbClr val="00B0F0">
                      <a:alpha val="40000"/>
                    </a:srgbClr>
                  </a:glow>
                </a:effectLst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DIP</a:t>
            </a:r>
          </a:p>
        </p:txBody>
      </p:sp>
      <p:pic>
        <p:nvPicPr>
          <p:cNvPr id="184" name="Picture 2" descr="SMT line layout | Products | YJ Link Co.,Ltd.">
            <a:extLst>
              <a:ext uri="{FF2B5EF4-FFF2-40B4-BE49-F238E27FC236}">
                <a16:creationId xmlns:a16="http://schemas.microsoft.com/office/drawing/2014/main" id="{850F4213-AF85-4FBB-9ABF-534E73D43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0" t="30641" r="645" b="21564"/>
          <a:stretch/>
        </p:blipFill>
        <p:spPr bwMode="auto">
          <a:xfrm>
            <a:off x="1685927" y="1248018"/>
            <a:ext cx="1138664" cy="51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Isosceles Triangle 186">
            <a:extLst>
              <a:ext uri="{FF2B5EF4-FFF2-40B4-BE49-F238E27FC236}">
                <a16:creationId xmlns:a16="http://schemas.microsoft.com/office/drawing/2014/main" id="{FA6C4007-7692-47F1-A58E-CDBFE0C36402}"/>
              </a:ext>
            </a:extLst>
          </p:cNvPr>
          <p:cNvSpPr/>
          <p:nvPr/>
        </p:nvSpPr>
        <p:spPr>
          <a:xfrm rot="10800000">
            <a:off x="1691678" y="1869137"/>
            <a:ext cx="1031309" cy="148016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83F44AB-7E47-4E29-848A-4C1D0FD14DB4}"/>
              </a:ext>
            </a:extLst>
          </p:cNvPr>
          <p:cNvGrpSpPr/>
          <p:nvPr/>
        </p:nvGrpSpPr>
        <p:grpSpPr>
          <a:xfrm>
            <a:off x="1594270" y="2583783"/>
            <a:ext cx="1199838" cy="1125179"/>
            <a:chOff x="46825" y="2980946"/>
            <a:chExt cx="958570" cy="1188701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29ED5280-D11C-4AC4-BD89-CDF8A2EE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25" y="2980946"/>
              <a:ext cx="958570" cy="1188701"/>
            </a:xfrm>
            <a:prstGeom prst="rect">
              <a:avLst/>
            </a:prstGeom>
          </p:spPr>
        </p:pic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B08E5DE-B364-4B88-AA9E-5E62CACFC278}"/>
                </a:ext>
              </a:extLst>
            </p:cNvPr>
            <p:cNvSpPr/>
            <p:nvPr/>
          </p:nvSpPr>
          <p:spPr>
            <a:xfrm>
              <a:off x="378992" y="3002849"/>
              <a:ext cx="300190" cy="33280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A57C9110-54A4-4990-AD9B-81A18A8FE767}"/>
              </a:ext>
            </a:extLst>
          </p:cNvPr>
          <p:cNvSpPr/>
          <p:nvPr/>
        </p:nvSpPr>
        <p:spPr>
          <a:xfrm rot="10800000">
            <a:off x="306838" y="1875719"/>
            <a:ext cx="1031309" cy="148016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37B9F5F0-06C2-41D1-B7CC-867683EEB0A2}"/>
              </a:ext>
            </a:extLst>
          </p:cNvPr>
          <p:cNvSpPr/>
          <p:nvPr/>
        </p:nvSpPr>
        <p:spPr>
          <a:xfrm rot="7670486">
            <a:off x="2217344" y="2890324"/>
            <a:ext cx="403026" cy="251025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8574DE5A-5D85-4357-A50B-05D80562CE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2" b="90000" l="10000" r="90000"/>
                    </a14:imgEffect>
                  </a14:imgLayer>
                </a14:imgProps>
              </a:ext>
            </a:extLst>
          </a:blip>
          <a:srcRect l="28098" t="2045" r="29833" b="15885"/>
          <a:stretch/>
        </p:blipFill>
        <p:spPr>
          <a:xfrm flipH="1">
            <a:off x="2379123" y="2996580"/>
            <a:ext cx="523277" cy="754833"/>
          </a:xfrm>
          <a:prstGeom prst="rect">
            <a:avLst/>
          </a:prstGeom>
        </p:spPr>
      </p:pic>
      <p:sp>
        <p:nvSpPr>
          <p:cNvPr id="207" name="Rectangle 206">
            <a:extLst>
              <a:ext uri="{FF2B5EF4-FFF2-40B4-BE49-F238E27FC236}">
                <a16:creationId xmlns:a16="http://schemas.microsoft.com/office/drawing/2014/main" id="{EF470AEF-8D06-479C-B35C-9BC203F76713}"/>
              </a:ext>
            </a:extLst>
          </p:cNvPr>
          <p:cNvSpPr/>
          <p:nvPr/>
        </p:nvSpPr>
        <p:spPr>
          <a:xfrm>
            <a:off x="1386704" y="2219091"/>
            <a:ext cx="1622421" cy="28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QR code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B55F6CE-B5A1-426D-80C4-846CB3D65ACF}"/>
              </a:ext>
            </a:extLst>
          </p:cNvPr>
          <p:cNvSpPr/>
          <p:nvPr/>
        </p:nvSpPr>
        <p:spPr>
          <a:xfrm>
            <a:off x="1465523" y="3769945"/>
            <a:ext cx="1733307" cy="587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SMT data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production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list</a:t>
            </a:r>
          </a:p>
          <a:p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893075F-61E0-46CC-9D1A-C96A756181AC}"/>
              </a:ext>
            </a:extLst>
          </p:cNvPr>
          <p:cNvSpPr/>
          <p:nvPr/>
        </p:nvSpPr>
        <p:spPr>
          <a:xfrm>
            <a:off x="2892964" y="2219091"/>
            <a:ext cx="1622421" cy="28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QR code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733B86-EDEB-4D1E-8238-A38039C4F9B7}"/>
              </a:ext>
            </a:extLst>
          </p:cNvPr>
          <p:cNvGrpSpPr/>
          <p:nvPr/>
        </p:nvGrpSpPr>
        <p:grpSpPr>
          <a:xfrm>
            <a:off x="3155733" y="2583783"/>
            <a:ext cx="1213755" cy="1145912"/>
            <a:chOff x="3003333" y="2393283"/>
            <a:chExt cx="1213755" cy="114591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E8997D9-FBC2-4AD2-8F29-542EBF76766D}"/>
                </a:ext>
              </a:extLst>
            </p:cNvPr>
            <p:cNvGrpSpPr/>
            <p:nvPr/>
          </p:nvGrpSpPr>
          <p:grpSpPr>
            <a:xfrm>
              <a:off x="3003333" y="2393283"/>
              <a:ext cx="1150909" cy="1125179"/>
              <a:chOff x="46825" y="2980946"/>
              <a:chExt cx="958570" cy="1188701"/>
            </a:xfrm>
          </p:grpSpPr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FEE83631-462A-44F4-898C-0D7CD01CC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25" y="2980946"/>
                <a:ext cx="958570" cy="1188701"/>
              </a:xfrm>
              <a:prstGeom prst="rect">
                <a:avLst/>
              </a:prstGeom>
            </p:spPr>
          </p:pic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B4C98A77-026F-438B-815B-5519C779D146}"/>
                  </a:ext>
                </a:extLst>
              </p:cNvPr>
              <p:cNvSpPr/>
              <p:nvPr/>
            </p:nvSpPr>
            <p:spPr>
              <a:xfrm>
                <a:off x="378992" y="3002849"/>
                <a:ext cx="300190" cy="33280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9" name="Trapezoid 218">
              <a:extLst>
                <a:ext uri="{FF2B5EF4-FFF2-40B4-BE49-F238E27FC236}">
                  <a16:creationId xmlns:a16="http://schemas.microsoft.com/office/drawing/2014/main" id="{A5B46104-2351-44C5-A474-D58998B5B126}"/>
                </a:ext>
              </a:extLst>
            </p:cNvPr>
            <p:cNvSpPr/>
            <p:nvPr/>
          </p:nvSpPr>
          <p:spPr>
            <a:xfrm rot="7670486">
              <a:off x="3532032" y="2678106"/>
              <a:ext cx="403026" cy="251025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72E06638-FA34-4B9F-B3F2-04B1BBBB25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2" b="90000" l="10000" r="90000"/>
                      </a14:imgEffect>
                    </a14:imgLayer>
                  </a14:imgProps>
                </a:ext>
              </a:extLst>
            </a:blip>
            <a:srcRect l="28098" t="2045" r="29833" b="15885"/>
            <a:stretch/>
          </p:blipFill>
          <p:spPr>
            <a:xfrm flipH="1">
              <a:off x="3693811" y="2784362"/>
              <a:ext cx="523277" cy="754833"/>
            </a:xfrm>
            <a:prstGeom prst="rect">
              <a:avLst/>
            </a:prstGeom>
          </p:spPr>
        </p:pic>
      </p:grp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6667072-8E5C-467D-8AEC-6CF523663C3E}"/>
              </a:ext>
            </a:extLst>
          </p:cNvPr>
          <p:cNvSpPr/>
          <p:nvPr/>
        </p:nvSpPr>
        <p:spPr>
          <a:xfrm>
            <a:off x="2866934" y="3765135"/>
            <a:ext cx="1662623" cy="1009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SMT/DIP data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production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list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</a:p>
          <a:p>
            <a:pPr marL="171450" indent="-171450">
              <a:buFontTx/>
              <a:buChar char="-"/>
            </a:pPr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EA25A34-F320-477E-A1EC-8244E1763AD4}"/>
              </a:ext>
            </a:extLst>
          </p:cNvPr>
          <p:cNvSpPr/>
          <p:nvPr/>
        </p:nvSpPr>
        <p:spPr>
          <a:xfrm>
            <a:off x="4515385" y="2248103"/>
            <a:ext cx="1622421" cy="283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QR code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8704344-E422-4DDB-A4A0-9F3022AC0CEF}"/>
              </a:ext>
            </a:extLst>
          </p:cNvPr>
          <p:cNvGrpSpPr/>
          <p:nvPr/>
        </p:nvGrpSpPr>
        <p:grpSpPr>
          <a:xfrm>
            <a:off x="4702003" y="2586680"/>
            <a:ext cx="1213755" cy="1145912"/>
            <a:chOff x="3003333" y="2393283"/>
            <a:chExt cx="1213755" cy="1145912"/>
          </a:xfrm>
        </p:grpSpPr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FAA56541-BC57-4EE6-9D17-225ABF66E8FD}"/>
                </a:ext>
              </a:extLst>
            </p:cNvPr>
            <p:cNvGrpSpPr/>
            <p:nvPr/>
          </p:nvGrpSpPr>
          <p:grpSpPr>
            <a:xfrm>
              <a:off x="3003333" y="2393283"/>
              <a:ext cx="1150909" cy="1125179"/>
              <a:chOff x="46825" y="2980946"/>
              <a:chExt cx="958570" cy="1188701"/>
            </a:xfrm>
          </p:grpSpPr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AB6DCB84-D494-4991-86EC-8F14C8132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25" y="2980946"/>
                <a:ext cx="958570" cy="1188701"/>
              </a:xfrm>
              <a:prstGeom prst="rect">
                <a:avLst/>
              </a:prstGeom>
            </p:spPr>
          </p:pic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A338E42-603A-40C5-9B79-FB7E3BB5D5D3}"/>
                  </a:ext>
                </a:extLst>
              </p:cNvPr>
              <p:cNvSpPr/>
              <p:nvPr/>
            </p:nvSpPr>
            <p:spPr>
              <a:xfrm>
                <a:off x="378992" y="3002849"/>
                <a:ext cx="300190" cy="33280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" name="Trapezoid 225">
              <a:extLst>
                <a:ext uri="{FF2B5EF4-FFF2-40B4-BE49-F238E27FC236}">
                  <a16:creationId xmlns:a16="http://schemas.microsoft.com/office/drawing/2014/main" id="{A12EDF6A-C3F2-40C1-AED8-14C6EC5AFB25}"/>
                </a:ext>
              </a:extLst>
            </p:cNvPr>
            <p:cNvSpPr/>
            <p:nvPr/>
          </p:nvSpPr>
          <p:spPr>
            <a:xfrm rot="7670486">
              <a:off x="3532032" y="2678106"/>
              <a:ext cx="403026" cy="251025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4D1599F-5CC9-49CC-962A-ED8C51B28C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72" b="90000" l="10000" r="90000"/>
                      </a14:imgEffect>
                    </a14:imgLayer>
                  </a14:imgProps>
                </a:ext>
              </a:extLst>
            </a:blip>
            <a:srcRect l="28098" t="2045" r="29833" b="15885"/>
            <a:stretch/>
          </p:blipFill>
          <p:spPr>
            <a:xfrm flipH="1">
              <a:off x="3693811" y="2784362"/>
              <a:ext cx="523277" cy="754833"/>
            </a:xfrm>
            <a:prstGeom prst="rect">
              <a:avLst/>
            </a:prstGeom>
          </p:spPr>
        </p:pic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C6E3571-7B5F-4CEF-8B0D-6F34B6C98127}"/>
              </a:ext>
            </a:extLst>
          </p:cNvPr>
          <p:cNvSpPr/>
          <p:nvPr/>
        </p:nvSpPr>
        <p:spPr>
          <a:xfrm>
            <a:off x="4631310" y="3786853"/>
            <a:ext cx="2395725" cy="968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 SMT/DIP/FCT data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production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list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</a:p>
          <a:p>
            <a:pPr marL="91440" indent="-9144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number</a:t>
            </a:r>
          </a:p>
          <a:p>
            <a:pPr marL="171450" indent="-171450">
              <a:buFontTx/>
              <a:buChar char="-"/>
            </a:pPr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5E4E55-77F5-4FAD-BA32-FD2B770B7F19}"/>
              </a:ext>
            </a:extLst>
          </p:cNvPr>
          <p:cNvSpPr/>
          <p:nvPr/>
        </p:nvSpPr>
        <p:spPr>
          <a:xfrm>
            <a:off x="4673444" y="1110953"/>
            <a:ext cx="596133" cy="968459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4E04479-A8D1-458A-98A1-F5EBDF4AA2A0}"/>
              </a:ext>
            </a:extLst>
          </p:cNvPr>
          <p:cNvSpPr/>
          <p:nvPr/>
        </p:nvSpPr>
        <p:spPr>
          <a:xfrm>
            <a:off x="4583562" y="1819544"/>
            <a:ext cx="839411" cy="22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8A6B9903-923E-4366-8956-89347F4EA968}"/>
              </a:ext>
            </a:extLst>
          </p:cNvPr>
          <p:cNvSpPr/>
          <p:nvPr/>
        </p:nvSpPr>
        <p:spPr>
          <a:xfrm>
            <a:off x="7549123" y="1831093"/>
            <a:ext cx="929312" cy="214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1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6A7D563-4FC3-4DB9-9A1E-985D4233E2AE}"/>
              </a:ext>
            </a:extLst>
          </p:cNvPr>
          <p:cNvSpPr/>
          <p:nvPr/>
        </p:nvSpPr>
        <p:spPr>
          <a:xfrm>
            <a:off x="5138193" y="1819544"/>
            <a:ext cx="839411" cy="22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2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F231B6D-BA34-4EC8-9407-7D93489BE439}"/>
              </a:ext>
            </a:extLst>
          </p:cNvPr>
          <p:cNvSpPr/>
          <p:nvPr/>
        </p:nvSpPr>
        <p:spPr>
          <a:xfrm>
            <a:off x="5729645" y="1829827"/>
            <a:ext cx="839411" cy="22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3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5DED968D-2FCA-4B33-805F-53D75709CC7A}"/>
              </a:ext>
            </a:extLst>
          </p:cNvPr>
          <p:cNvSpPr/>
          <p:nvPr/>
        </p:nvSpPr>
        <p:spPr>
          <a:xfrm>
            <a:off x="6301037" y="1829069"/>
            <a:ext cx="839411" cy="22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Assy 4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07366251-76A4-412E-9A7D-4C07E30BF6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4" t="4602" r="19538"/>
          <a:stretch/>
        </p:blipFill>
        <p:spPr>
          <a:xfrm>
            <a:off x="2986254" y="1153837"/>
            <a:ext cx="1407125" cy="655142"/>
          </a:xfrm>
          <a:prstGeom prst="rect">
            <a:avLst/>
          </a:prstGeom>
          <a:ln>
            <a:noFill/>
          </a:ln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1551B47F-3E8D-48B1-ABFD-8AE5D4D86636}"/>
              </a:ext>
            </a:extLst>
          </p:cNvPr>
          <p:cNvSpPr/>
          <p:nvPr/>
        </p:nvSpPr>
        <p:spPr>
          <a:xfrm>
            <a:off x="2891065" y="1810950"/>
            <a:ext cx="839411" cy="22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1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1ECF4F4-3E54-4CCB-9067-B0D0DCE83B54}"/>
              </a:ext>
            </a:extLst>
          </p:cNvPr>
          <p:cNvSpPr/>
          <p:nvPr/>
        </p:nvSpPr>
        <p:spPr>
          <a:xfrm>
            <a:off x="3587097" y="1800815"/>
            <a:ext cx="839411" cy="225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 2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76B4E5F2-0F3A-4250-B644-4F0DC896078E}"/>
              </a:ext>
            </a:extLst>
          </p:cNvPr>
          <p:cNvSpPr/>
          <p:nvPr/>
        </p:nvSpPr>
        <p:spPr>
          <a:xfrm>
            <a:off x="2985574" y="1100872"/>
            <a:ext cx="677628" cy="968459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Isosceles Triangle 246">
            <a:extLst>
              <a:ext uri="{FF2B5EF4-FFF2-40B4-BE49-F238E27FC236}">
                <a16:creationId xmlns:a16="http://schemas.microsoft.com/office/drawing/2014/main" id="{59E76552-C71A-4029-B183-B9BE7412375A}"/>
              </a:ext>
            </a:extLst>
          </p:cNvPr>
          <p:cNvSpPr/>
          <p:nvPr/>
        </p:nvSpPr>
        <p:spPr>
          <a:xfrm rot="10800000">
            <a:off x="4671772" y="2128706"/>
            <a:ext cx="649903" cy="176529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358687F-43E9-4E45-BAAE-8712557472D7}"/>
              </a:ext>
            </a:extLst>
          </p:cNvPr>
          <p:cNvSpPr/>
          <p:nvPr/>
        </p:nvSpPr>
        <p:spPr>
          <a:xfrm>
            <a:off x="7133985" y="1831093"/>
            <a:ext cx="525758" cy="22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36D6208-5C3E-4919-9F83-A682A7F52046}"/>
              </a:ext>
            </a:extLst>
          </p:cNvPr>
          <p:cNvSpPr/>
          <p:nvPr/>
        </p:nvSpPr>
        <p:spPr>
          <a:xfrm>
            <a:off x="8387197" y="1842460"/>
            <a:ext cx="958234" cy="436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2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CBD5315-75DE-4CB3-A7D3-473CD648C45C}"/>
              </a:ext>
            </a:extLst>
          </p:cNvPr>
          <p:cNvSpPr/>
          <p:nvPr/>
        </p:nvSpPr>
        <p:spPr>
          <a:xfrm>
            <a:off x="9165686" y="1841508"/>
            <a:ext cx="958234" cy="436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087DA2-A2CE-46A9-B827-314484A4EB06}"/>
              </a:ext>
            </a:extLst>
          </p:cNvPr>
          <p:cNvGrpSpPr/>
          <p:nvPr/>
        </p:nvGrpSpPr>
        <p:grpSpPr>
          <a:xfrm>
            <a:off x="7370385" y="2128706"/>
            <a:ext cx="2275314" cy="367333"/>
            <a:chOff x="7456110" y="2128706"/>
            <a:chExt cx="2275314" cy="39331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233A14-8FA9-4BE0-8A9A-CDDA5BB76C5B}"/>
                </a:ext>
              </a:extLst>
            </p:cNvPr>
            <p:cNvGrpSpPr/>
            <p:nvPr/>
          </p:nvGrpSpPr>
          <p:grpSpPr>
            <a:xfrm>
              <a:off x="7456110" y="2128706"/>
              <a:ext cx="2275314" cy="393312"/>
              <a:chOff x="7419975" y="2188668"/>
              <a:chExt cx="933450" cy="74694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9275D1A-7B98-44D1-8A57-52E15A2F1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9975" y="2188668"/>
                <a:ext cx="0" cy="7308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EE58F17-422F-4128-A04E-39FF1ED3DFA5}"/>
                  </a:ext>
                </a:extLst>
              </p:cNvPr>
              <p:cNvCxnSpPr/>
              <p:nvPr/>
            </p:nvCxnSpPr>
            <p:spPr>
              <a:xfrm>
                <a:off x="7419975" y="2919536"/>
                <a:ext cx="9334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D8E3A3A-9F5E-47BF-9C66-7D0BBDC53166}"/>
                  </a:ext>
                </a:extLst>
              </p:cNvPr>
              <p:cNvCxnSpPr/>
              <p:nvPr/>
            </p:nvCxnSpPr>
            <p:spPr>
              <a:xfrm flipV="1">
                <a:off x="8353425" y="2381250"/>
                <a:ext cx="0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43B908F8-E075-4D29-9830-19B788DEFD8B}"/>
                  </a:ext>
                </a:extLst>
              </p:cNvPr>
              <p:cNvCxnSpPr/>
              <p:nvPr/>
            </p:nvCxnSpPr>
            <p:spPr>
              <a:xfrm flipV="1">
                <a:off x="7685218" y="2397328"/>
                <a:ext cx="0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15FFB7EA-FDFD-4CCF-94CD-1217A237201E}"/>
                  </a:ext>
                </a:extLst>
              </p:cNvPr>
              <p:cNvCxnSpPr/>
              <p:nvPr/>
            </p:nvCxnSpPr>
            <p:spPr>
              <a:xfrm flipV="1">
                <a:off x="8021275" y="2360320"/>
                <a:ext cx="0" cy="538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60079E0-F55C-496D-B91F-F450243579A6}"/>
                </a:ext>
              </a:extLst>
            </p:cNvPr>
            <p:cNvSpPr/>
            <p:nvPr/>
          </p:nvSpPr>
          <p:spPr>
            <a:xfrm>
              <a:off x="7547816" y="2247781"/>
              <a:ext cx="525758" cy="204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1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B83A0A8C-F774-4F00-A21B-B40D494FA78E}"/>
                </a:ext>
              </a:extLst>
            </p:cNvPr>
            <p:cNvSpPr/>
            <p:nvPr/>
          </p:nvSpPr>
          <p:spPr>
            <a:xfrm>
              <a:off x="8233000" y="2247781"/>
              <a:ext cx="525758" cy="204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1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E8EF42F7-3B95-447F-89EA-A1057C536BC2}"/>
                </a:ext>
              </a:extLst>
            </p:cNvPr>
            <p:cNvSpPr/>
            <p:nvPr/>
          </p:nvSpPr>
          <p:spPr>
            <a:xfrm>
              <a:off x="9071597" y="2246762"/>
              <a:ext cx="525758" cy="204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1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</p:grpSp>
      <p:sp>
        <p:nvSpPr>
          <p:cNvPr id="494" name="Rectangle 493">
            <a:extLst>
              <a:ext uri="{FF2B5EF4-FFF2-40B4-BE49-F238E27FC236}">
                <a16:creationId xmlns:a16="http://schemas.microsoft.com/office/drawing/2014/main" id="{32F5E0F3-8806-4420-9157-2071B2C04898}"/>
              </a:ext>
            </a:extLst>
          </p:cNvPr>
          <p:cNvSpPr/>
          <p:nvPr/>
        </p:nvSpPr>
        <p:spPr>
          <a:xfrm>
            <a:off x="37984" y="3758924"/>
            <a:ext cx="1733307" cy="5878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Marking 1 face</a:t>
            </a:r>
          </a:p>
          <a:p>
            <a:r>
              <a:rPr lang="en-GB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&lt;Can trace 2 face&gt;</a:t>
            </a:r>
          </a:p>
          <a:p>
            <a:pPr marL="171450" indent="-171450">
              <a:buFontTx/>
              <a:buChar char="-"/>
            </a:pPr>
            <a:endParaRPr lang="en-GB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: Rounded Corners 16">
            <a:extLst>
              <a:ext uri="{FF2B5EF4-FFF2-40B4-BE49-F238E27FC236}">
                <a16:creationId xmlns:a16="http://schemas.microsoft.com/office/drawing/2014/main" id="{06EC1181-A419-49F6-A9EB-5AE5B1A7B1CC}"/>
              </a:ext>
            </a:extLst>
          </p:cNvPr>
          <p:cNvSpPr/>
          <p:nvPr/>
        </p:nvSpPr>
        <p:spPr>
          <a:xfrm>
            <a:off x="10352321" y="731579"/>
            <a:ext cx="1511572" cy="310839"/>
          </a:xfrm>
          <a:prstGeom prst="roundRect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effectLst>
                  <a:glow rad="38100">
                    <a:srgbClr val="00B0F0">
                      <a:alpha val="40000"/>
                    </a:srgbClr>
                  </a:glow>
                </a:effectLst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Packing</a:t>
            </a:r>
          </a:p>
        </p:txBody>
      </p:sp>
      <p:sp>
        <p:nvSpPr>
          <p:cNvPr id="246" name="Isosceles Triangle 245">
            <a:extLst>
              <a:ext uri="{FF2B5EF4-FFF2-40B4-BE49-F238E27FC236}">
                <a16:creationId xmlns:a16="http://schemas.microsoft.com/office/drawing/2014/main" id="{53850963-5CBB-4A67-9A03-26390B2CDBC3}"/>
              </a:ext>
            </a:extLst>
          </p:cNvPr>
          <p:cNvSpPr/>
          <p:nvPr/>
        </p:nvSpPr>
        <p:spPr>
          <a:xfrm rot="10800000" flipV="1">
            <a:off x="10262506" y="2390124"/>
            <a:ext cx="421643" cy="93794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71" name="Group 3">
            <a:extLst>
              <a:ext uri="{FF2B5EF4-FFF2-40B4-BE49-F238E27FC236}">
                <a16:creationId xmlns:a16="http://schemas.microsoft.com/office/drawing/2014/main" id="{CA4FD6F1-F8B7-47BA-8B9E-E26BFDC7FCDA}"/>
              </a:ext>
            </a:extLst>
          </p:cNvPr>
          <p:cNvGrpSpPr>
            <a:grpSpLocks/>
          </p:cNvGrpSpPr>
          <p:nvPr/>
        </p:nvGrpSpPr>
        <p:grpSpPr bwMode="auto">
          <a:xfrm>
            <a:off x="11680665" y="1265250"/>
            <a:ext cx="392784" cy="229201"/>
            <a:chOff x="201" y="528"/>
            <a:chExt cx="1068" cy="720"/>
          </a:xfrm>
        </p:grpSpPr>
        <p:sp>
          <p:nvSpPr>
            <p:cNvPr id="272" name="Line 4">
              <a:extLst>
                <a:ext uri="{FF2B5EF4-FFF2-40B4-BE49-F238E27FC236}">
                  <a16:creationId xmlns:a16="http://schemas.microsoft.com/office/drawing/2014/main" id="{EF9F78CA-C3ED-49FE-82F4-3BBE0DBF0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" y="1002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273" name="Group 5">
              <a:extLst>
                <a:ext uri="{FF2B5EF4-FFF2-40B4-BE49-F238E27FC236}">
                  <a16:creationId xmlns:a16="http://schemas.microsoft.com/office/drawing/2014/main" id="{04DA22F3-8BB9-478B-A644-AFBCE2225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" y="863"/>
              <a:ext cx="1068" cy="385"/>
              <a:chOff x="944" y="816"/>
              <a:chExt cx="4160" cy="1688"/>
            </a:xfrm>
          </p:grpSpPr>
          <p:sp>
            <p:nvSpPr>
              <p:cNvPr id="486" name="AutoShape 6" descr="50%">
                <a:extLst>
                  <a:ext uri="{FF2B5EF4-FFF2-40B4-BE49-F238E27FC236}">
                    <a16:creationId xmlns:a16="http://schemas.microsoft.com/office/drawing/2014/main" id="{B0790ED8-7C7A-4704-BD68-23EA3A92B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968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7" name="AutoShape 7" descr="50%">
                <a:extLst>
                  <a:ext uri="{FF2B5EF4-FFF2-40B4-BE49-F238E27FC236}">
                    <a16:creationId xmlns:a16="http://schemas.microsoft.com/office/drawing/2014/main" id="{948FFC98-59B7-4CE1-B24B-BF586D690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8" name="AutoShape 8" descr="50%">
                <a:extLst>
                  <a:ext uri="{FF2B5EF4-FFF2-40B4-BE49-F238E27FC236}">
                    <a16:creationId xmlns:a16="http://schemas.microsoft.com/office/drawing/2014/main" id="{A84C6BC5-B008-49C4-A3BA-606FC122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89" name="AutoShape 9" descr="50%">
                <a:extLst>
                  <a:ext uri="{FF2B5EF4-FFF2-40B4-BE49-F238E27FC236}">
                    <a16:creationId xmlns:a16="http://schemas.microsoft.com/office/drawing/2014/main" id="{E02F91D9-6042-425E-8AEE-0742A554C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212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0" name="AutoShape 10" descr="50%">
                <a:extLst>
                  <a:ext uri="{FF2B5EF4-FFF2-40B4-BE49-F238E27FC236}">
                    <a16:creationId xmlns:a16="http://schemas.microsoft.com/office/drawing/2014/main" id="{C9E1FC4F-2C3A-417D-9CA7-8CE2C274B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1440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1" name="AutoShape 11" descr="50%">
                <a:extLst>
                  <a:ext uri="{FF2B5EF4-FFF2-40B4-BE49-F238E27FC236}">
                    <a16:creationId xmlns:a16="http://schemas.microsoft.com/office/drawing/2014/main" id="{A21E4CEE-A5CF-4E40-88A7-839278886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824"/>
                <a:ext cx="432" cy="384"/>
              </a:xfrm>
              <a:prstGeom prst="cube">
                <a:avLst>
                  <a:gd name="adj" fmla="val 61458"/>
                </a:avLst>
              </a:prstGeom>
              <a:pattFill prst="pct50">
                <a:fgClr>
                  <a:srgbClr val="CC6600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492" name="AutoShape 12" descr="50%">
                <a:extLst>
                  <a:ext uri="{FF2B5EF4-FFF2-40B4-BE49-F238E27FC236}">
                    <a16:creationId xmlns:a16="http://schemas.microsoft.com/office/drawing/2014/main" id="{450F1B36-E1F7-41D8-A23A-124D9FD7C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816"/>
                <a:ext cx="4144" cy="1536"/>
              </a:xfrm>
              <a:prstGeom prst="parallelogram">
                <a:avLst>
                  <a:gd name="adj" fmla="val 99473"/>
                </a:avLst>
              </a:prstGeom>
              <a:pattFill prst="pct50">
                <a:fgClr>
                  <a:srgbClr val="CC66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74" name="AutoShape 13">
              <a:extLst>
                <a:ext uri="{FF2B5EF4-FFF2-40B4-BE49-F238E27FC236}">
                  <a16:creationId xmlns:a16="http://schemas.microsoft.com/office/drawing/2014/main" id="{9CB7CE3A-D374-46F1-AD26-ED95CBBE7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611"/>
              <a:ext cx="515" cy="422"/>
            </a:xfrm>
            <a:prstGeom prst="cube">
              <a:avLst>
                <a:gd name="adj" fmla="val 39454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5" name="AutoShape 14">
              <a:extLst>
                <a:ext uri="{FF2B5EF4-FFF2-40B4-BE49-F238E27FC236}">
                  <a16:creationId xmlns:a16="http://schemas.microsoft.com/office/drawing/2014/main" id="{C2D31742-0F96-4FA1-93AC-DFF1DC41B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6" name="Line 15">
              <a:extLst>
                <a:ext uri="{FF2B5EF4-FFF2-40B4-BE49-F238E27FC236}">
                  <a16:creationId xmlns:a16="http://schemas.microsoft.com/office/drawing/2014/main" id="{6E5F76FA-EC94-4AAE-B251-2ACA7EC78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" y="791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Line 16">
              <a:extLst>
                <a:ext uri="{FF2B5EF4-FFF2-40B4-BE49-F238E27FC236}">
                  <a16:creationId xmlns:a16="http://schemas.microsoft.com/office/drawing/2014/main" id="{ADB74ABF-A105-4CED-B616-932D53BB6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" y="616"/>
              <a:ext cx="19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8" name="AutoShape 17">
              <a:extLst>
                <a:ext uri="{FF2B5EF4-FFF2-40B4-BE49-F238E27FC236}">
                  <a16:creationId xmlns:a16="http://schemas.microsoft.com/office/drawing/2014/main" id="{26D5113B-3031-4A0A-9FF3-116D989F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616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9" name="Line 18">
              <a:extLst>
                <a:ext uri="{FF2B5EF4-FFF2-40B4-BE49-F238E27FC236}">
                  <a16:creationId xmlns:a16="http://schemas.microsoft.com/office/drawing/2014/main" id="{B6486DF0-2EC1-4B1C-86A3-2A5861789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" y="626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0" name="AutoShape 19">
              <a:extLst>
                <a:ext uri="{FF2B5EF4-FFF2-40B4-BE49-F238E27FC236}">
                  <a16:creationId xmlns:a16="http://schemas.microsoft.com/office/drawing/2014/main" id="{28E22836-ED61-4A21-9B6E-C5E9B80E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781"/>
              <a:ext cx="514" cy="422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1" name="Line 20">
              <a:extLst>
                <a:ext uri="{FF2B5EF4-FFF2-40B4-BE49-F238E27FC236}">
                  <a16:creationId xmlns:a16="http://schemas.microsoft.com/office/drawing/2014/main" id="{775DEC27-29E2-40C9-9441-2221E4F9E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6" y="791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2" name="AutoShape 21">
              <a:extLst>
                <a:ext uri="{FF2B5EF4-FFF2-40B4-BE49-F238E27FC236}">
                  <a16:creationId xmlns:a16="http://schemas.microsoft.com/office/drawing/2014/main" id="{18A3C969-E626-41F5-9E4C-7E4579D6D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3" name="Line 22">
              <a:extLst>
                <a:ext uri="{FF2B5EF4-FFF2-40B4-BE49-F238E27FC236}">
                  <a16:creationId xmlns:a16="http://schemas.microsoft.com/office/drawing/2014/main" id="{E38764F4-7864-47E1-B1F4-8C13A4FA4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" y="538"/>
              <a:ext cx="198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4" name="AutoShape 23">
              <a:extLst>
                <a:ext uri="{FF2B5EF4-FFF2-40B4-BE49-F238E27FC236}">
                  <a16:creationId xmlns:a16="http://schemas.microsoft.com/office/drawing/2014/main" id="{F828B4CA-C6F5-4576-AD33-B7D21FB79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528"/>
              <a:ext cx="514" cy="421"/>
            </a:xfrm>
            <a:prstGeom prst="cube">
              <a:avLst>
                <a:gd name="adj" fmla="val 3945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5" name="Line 24">
              <a:extLst>
                <a:ext uri="{FF2B5EF4-FFF2-40B4-BE49-F238E27FC236}">
                  <a16:creationId xmlns:a16="http://schemas.microsoft.com/office/drawing/2014/main" id="{E53F6B81-0A1F-4A99-94BA-152621050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6" y="538"/>
              <a:ext cx="197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46" name="Group 25">
              <a:extLst>
                <a:ext uri="{FF2B5EF4-FFF2-40B4-BE49-F238E27FC236}">
                  <a16:creationId xmlns:a16="http://schemas.microsoft.com/office/drawing/2014/main" id="{3D47E3F8-9A82-4B6D-9738-71EAEE5D1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072"/>
              <a:ext cx="198" cy="97"/>
              <a:chOff x="1248" y="816"/>
              <a:chExt cx="240" cy="132"/>
            </a:xfrm>
          </p:grpSpPr>
          <p:sp>
            <p:nvSpPr>
              <p:cNvPr id="479" name="AutoShape 26">
                <a:extLst>
                  <a:ext uri="{FF2B5EF4-FFF2-40B4-BE49-F238E27FC236}">
                    <a16:creationId xmlns:a16="http://schemas.microsoft.com/office/drawing/2014/main" id="{78B89E5E-B076-4F8C-B389-C12F540B4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202243">
                <a:off x="1248" y="816"/>
                <a:ext cx="240" cy="96"/>
              </a:xfrm>
              <a:prstGeom prst="parallelogram">
                <a:avLst>
                  <a:gd name="adj" fmla="val 62500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480" name="Group 27">
                <a:extLst>
                  <a:ext uri="{FF2B5EF4-FFF2-40B4-BE49-F238E27FC236}">
                    <a16:creationId xmlns:a16="http://schemas.microsoft.com/office/drawing/2014/main" id="{4879B577-25D7-47B0-8423-5D7A304C0E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816"/>
                <a:ext cx="120" cy="132"/>
                <a:chOff x="1464" y="1164"/>
                <a:chExt cx="144" cy="108"/>
              </a:xfrm>
            </p:grpSpPr>
            <p:sp>
              <p:nvSpPr>
                <p:cNvPr id="481" name="Line 28">
                  <a:extLst>
                    <a:ext uri="{FF2B5EF4-FFF2-40B4-BE49-F238E27FC236}">
                      <a16:creationId xmlns:a16="http://schemas.microsoft.com/office/drawing/2014/main" id="{F1754BB2-FE8E-4582-852B-0B42DB5BD0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64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82" name="Line 29">
                  <a:extLst>
                    <a:ext uri="{FF2B5EF4-FFF2-40B4-BE49-F238E27FC236}">
                      <a16:creationId xmlns:a16="http://schemas.microsoft.com/office/drawing/2014/main" id="{DCAD0D5F-3449-4A29-97A5-6AE38122A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00" y="121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83" name="Line 30">
                  <a:extLst>
                    <a:ext uri="{FF2B5EF4-FFF2-40B4-BE49-F238E27FC236}">
                      <a16:creationId xmlns:a16="http://schemas.microsoft.com/office/drawing/2014/main" id="{49409D30-17BD-4629-B4A5-85E9FA78E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1200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84" name="Line 31">
                  <a:extLst>
                    <a:ext uri="{FF2B5EF4-FFF2-40B4-BE49-F238E27FC236}">
                      <a16:creationId xmlns:a16="http://schemas.microsoft.com/office/drawing/2014/main" id="{9955ACAC-FE32-4A77-83FB-8B0E1288B4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72" y="1182"/>
                  <a:ext cx="0" cy="4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85" name="Line 32">
                  <a:extLst>
                    <a:ext uri="{FF2B5EF4-FFF2-40B4-BE49-F238E27FC236}">
                      <a16:creationId xmlns:a16="http://schemas.microsoft.com/office/drawing/2014/main" id="{8F1A1ED7-744B-4E4B-9EDF-6172F232B9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11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447" name="Group 33">
              <a:extLst>
                <a:ext uri="{FF2B5EF4-FFF2-40B4-BE49-F238E27FC236}">
                  <a16:creationId xmlns:a16="http://schemas.microsoft.com/office/drawing/2014/main" id="{F19AE3F0-91EB-4E39-B62A-F530D0F5A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967"/>
              <a:ext cx="79" cy="35"/>
              <a:chOff x="3120" y="3600"/>
              <a:chExt cx="96" cy="48"/>
            </a:xfrm>
          </p:grpSpPr>
          <p:sp>
            <p:nvSpPr>
              <p:cNvPr id="472" name="Rectangle 34">
                <a:extLst>
                  <a:ext uri="{FF2B5EF4-FFF2-40B4-BE49-F238E27FC236}">
                    <a16:creationId xmlns:a16="http://schemas.microsoft.com/office/drawing/2014/main" id="{33CA6C45-405B-4C1E-AF05-3E4052EA7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473" name="Group 35">
                <a:extLst>
                  <a:ext uri="{FF2B5EF4-FFF2-40B4-BE49-F238E27FC236}">
                    <a16:creationId xmlns:a16="http://schemas.microsoft.com/office/drawing/2014/main" id="{BEA96BED-F1BC-4C2C-9485-E4E1D57DAC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474" name="Line 36">
                  <a:extLst>
                    <a:ext uri="{FF2B5EF4-FFF2-40B4-BE49-F238E27FC236}">
                      <a16:creationId xmlns:a16="http://schemas.microsoft.com/office/drawing/2014/main" id="{C7F36870-B7E7-4A9E-8D9D-82BCA0D97D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75" name="Line 37">
                  <a:extLst>
                    <a:ext uri="{FF2B5EF4-FFF2-40B4-BE49-F238E27FC236}">
                      <a16:creationId xmlns:a16="http://schemas.microsoft.com/office/drawing/2014/main" id="{4E4E1AED-ADB1-449D-A311-1FC22A0FFD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76" name="Line 38">
                  <a:extLst>
                    <a:ext uri="{FF2B5EF4-FFF2-40B4-BE49-F238E27FC236}">
                      <a16:creationId xmlns:a16="http://schemas.microsoft.com/office/drawing/2014/main" id="{00C1C393-9F3E-479D-BE0D-A7A6430BB4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77" name="Line 39">
                  <a:extLst>
                    <a:ext uri="{FF2B5EF4-FFF2-40B4-BE49-F238E27FC236}">
                      <a16:creationId xmlns:a16="http://schemas.microsoft.com/office/drawing/2014/main" id="{12651422-F794-4670-9095-B46F0C9A1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78" name="Line 40">
                  <a:extLst>
                    <a:ext uri="{FF2B5EF4-FFF2-40B4-BE49-F238E27FC236}">
                      <a16:creationId xmlns:a16="http://schemas.microsoft.com/office/drawing/2014/main" id="{A6A47C2A-58D9-41E9-800A-30736896F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448" name="Group 41">
              <a:extLst>
                <a:ext uri="{FF2B5EF4-FFF2-40B4-BE49-F238E27FC236}">
                  <a16:creationId xmlns:a16="http://schemas.microsoft.com/office/drawing/2014/main" id="{B54FF853-20A2-4A34-B070-76E6A3A75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721"/>
              <a:ext cx="79" cy="35"/>
              <a:chOff x="3120" y="3600"/>
              <a:chExt cx="96" cy="48"/>
            </a:xfrm>
          </p:grpSpPr>
          <p:sp>
            <p:nvSpPr>
              <p:cNvPr id="465" name="Rectangle 42">
                <a:extLst>
                  <a:ext uri="{FF2B5EF4-FFF2-40B4-BE49-F238E27FC236}">
                    <a16:creationId xmlns:a16="http://schemas.microsoft.com/office/drawing/2014/main" id="{733FEEC8-BBCD-4E39-8827-9479058C0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466" name="Group 43">
                <a:extLst>
                  <a:ext uri="{FF2B5EF4-FFF2-40B4-BE49-F238E27FC236}">
                    <a16:creationId xmlns:a16="http://schemas.microsoft.com/office/drawing/2014/main" id="{6D765303-CBD2-4524-B09D-53556EFB3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467" name="Line 44">
                  <a:extLst>
                    <a:ext uri="{FF2B5EF4-FFF2-40B4-BE49-F238E27FC236}">
                      <a16:creationId xmlns:a16="http://schemas.microsoft.com/office/drawing/2014/main" id="{E47B1049-36EB-4AB4-A9E6-D2FCCA1363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68" name="Line 45">
                  <a:extLst>
                    <a:ext uri="{FF2B5EF4-FFF2-40B4-BE49-F238E27FC236}">
                      <a16:creationId xmlns:a16="http://schemas.microsoft.com/office/drawing/2014/main" id="{02CD0941-E736-405B-BF5C-F20C3366C3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69" name="Line 46">
                  <a:extLst>
                    <a:ext uri="{FF2B5EF4-FFF2-40B4-BE49-F238E27FC236}">
                      <a16:creationId xmlns:a16="http://schemas.microsoft.com/office/drawing/2014/main" id="{D90C585C-356E-467F-A5EC-7F9304103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70" name="Line 47">
                  <a:extLst>
                    <a:ext uri="{FF2B5EF4-FFF2-40B4-BE49-F238E27FC236}">
                      <a16:creationId xmlns:a16="http://schemas.microsoft.com/office/drawing/2014/main" id="{312FC0B9-C93D-4798-BDAC-045B451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71" name="Line 48">
                  <a:extLst>
                    <a:ext uri="{FF2B5EF4-FFF2-40B4-BE49-F238E27FC236}">
                      <a16:creationId xmlns:a16="http://schemas.microsoft.com/office/drawing/2014/main" id="{EF0515E9-10A9-42B9-8104-17F4A45B9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449" name="Group 49">
              <a:extLst>
                <a:ext uri="{FF2B5EF4-FFF2-40B4-BE49-F238E27FC236}">
                  <a16:creationId xmlns:a16="http://schemas.microsoft.com/office/drawing/2014/main" id="{D1DB505B-307A-402D-891F-5DE5AC0C9E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" y="967"/>
              <a:ext cx="79" cy="35"/>
              <a:chOff x="3120" y="3600"/>
              <a:chExt cx="96" cy="48"/>
            </a:xfrm>
          </p:grpSpPr>
          <p:sp>
            <p:nvSpPr>
              <p:cNvPr id="458" name="Rectangle 50">
                <a:extLst>
                  <a:ext uri="{FF2B5EF4-FFF2-40B4-BE49-F238E27FC236}">
                    <a16:creationId xmlns:a16="http://schemas.microsoft.com/office/drawing/2014/main" id="{59355B32-24D0-4167-A322-F83426D28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459" name="Group 51">
                <a:extLst>
                  <a:ext uri="{FF2B5EF4-FFF2-40B4-BE49-F238E27FC236}">
                    <a16:creationId xmlns:a16="http://schemas.microsoft.com/office/drawing/2014/main" id="{0D74E9D4-23D3-4BEA-B110-679865686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460" name="Line 52">
                  <a:extLst>
                    <a:ext uri="{FF2B5EF4-FFF2-40B4-BE49-F238E27FC236}">
                      <a16:creationId xmlns:a16="http://schemas.microsoft.com/office/drawing/2014/main" id="{0B9EB406-ECC8-414A-BE37-202DE466F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61" name="Line 53">
                  <a:extLst>
                    <a:ext uri="{FF2B5EF4-FFF2-40B4-BE49-F238E27FC236}">
                      <a16:creationId xmlns:a16="http://schemas.microsoft.com/office/drawing/2014/main" id="{D8942C74-7078-4A8D-A8FB-30F771823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62" name="Line 54">
                  <a:extLst>
                    <a:ext uri="{FF2B5EF4-FFF2-40B4-BE49-F238E27FC236}">
                      <a16:creationId xmlns:a16="http://schemas.microsoft.com/office/drawing/2014/main" id="{6445DCBA-62CB-4340-9C15-8B0504734C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63" name="Line 55">
                  <a:extLst>
                    <a:ext uri="{FF2B5EF4-FFF2-40B4-BE49-F238E27FC236}">
                      <a16:creationId xmlns:a16="http://schemas.microsoft.com/office/drawing/2014/main" id="{A194C636-5E42-46BA-B4C2-A9ECA83426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64" name="Line 56">
                  <a:extLst>
                    <a:ext uri="{FF2B5EF4-FFF2-40B4-BE49-F238E27FC236}">
                      <a16:creationId xmlns:a16="http://schemas.microsoft.com/office/drawing/2014/main" id="{A136A76B-5084-4592-87DE-BB5E092480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  <p:grpSp>
          <p:nvGrpSpPr>
            <p:cNvPr id="450" name="Group 57">
              <a:extLst>
                <a:ext uri="{FF2B5EF4-FFF2-40B4-BE49-F238E27FC236}">
                  <a16:creationId xmlns:a16="http://schemas.microsoft.com/office/drawing/2014/main" id="{AD1F43F8-241F-4E53-B466-069A769C6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" y="721"/>
              <a:ext cx="79" cy="35"/>
              <a:chOff x="3120" y="3600"/>
              <a:chExt cx="96" cy="48"/>
            </a:xfrm>
          </p:grpSpPr>
          <p:sp>
            <p:nvSpPr>
              <p:cNvPr id="451" name="Rectangle 58">
                <a:extLst>
                  <a:ext uri="{FF2B5EF4-FFF2-40B4-BE49-F238E27FC236}">
                    <a16:creationId xmlns:a16="http://schemas.microsoft.com/office/drawing/2014/main" id="{6C931D6B-E02B-43BC-8BF6-415A56F5E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600"/>
                <a:ext cx="96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452" name="Group 59">
                <a:extLst>
                  <a:ext uri="{FF2B5EF4-FFF2-40B4-BE49-F238E27FC236}">
                    <a16:creationId xmlns:a16="http://schemas.microsoft.com/office/drawing/2014/main" id="{E83514B8-87A7-4C74-982E-CC98262D7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9" y="3606"/>
                <a:ext cx="74" cy="33"/>
                <a:chOff x="3456" y="3648"/>
                <a:chExt cx="74" cy="33"/>
              </a:xfrm>
            </p:grpSpPr>
            <p:sp>
              <p:nvSpPr>
                <p:cNvPr id="453" name="Line 60">
                  <a:extLst>
                    <a:ext uri="{FF2B5EF4-FFF2-40B4-BE49-F238E27FC236}">
                      <a16:creationId xmlns:a16="http://schemas.microsoft.com/office/drawing/2014/main" id="{926F0A98-2668-4683-9D25-1D1830FF32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54" name="Line 61">
                  <a:extLst>
                    <a:ext uri="{FF2B5EF4-FFF2-40B4-BE49-F238E27FC236}">
                      <a16:creationId xmlns:a16="http://schemas.microsoft.com/office/drawing/2014/main" id="{C721E22D-BF60-4DC3-A177-87DBD2DB2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7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55" name="Line 62">
                  <a:extLst>
                    <a:ext uri="{FF2B5EF4-FFF2-40B4-BE49-F238E27FC236}">
                      <a16:creationId xmlns:a16="http://schemas.microsoft.com/office/drawing/2014/main" id="{AFA2BF88-73DD-43AD-A277-4E230BC3E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98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56" name="Line 63">
                  <a:extLst>
                    <a:ext uri="{FF2B5EF4-FFF2-40B4-BE49-F238E27FC236}">
                      <a16:creationId xmlns:a16="http://schemas.microsoft.com/office/drawing/2014/main" id="{86D30380-CD3D-4D57-94CE-62194CDD85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9" y="3648"/>
                  <a:ext cx="0" cy="3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457" name="Line 64">
                  <a:extLst>
                    <a:ext uri="{FF2B5EF4-FFF2-40B4-BE49-F238E27FC236}">
                      <a16:creationId xmlns:a16="http://schemas.microsoft.com/office/drawing/2014/main" id="{A1EDD6CA-30C2-4519-9443-25B1B8BC07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30" y="3648"/>
                  <a:ext cx="0" cy="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  <p:pic>
        <p:nvPicPr>
          <p:cNvPr id="493" name="Picture 7">
            <a:extLst>
              <a:ext uri="{FF2B5EF4-FFF2-40B4-BE49-F238E27FC236}">
                <a16:creationId xmlns:a16="http://schemas.microsoft.com/office/drawing/2014/main" id="{904B4591-D006-4A64-BD02-59336004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4998" y="1167170"/>
            <a:ext cx="488348" cy="38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7" name="Rectangle 496">
            <a:extLst>
              <a:ext uri="{FF2B5EF4-FFF2-40B4-BE49-F238E27FC236}">
                <a16:creationId xmlns:a16="http://schemas.microsoft.com/office/drawing/2014/main" id="{FCC1BC18-C5F1-43CD-AA2C-6EEA17D89960}"/>
              </a:ext>
            </a:extLst>
          </p:cNvPr>
          <p:cNvSpPr/>
          <p:nvPr/>
        </p:nvSpPr>
        <p:spPr>
          <a:xfrm>
            <a:off x="10012357" y="1836097"/>
            <a:ext cx="957220" cy="207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Packing </a:t>
            </a:r>
          </a:p>
        </p:txBody>
      </p:sp>
      <p:pic>
        <p:nvPicPr>
          <p:cNvPr id="500" name="Picture 499">
            <a:extLst>
              <a:ext uri="{FF2B5EF4-FFF2-40B4-BE49-F238E27FC236}">
                <a16:creationId xmlns:a16="http://schemas.microsoft.com/office/drawing/2014/main" id="{50EEECDF-4572-473C-BA6E-F40B93F09D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09" t="54925" r="19538"/>
          <a:stretch/>
        </p:blipFill>
        <p:spPr>
          <a:xfrm>
            <a:off x="10191643" y="1462494"/>
            <a:ext cx="589109" cy="329292"/>
          </a:xfrm>
          <a:prstGeom prst="rect">
            <a:avLst/>
          </a:prstGeom>
          <a:ln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2E1D787-4E53-4FBD-8587-E9A887572D8E}"/>
              </a:ext>
            </a:extLst>
          </p:cNvPr>
          <p:cNvGrpSpPr/>
          <p:nvPr/>
        </p:nvGrpSpPr>
        <p:grpSpPr>
          <a:xfrm>
            <a:off x="10181914" y="1212353"/>
            <a:ext cx="648705" cy="228600"/>
            <a:chOff x="5321675" y="4755312"/>
            <a:chExt cx="965340" cy="53106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F86044AE-9646-473C-9778-BB4AF8D6A456}"/>
                </a:ext>
              </a:extLst>
            </p:cNvPr>
            <p:cNvSpPr/>
            <p:nvPr/>
          </p:nvSpPr>
          <p:spPr>
            <a:xfrm>
              <a:off x="5321675" y="4755312"/>
              <a:ext cx="965340" cy="53106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Delay 34">
              <a:extLst>
                <a:ext uri="{FF2B5EF4-FFF2-40B4-BE49-F238E27FC236}">
                  <a16:creationId xmlns:a16="http://schemas.microsoft.com/office/drawing/2014/main" id="{F63931A6-6AE8-4695-8876-324062024C3C}"/>
                </a:ext>
              </a:extLst>
            </p:cNvPr>
            <p:cNvSpPr/>
            <p:nvPr/>
          </p:nvSpPr>
          <p:spPr>
            <a:xfrm rot="5400000">
              <a:off x="5633113" y="4804475"/>
              <a:ext cx="211946" cy="380653"/>
            </a:xfrm>
            <a:prstGeom prst="flowChartDelay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5" name="Rectangle: Rounded Corners 584">
            <a:extLst>
              <a:ext uri="{FF2B5EF4-FFF2-40B4-BE49-F238E27FC236}">
                <a16:creationId xmlns:a16="http://schemas.microsoft.com/office/drawing/2014/main" id="{0249B2D5-0076-45D8-BB65-5DE404E4EEBB}"/>
              </a:ext>
            </a:extLst>
          </p:cNvPr>
          <p:cNvSpPr/>
          <p:nvPr/>
        </p:nvSpPr>
        <p:spPr>
          <a:xfrm>
            <a:off x="10070181" y="1081963"/>
            <a:ext cx="912975" cy="1024174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42E932C-2D0B-4B64-9E96-24DB0FCD02FE}"/>
              </a:ext>
            </a:extLst>
          </p:cNvPr>
          <p:cNvSpPr/>
          <p:nvPr/>
        </p:nvSpPr>
        <p:spPr>
          <a:xfrm>
            <a:off x="10902290" y="1861510"/>
            <a:ext cx="1217866" cy="408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check</a:t>
            </a: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B593599-B048-46DB-93F1-017132E85A74}"/>
              </a:ext>
            </a:extLst>
          </p:cNvPr>
          <p:cNvGrpSpPr/>
          <p:nvPr/>
        </p:nvGrpSpPr>
        <p:grpSpPr>
          <a:xfrm>
            <a:off x="10715332" y="2079412"/>
            <a:ext cx="908015" cy="279031"/>
            <a:chOff x="7419975" y="2381250"/>
            <a:chExt cx="933450" cy="538286"/>
          </a:xfrm>
        </p:grpSpPr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E471B1B-1090-4AF9-822E-2FB72119DA4A}"/>
                </a:ext>
              </a:extLst>
            </p:cNvPr>
            <p:cNvCxnSpPr/>
            <p:nvPr/>
          </p:nvCxnSpPr>
          <p:spPr>
            <a:xfrm>
              <a:off x="7419975" y="2919536"/>
              <a:ext cx="9334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Arrow Connector 594">
              <a:extLst>
                <a:ext uri="{FF2B5EF4-FFF2-40B4-BE49-F238E27FC236}">
                  <a16:creationId xmlns:a16="http://schemas.microsoft.com/office/drawing/2014/main" id="{A14713BD-E421-4CAA-88ED-F246C27821C4}"/>
                </a:ext>
              </a:extLst>
            </p:cNvPr>
            <p:cNvCxnSpPr/>
            <p:nvPr/>
          </p:nvCxnSpPr>
          <p:spPr>
            <a:xfrm flipV="1">
              <a:off x="8353425" y="2381250"/>
              <a:ext cx="0" cy="538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8" name="Rectangle 597">
            <a:extLst>
              <a:ext uri="{FF2B5EF4-FFF2-40B4-BE49-F238E27FC236}">
                <a16:creationId xmlns:a16="http://schemas.microsoft.com/office/drawing/2014/main" id="{5168163B-2C34-4293-B482-25F43128E4B3}"/>
              </a:ext>
            </a:extLst>
          </p:cNvPr>
          <p:cNvSpPr/>
          <p:nvPr/>
        </p:nvSpPr>
        <p:spPr>
          <a:xfrm>
            <a:off x="10085270" y="2155300"/>
            <a:ext cx="767513" cy="25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file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A671C97A-56C5-4948-B665-E868A1C3E3FA}"/>
              </a:ext>
            </a:extLst>
          </p:cNvPr>
          <p:cNvSpPr/>
          <p:nvPr/>
        </p:nvSpPr>
        <p:spPr>
          <a:xfrm>
            <a:off x="11459461" y="2163692"/>
            <a:ext cx="767513" cy="25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</a:p>
        </p:txBody>
      </p:sp>
      <p:pic>
        <p:nvPicPr>
          <p:cNvPr id="601" name="Picture 600">
            <a:extLst>
              <a:ext uri="{FF2B5EF4-FFF2-40B4-BE49-F238E27FC236}">
                <a16:creationId xmlns:a16="http://schemas.microsoft.com/office/drawing/2014/main" id="{B7DD0E2B-8232-4AA9-A253-452B8773FD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09" t="54925" r="19538"/>
          <a:stretch/>
        </p:blipFill>
        <p:spPr>
          <a:xfrm>
            <a:off x="11277917" y="1490252"/>
            <a:ext cx="589109" cy="329292"/>
          </a:xfrm>
          <a:prstGeom prst="rect">
            <a:avLst/>
          </a:prstGeom>
          <a:ln>
            <a:noFill/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EFF196-88E7-4232-AD4A-607228889DFE}"/>
              </a:ext>
            </a:extLst>
          </p:cNvPr>
          <p:cNvGrpSpPr/>
          <p:nvPr/>
        </p:nvGrpSpPr>
        <p:grpSpPr>
          <a:xfrm>
            <a:off x="57116" y="601928"/>
            <a:ext cx="12071140" cy="4889053"/>
            <a:chOff x="57116" y="601928"/>
            <a:chExt cx="12071140" cy="488905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1B76343-D1DD-4DCD-AB53-BCC54714605C}"/>
                </a:ext>
              </a:extLst>
            </p:cNvPr>
            <p:cNvGrpSpPr/>
            <p:nvPr/>
          </p:nvGrpSpPr>
          <p:grpSpPr>
            <a:xfrm>
              <a:off x="57116" y="628649"/>
              <a:ext cx="12071140" cy="4862332"/>
              <a:chOff x="57116" y="895545"/>
              <a:chExt cx="12071140" cy="459447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F7582CA-035F-49A6-85FE-3ACDBD659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33310" y="905028"/>
                <a:ext cx="22176" cy="45508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E1072941-FA63-4A42-89C2-8125CA40A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5199" y="895546"/>
                <a:ext cx="22176" cy="45508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E415EE1-E732-4B92-90D3-303DA0A143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5289" y="895546"/>
                <a:ext cx="22176" cy="45508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C27B100-C9E4-46DA-BE88-F5635D7AEF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27035" y="912898"/>
                <a:ext cx="22176" cy="45508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B6936FF0-68F7-4B6E-AEF5-84241D3214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2160" y="922593"/>
                <a:ext cx="22176" cy="45508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E1185232-5FF7-4BD2-A6FD-826739F4B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16" y="895545"/>
                <a:ext cx="22176" cy="45508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0084B1CE-0630-49F6-869A-444B390D7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06080" y="939125"/>
                <a:ext cx="22176" cy="455089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9CD63B7-D4AA-45C6-B723-14650D150AE5}"/>
                </a:ext>
              </a:extLst>
            </p:cNvPr>
            <p:cNvCxnSpPr/>
            <p:nvPr/>
          </p:nvCxnSpPr>
          <p:spPr>
            <a:xfrm>
              <a:off x="63505" y="5402422"/>
              <a:ext cx="11993366" cy="1715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A982643-C36D-45BE-888F-7E28C969A14E}"/>
                </a:ext>
              </a:extLst>
            </p:cNvPr>
            <p:cNvCxnSpPr/>
            <p:nvPr/>
          </p:nvCxnSpPr>
          <p:spPr>
            <a:xfrm>
              <a:off x="63505" y="601928"/>
              <a:ext cx="11993366" cy="1715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2D3D09-7223-4B04-BE51-ACBE82045E3C}"/>
              </a:ext>
            </a:extLst>
          </p:cNvPr>
          <p:cNvSpPr/>
          <p:nvPr/>
        </p:nvSpPr>
        <p:spPr>
          <a:xfrm>
            <a:off x="10051920" y="3800181"/>
            <a:ext cx="1961856" cy="774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by Weight check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P/N manual books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number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78834CE-09DB-42F8-BB27-7B9B7C5C6320}"/>
              </a:ext>
            </a:extLst>
          </p:cNvPr>
          <p:cNvSpPr/>
          <p:nvPr/>
        </p:nvSpPr>
        <p:spPr>
          <a:xfrm>
            <a:off x="9980003" y="2548602"/>
            <a:ext cx="2013270" cy="442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manual books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Serial number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BA25F89-42C0-4CFD-BBBC-4385ED71CC2B}"/>
              </a:ext>
            </a:extLst>
          </p:cNvPr>
          <p:cNvGrpSpPr/>
          <p:nvPr/>
        </p:nvGrpSpPr>
        <p:grpSpPr>
          <a:xfrm>
            <a:off x="5234352" y="2455999"/>
            <a:ext cx="6742359" cy="2610621"/>
            <a:chOff x="7419975" y="-2743835"/>
            <a:chExt cx="920450" cy="5663371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9957BC8-A33D-4FDF-8EDD-3692DD4393EB}"/>
                </a:ext>
              </a:extLst>
            </p:cNvPr>
            <p:cNvCxnSpPr>
              <a:cxnSpLocks/>
            </p:cNvCxnSpPr>
            <p:nvPr/>
          </p:nvCxnSpPr>
          <p:spPr>
            <a:xfrm>
              <a:off x="7419975" y="2188668"/>
              <a:ext cx="0" cy="730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4FB915B-770D-4C8A-8685-9CE758A6CA3F}"/>
                </a:ext>
              </a:extLst>
            </p:cNvPr>
            <p:cNvCxnSpPr>
              <a:cxnSpLocks/>
            </p:cNvCxnSpPr>
            <p:nvPr/>
          </p:nvCxnSpPr>
          <p:spPr>
            <a:xfrm>
              <a:off x="7419975" y="2919536"/>
              <a:ext cx="9195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92309466-11E2-4AE8-9265-126D47FC33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8623" y="-2743835"/>
              <a:ext cx="1802" cy="5663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0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110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 UI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THI_Thuy</dc:creator>
  <cp:lastModifiedBy>NGUYEN THI_Doan</cp:lastModifiedBy>
  <cp:revision>50</cp:revision>
  <dcterms:created xsi:type="dcterms:W3CDTF">2024-05-17T06:54:55Z</dcterms:created>
  <dcterms:modified xsi:type="dcterms:W3CDTF">2024-06-20T09:53:33Z</dcterms:modified>
</cp:coreProperties>
</file>