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05" r:id="rId2"/>
    <p:sldId id="50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3D5C5-AE71-4519-A35B-418BCC616D11}" v="9" dt="2024-09-25T02:57:28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>
        <p:scale>
          <a:sx n="66" d="100"/>
          <a:sy n="66" d="100"/>
        </p:scale>
        <p:origin x="7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 Doan Ngoc" userId="342a0910-51f5-4518-8ca6-5a0fd22f4f38" providerId="ADAL" clId="{4343D5C5-AE71-4519-A35B-418BCC616D11}"/>
    <pc:docChg chg="custSel addSld modSld">
      <pc:chgData name="Ha Doan Ngoc" userId="342a0910-51f5-4518-8ca6-5a0fd22f4f38" providerId="ADAL" clId="{4343D5C5-AE71-4519-A35B-418BCC616D11}" dt="2024-09-25T03:01:25.783" v="2900" actId="1076"/>
      <pc:docMkLst>
        <pc:docMk/>
      </pc:docMkLst>
      <pc:sldChg chg="addSp modSp mod">
        <pc:chgData name="Ha Doan Ngoc" userId="342a0910-51f5-4518-8ca6-5a0fd22f4f38" providerId="ADAL" clId="{4343D5C5-AE71-4519-A35B-418BCC616D11}" dt="2024-09-25T02:24:15.820" v="1303" actId="1076"/>
        <pc:sldMkLst>
          <pc:docMk/>
          <pc:sldMk cId="955318118" sldId="256"/>
        </pc:sldMkLst>
        <pc:spChg chg="add mod">
          <ac:chgData name="Ha Doan Ngoc" userId="342a0910-51f5-4518-8ca6-5a0fd22f4f38" providerId="ADAL" clId="{4343D5C5-AE71-4519-A35B-418BCC616D11}" dt="2024-09-25T02:24:15.820" v="1303" actId="1076"/>
          <ac:spMkLst>
            <pc:docMk/>
            <pc:sldMk cId="955318118" sldId="256"/>
            <ac:spMk id="6" creationId="{FAAE688B-D3AD-03A4-1796-0C98105D6AA9}"/>
          </ac:spMkLst>
        </pc:spChg>
      </pc:sldChg>
      <pc:sldChg chg="addSp modSp mod">
        <pc:chgData name="Ha Doan Ngoc" userId="342a0910-51f5-4518-8ca6-5a0fd22f4f38" providerId="ADAL" clId="{4343D5C5-AE71-4519-A35B-418BCC616D11}" dt="2024-09-25T02:26:53.735" v="1620" actId="14100"/>
        <pc:sldMkLst>
          <pc:docMk/>
          <pc:sldMk cId="285592440" sldId="481"/>
        </pc:sldMkLst>
        <pc:spChg chg="add mod">
          <ac:chgData name="Ha Doan Ngoc" userId="342a0910-51f5-4518-8ca6-5a0fd22f4f38" providerId="ADAL" clId="{4343D5C5-AE71-4519-A35B-418BCC616D11}" dt="2024-09-25T02:26:53.735" v="1620" actId="14100"/>
          <ac:spMkLst>
            <pc:docMk/>
            <pc:sldMk cId="285592440" sldId="481"/>
            <ac:spMk id="2" creationId="{F17ACD5A-5C58-D59A-938E-463345E73E55}"/>
          </ac:spMkLst>
        </pc:spChg>
      </pc:sldChg>
      <pc:sldChg chg="addSp delSp modSp mod">
        <pc:chgData name="Ha Doan Ngoc" userId="342a0910-51f5-4518-8ca6-5a0fd22f4f38" providerId="ADAL" clId="{4343D5C5-AE71-4519-A35B-418BCC616D11}" dt="2024-09-25T02:39:19.376" v="2175" actId="1076"/>
        <pc:sldMkLst>
          <pc:docMk/>
          <pc:sldMk cId="662309292" sldId="482"/>
        </pc:sldMkLst>
        <pc:spChg chg="add del mod">
          <ac:chgData name="Ha Doan Ngoc" userId="342a0910-51f5-4518-8ca6-5a0fd22f4f38" providerId="ADAL" clId="{4343D5C5-AE71-4519-A35B-418BCC616D11}" dt="2024-09-25T02:07:46.222" v="61" actId="478"/>
          <ac:spMkLst>
            <pc:docMk/>
            <pc:sldMk cId="662309292" sldId="482"/>
            <ac:spMk id="7" creationId="{F35354ED-A75C-9FC2-8F1B-8F2405085216}"/>
          </ac:spMkLst>
        </pc:spChg>
        <pc:spChg chg="add mod">
          <ac:chgData name="Ha Doan Ngoc" userId="342a0910-51f5-4518-8ca6-5a0fd22f4f38" providerId="ADAL" clId="{4343D5C5-AE71-4519-A35B-418BCC616D11}" dt="2024-09-25T02:39:19.376" v="2175" actId="1076"/>
          <ac:spMkLst>
            <pc:docMk/>
            <pc:sldMk cId="662309292" sldId="482"/>
            <ac:spMk id="8" creationId="{1F1471BB-B92E-4C0B-1E3A-2C62EAD4F607}"/>
          </ac:spMkLst>
        </pc:spChg>
      </pc:sldChg>
      <pc:sldChg chg="addSp delSp modSp mod">
        <pc:chgData name="Ha Doan Ngoc" userId="342a0910-51f5-4518-8ca6-5a0fd22f4f38" providerId="ADAL" clId="{4343D5C5-AE71-4519-A35B-418BCC616D11}" dt="2024-09-25T02:18:11.760" v="659" actId="21"/>
        <pc:sldMkLst>
          <pc:docMk/>
          <pc:sldMk cId="2518623463" sldId="484"/>
        </pc:sldMkLst>
        <pc:spChg chg="add del mod">
          <ac:chgData name="Ha Doan Ngoc" userId="342a0910-51f5-4518-8ca6-5a0fd22f4f38" providerId="ADAL" clId="{4343D5C5-AE71-4519-A35B-418BCC616D11}" dt="2024-09-25T02:18:11.760" v="659" actId="21"/>
          <ac:spMkLst>
            <pc:docMk/>
            <pc:sldMk cId="2518623463" sldId="484"/>
            <ac:spMk id="3" creationId="{CED44F0D-8383-E426-80FA-434E1028516D}"/>
          </ac:spMkLst>
        </pc:spChg>
      </pc:sldChg>
      <pc:sldChg chg="addSp modSp mod">
        <pc:chgData name="Ha Doan Ngoc" userId="342a0910-51f5-4518-8ca6-5a0fd22f4f38" providerId="ADAL" clId="{4343D5C5-AE71-4519-A35B-418BCC616D11}" dt="2024-09-25T02:18:30.776" v="661" actId="20577"/>
        <pc:sldMkLst>
          <pc:docMk/>
          <pc:sldMk cId="245233932" sldId="485"/>
        </pc:sldMkLst>
        <pc:spChg chg="add mod">
          <ac:chgData name="Ha Doan Ngoc" userId="342a0910-51f5-4518-8ca6-5a0fd22f4f38" providerId="ADAL" clId="{4343D5C5-AE71-4519-A35B-418BCC616D11}" dt="2024-09-25T02:18:30.776" v="661" actId="20577"/>
          <ac:spMkLst>
            <pc:docMk/>
            <pc:sldMk cId="245233932" sldId="485"/>
            <ac:spMk id="3" creationId="{CED44F0D-8383-E426-80FA-434E1028516D}"/>
          </ac:spMkLst>
        </pc:spChg>
      </pc:sldChg>
      <pc:sldChg chg="addSp delSp modSp mod">
        <pc:chgData name="Ha Doan Ngoc" userId="342a0910-51f5-4518-8ca6-5a0fd22f4f38" providerId="ADAL" clId="{4343D5C5-AE71-4519-A35B-418BCC616D11}" dt="2024-09-25T02:20:12.367" v="663" actId="21"/>
        <pc:sldMkLst>
          <pc:docMk/>
          <pc:sldMk cId="1962677677" sldId="486"/>
        </pc:sldMkLst>
        <pc:spChg chg="add del mod">
          <ac:chgData name="Ha Doan Ngoc" userId="342a0910-51f5-4518-8ca6-5a0fd22f4f38" providerId="ADAL" clId="{4343D5C5-AE71-4519-A35B-418BCC616D11}" dt="2024-09-25T02:20:12.367" v="663" actId="21"/>
          <ac:spMkLst>
            <pc:docMk/>
            <pc:sldMk cId="1962677677" sldId="486"/>
            <ac:spMk id="3" creationId="{83D9ABDF-253B-9D06-28C5-4013FEAD2587}"/>
          </ac:spMkLst>
        </pc:spChg>
      </pc:sldChg>
      <pc:sldChg chg="addSp modSp mod">
        <pc:chgData name="Ha Doan Ngoc" userId="342a0910-51f5-4518-8ca6-5a0fd22f4f38" providerId="ADAL" clId="{4343D5C5-AE71-4519-A35B-418BCC616D11}" dt="2024-09-25T02:47:27.264" v="2230" actId="1076"/>
        <pc:sldMkLst>
          <pc:docMk/>
          <pc:sldMk cId="3553828524" sldId="487"/>
        </pc:sldMkLst>
        <pc:spChg chg="add mod">
          <ac:chgData name="Ha Doan Ngoc" userId="342a0910-51f5-4518-8ca6-5a0fd22f4f38" providerId="ADAL" clId="{4343D5C5-AE71-4519-A35B-418BCC616D11}" dt="2024-09-25T02:47:27.264" v="2230" actId="1076"/>
          <ac:spMkLst>
            <pc:docMk/>
            <pc:sldMk cId="3553828524" sldId="487"/>
            <ac:spMk id="3" creationId="{83D9ABDF-253B-9D06-28C5-4013FEAD2587}"/>
          </ac:spMkLst>
        </pc:spChg>
      </pc:sldChg>
      <pc:sldChg chg="addSp modSp mod">
        <pc:chgData name="Ha Doan Ngoc" userId="342a0910-51f5-4518-8ca6-5a0fd22f4f38" providerId="ADAL" clId="{4343D5C5-AE71-4519-A35B-418BCC616D11}" dt="2024-09-25T02:28:35.391" v="1788" actId="20577"/>
        <pc:sldMkLst>
          <pc:docMk/>
          <pc:sldMk cId="864333958" sldId="488"/>
        </pc:sldMkLst>
        <pc:spChg chg="add mod">
          <ac:chgData name="Ha Doan Ngoc" userId="342a0910-51f5-4518-8ca6-5a0fd22f4f38" providerId="ADAL" clId="{4343D5C5-AE71-4519-A35B-418BCC616D11}" dt="2024-09-25T02:28:35.391" v="1788" actId="20577"/>
          <ac:spMkLst>
            <pc:docMk/>
            <pc:sldMk cId="864333958" sldId="488"/>
            <ac:spMk id="3" creationId="{79DBC6AA-67A1-E02A-1431-FBE0305DDE18}"/>
          </ac:spMkLst>
        </pc:spChg>
      </pc:sldChg>
      <pc:sldChg chg="addSp modSp mod">
        <pc:chgData name="Ha Doan Ngoc" userId="342a0910-51f5-4518-8ca6-5a0fd22f4f38" providerId="ADAL" clId="{4343D5C5-AE71-4519-A35B-418BCC616D11}" dt="2024-09-25T02:57:17.230" v="2350" actId="20577"/>
        <pc:sldMkLst>
          <pc:docMk/>
          <pc:sldMk cId="819664612" sldId="492"/>
        </pc:sldMkLst>
        <pc:spChg chg="add mod">
          <ac:chgData name="Ha Doan Ngoc" userId="342a0910-51f5-4518-8ca6-5a0fd22f4f38" providerId="ADAL" clId="{4343D5C5-AE71-4519-A35B-418BCC616D11}" dt="2024-09-25T02:57:17.230" v="2350" actId="20577"/>
          <ac:spMkLst>
            <pc:docMk/>
            <pc:sldMk cId="819664612" sldId="492"/>
            <ac:spMk id="4" creationId="{4899DE75-480B-1A97-300D-D7C60A6B10DF}"/>
          </ac:spMkLst>
        </pc:spChg>
      </pc:sldChg>
      <pc:sldChg chg="addSp modSp mod">
        <pc:chgData name="Ha Doan Ngoc" userId="342a0910-51f5-4518-8ca6-5a0fd22f4f38" providerId="ADAL" clId="{4343D5C5-AE71-4519-A35B-418BCC616D11}" dt="2024-09-25T02:31:17.295" v="2082" actId="1076"/>
        <pc:sldMkLst>
          <pc:docMk/>
          <pc:sldMk cId="2536794117" sldId="493"/>
        </pc:sldMkLst>
        <pc:spChg chg="add mod">
          <ac:chgData name="Ha Doan Ngoc" userId="342a0910-51f5-4518-8ca6-5a0fd22f4f38" providerId="ADAL" clId="{4343D5C5-AE71-4519-A35B-418BCC616D11}" dt="2024-09-25T02:31:17.295" v="2082" actId="1076"/>
          <ac:spMkLst>
            <pc:docMk/>
            <pc:sldMk cId="2536794117" sldId="493"/>
            <ac:spMk id="2" creationId="{D1444ED0-C0DE-0AB7-9EAC-0CA1F5F5080B}"/>
          </ac:spMkLst>
        </pc:spChg>
      </pc:sldChg>
      <pc:sldChg chg="addSp modSp mod">
        <pc:chgData name="Ha Doan Ngoc" userId="342a0910-51f5-4518-8ca6-5a0fd22f4f38" providerId="ADAL" clId="{4343D5C5-AE71-4519-A35B-418BCC616D11}" dt="2024-09-25T02:35:11.268" v="2168" actId="20577"/>
        <pc:sldMkLst>
          <pc:docMk/>
          <pc:sldMk cId="4098890966" sldId="494"/>
        </pc:sldMkLst>
        <pc:spChg chg="add mod">
          <ac:chgData name="Ha Doan Ngoc" userId="342a0910-51f5-4518-8ca6-5a0fd22f4f38" providerId="ADAL" clId="{4343D5C5-AE71-4519-A35B-418BCC616D11}" dt="2024-09-25T02:35:11.268" v="2168" actId="20577"/>
          <ac:spMkLst>
            <pc:docMk/>
            <pc:sldMk cId="4098890966" sldId="494"/>
            <ac:spMk id="2" creationId="{A68D5363-B84F-8828-5D22-8F924C5AB02E}"/>
          </ac:spMkLst>
        </pc:spChg>
      </pc:sldChg>
      <pc:sldChg chg="modSp mod">
        <pc:chgData name="Ha Doan Ngoc" userId="342a0910-51f5-4518-8ca6-5a0fd22f4f38" providerId="ADAL" clId="{4343D5C5-AE71-4519-A35B-418BCC616D11}" dt="2024-09-25T03:01:25.783" v="2900" actId="1076"/>
        <pc:sldMkLst>
          <pc:docMk/>
          <pc:sldMk cId="2559842824" sldId="495"/>
        </pc:sldMkLst>
        <pc:spChg chg="mod">
          <ac:chgData name="Ha Doan Ngoc" userId="342a0910-51f5-4518-8ca6-5a0fd22f4f38" providerId="ADAL" clId="{4343D5C5-AE71-4519-A35B-418BCC616D11}" dt="2024-09-25T03:01:25.783" v="2900" actId="1076"/>
          <ac:spMkLst>
            <pc:docMk/>
            <pc:sldMk cId="2559842824" sldId="495"/>
            <ac:spMk id="7" creationId="{654F2E9C-3044-446F-9B31-B9869EF7E096}"/>
          </ac:spMkLst>
        </pc:spChg>
        <pc:graphicFrameChg chg="mod modGraphic">
          <ac:chgData name="Ha Doan Ngoc" userId="342a0910-51f5-4518-8ca6-5a0fd22f4f38" providerId="ADAL" clId="{4343D5C5-AE71-4519-A35B-418BCC616D11}" dt="2024-09-25T03:01:23.282" v="2899" actId="14100"/>
          <ac:graphicFrameMkLst>
            <pc:docMk/>
            <pc:sldMk cId="2559842824" sldId="495"/>
            <ac:graphicFrameMk id="2" creationId="{7E113674-ED56-45B2-BAA4-99AFE442EC14}"/>
          </ac:graphicFrameMkLst>
        </pc:graphicFrameChg>
      </pc:sldChg>
      <pc:sldChg chg="addSp delSp modSp new mod">
        <pc:chgData name="Ha Doan Ngoc" userId="342a0910-51f5-4518-8ca6-5a0fd22f4f38" providerId="ADAL" clId="{4343D5C5-AE71-4519-A35B-418BCC616D11}" dt="2024-09-25T03:00:54.793" v="2897" actId="20577"/>
        <pc:sldMkLst>
          <pc:docMk/>
          <pc:sldMk cId="1604003072" sldId="496"/>
        </pc:sldMkLst>
        <pc:spChg chg="del">
          <ac:chgData name="Ha Doan Ngoc" userId="342a0910-51f5-4518-8ca6-5a0fd22f4f38" providerId="ADAL" clId="{4343D5C5-AE71-4519-A35B-418BCC616D11}" dt="2024-09-25T02:57:27.924" v="2352" actId="478"/>
          <ac:spMkLst>
            <pc:docMk/>
            <pc:sldMk cId="1604003072" sldId="496"/>
            <ac:spMk id="2" creationId="{1EA21D7F-0457-A1B5-69FA-769356BB73C8}"/>
          </ac:spMkLst>
        </pc:spChg>
        <pc:spChg chg="del">
          <ac:chgData name="Ha Doan Ngoc" userId="342a0910-51f5-4518-8ca6-5a0fd22f4f38" providerId="ADAL" clId="{4343D5C5-AE71-4519-A35B-418BCC616D11}" dt="2024-09-25T02:57:27.924" v="2352" actId="478"/>
          <ac:spMkLst>
            <pc:docMk/>
            <pc:sldMk cId="1604003072" sldId="496"/>
            <ac:spMk id="3" creationId="{55EC43DE-4242-85FE-835D-379885534093}"/>
          </ac:spMkLst>
        </pc:spChg>
        <pc:spChg chg="add mod">
          <ac:chgData name="Ha Doan Ngoc" userId="342a0910-51f5-4518-8ca6-5a0fd22f4f38" providerId="ADAL" clId="{4343D5C5-AE71-4519-A35B-418BCC616D11}" dt="2024-09-25T03:00:54.793" v="2897" actId="20577"/>
          <ac:spMkLst>
            <pc:docMk/>
            <pc:sldMk cId="1604003072" sldId="496"/>
            <ac:spMk id="4" creationId="{FC643E0E-F582-1A17-9EE3-1B869C0827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04739-6D4A-4593-BA51-19DB0C516930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A61ED-6B44-473B-AAFC-5D4736A92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8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0949-BF54-4D34-AD1A-8928B5059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50116-50A7-4C39-A099-9E22D73EE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0F6E-8BD8-4575-88C6-D2653062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075A-5117-4BE4-B40C-96061D10797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1B862-B5E8-4A91-A149-349784FC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860FD-5B88-4E58-98C4-522EEA68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DE75-3E97-4BE2-9816-0E212B48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9E38-57E6-418B-9B7B-22B15CE9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24346-CFC1-46F5-BDD5-1B732D3A7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1CE47-88C4-45F2-843F-5B24DB76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075A-5117-4BE4-B40C-96061D10797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6521-0A0A-4D87-8D5B-B6878F4C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2C223-141A-4088-8F5B-52DEEBFB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DE75-3E97-4BE2-9816-0E212B48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61DF8-8282-4E71-BDA7-0ED552985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DA262-87D2-43F6-8786-B93BC69FC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DA9F2-A9ED-443D-96E1-C449993E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075A-5117-4BE4-B40C-96061D10797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67274-D6F3-4AEA-8849-92F6EA0F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21FA-0C81-4A4E-BA51-50AE277A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DE75-3E97-4BE2-9816-0E212B48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1700-2E53-42A5-92ED-4683644F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09C93-40BE-4BE5-8DC0-4C3CAD6B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B83D-1D62-4A45-AAE5-4EF0536F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075A-5117-4BE4-B40C-96061D10797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F762-772A-4FAE-A8DA-FCE080A2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723FC-211D-4591-9744-3CE84F1F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DE75-3E97-4BE2-9816-0E212B48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8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9FCA-689D-481B-B602-07279706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1ED45-8413-431F-A77F-0A6A4C163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D3E1C-BD45-4698-AD28-0273104F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075A-5117-4BE4-B40C-96061D10797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1712C-4A61-46F1-82F9-80CA36EE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1C6E5-2CD1-444C-9718-3858C780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DE75-3E97-4BE2-9816-0E212B48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3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1C64-060D-4020-96ED-729BF5D6F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703C-C50E-4E37-99BE-40DE69A59F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BFB6F-8D49-4422-91A2-2A90B5856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39E21-AD58-48A4-9A85-DEE26518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075A-5117-4BE4-B40C-96061D10797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A56BF-D925-46B3-B357-CA1BA3AF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DE2BC-DFFD-4AAF-B719-B09C8CC1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DE75-3E97-4BE2-9816-0E212B48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7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51F4-5EB8-4ADE-8B20-9462D2FF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FA906-0801-47E5-AE01-EBCDC922A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14BDE-569E-47B9-B7B0-A0DB35038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0C46B-5AD0-4904-ABCE-6FC9EF06F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3D327-53C4-40A6-A29F-ECEACF1F4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3FEC0-8AD8-4D4D-A8D4-FF51D12F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075A-5117-4BE4-B40C-96061D10797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FB92C-8CEF-402F-9802-F960A195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D0265-BA92-4E54-A87C-FDE39B46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DE75-3E97-4BE2-9816-0E212B48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2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A841-0E5F-43EE-A788-86130854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38ADC-ED6C-4FF2-B1B3-8B63E52D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075A-5117-4BE4-B40C-96061D10797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3FB87-84BE-4218-93F7-63F54B0E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C6F92-C174-47A9-80F6-27EBC03A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DE75-3E97-4BE2-9816-0E212B48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0D678-775F-44E3-8EB3-B878F583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075A-5117-4BE4-B40C-96061D10797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A232E-1F75-4998-9B5C-9232B9F3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11C9C-3653-415A-B212-C419DDCF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DE75-3E97-4BE2-9816-0E212B48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4753-9C11-48DE-BF3E-8FB2DF9F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C4D4-192D-4BEB-B042-5A102EE3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1EF29-04B8-4E61-B1DA-BAA3D88F6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02B97-C2C2-4B46-AC74-46B0BEBD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075A-5117-4BE4-B40C-96061D10797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20F90-6697-4843-81FE-31AA973D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14BEC-8200-4696-9151-C8E34D35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DE75-3E97-4BE2-9816-0E212B48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8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5D9B-5C46-4969-A330-4C0793D2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2A87A-5924-4A8A-8D10-B620EE8BE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3C2B8-93CE-42C4-9499-C71A36961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1AE56-045F-47EF-96B6-BEDE9C82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075A-5117-4BE4-B40C-96061D10797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7000D-AFFC-4FF3-8A70-F301A0BF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420D1-106B-4FAB-B07A-F3302BEC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5DE75-3E97-4BE2-9816-0E212B48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1E43B-E057-4353-8929-A10C72E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A7955-21EE-420B-ACB1-27E6BE4DC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0A322-54A9-452B-9767-4CEF70E3A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2075A-5117-4BE4-B40C-96061D107971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4AC1F-9303-42D5-8F3C-47B17C4CC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9343-9F8E-4FD7-A3FA-594E63D95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5DE75-3E97-4BE2-9816-0E212B48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9.jpe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microsoft.com/office/2007/relationships/hdphoto" Target="../media/hdphoto3.wdp"/><Relationship Id="rId10" Type="http://schemas.openxmlformats.org/officeDocument/2006/relationships/image" Target="../media/image7.wmf"/><Relationship Id="rId19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7EE5A3B-E4A3-4D07-BE6D-EFD94DC1AE5A}"/>
              </a:ext>
            </a:extLst>
          </p:cNvPr>
          <p:cNvCxnSpPr>
            <a:cxnSpLocks/>
          </p:cNvCxnSpPr>
          <p:nvPr/>
        </p:nvCxnSpPr>
        <p:spPr>
          <a:xfrm flipV="1">
            <a:off x="2157945" y="1844876"/>
            <a:ext cx="1406173" cy="3707"/>
          </a:xfrm>
          <a:prstGeom prst="line">
            <a:avLst/>
          </a:prstGeom>
          <a:ln w="28575" cmpd="thickThin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5A5DAC4-F7A5-4CF7-BFBB-9047D017F3B6}"/>
              </a:ext>
            </a:extLst>
          </p:cNvPr>
          <p:cNvSpPr/>
          <p:nvPr/>
        </p:nvSpPr>
        <p:spPr>
          <a:xfrm>
            <a:off x="-3872" y="-20915"/>
            <a:ext cx="12195872" cy="405094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Details of OQC pickup sample &amp; chop stamp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3420DCA-A5C8-4325-906F-A2E2049A5FDB}"/>
              </a:ext>
            </a:extLst>
          </p:cNvPr>
          <p:cNvCxnSpPr>
            <a:cxnSpLocks/>
          </p:cNvCxnSpPr>
          <p:nvPr/>
        </p:nvCxnSpPr>
        <p:spPr>
          <a:xfrm flipH="1">
            <a:off x="4941583" y="3723639"/>
            <a:ext cx="0" cy="1074051"/>
          </a:xfrm>
          <a:prstGeom prst="straightConnector1">
            <a:avLst/>
          </a:prstGeom>
          <a:ln w="28575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E0664D2-2334-4F59-A690-C8184D95C3A6}"/>
              </a:ext>
            </a:extLst>
          </p:cNvPr>
          <p:cNvCxnSpPr>
            <a:cxnSpLocks/>
          </p:cNvCxnSpPr>
          <p:nvPr/>
        </p:nvCxnSpPr>
        <p:spPr>
          <a:xfrm flipV="1">
            <a:off x="4940148" y="5022683"/>
            <a:ext cx="5391120" cy="0"/>
          </a:xfrm>
          <a:prstGeom prst="straightConnector1">
            <a:avLst/>
          </a:prstGeom>
          <a:ln w="28575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4234A3-CE31-4794-A621-3E736E8B0789}"/>
              </a:ext>
            </a:extLst>
          </p:cNvPr>
          <p:cNvCxnSpPr>
            <a:cxnSpLocks/>
          </p:cNvCxnSpPr>
          <p:nvPr/>
        </p:nvCxnSpPr>
        <p:spPr>
          <a:xfrm flipH="1" flipV="1">
            <a:off x="4471594" y="3475973"/>
            <a:ext cx="6675830" cy="0"/>
          </a:xfrm>
          <a:prstGeom prst="straightConnector1">
            <a:avLst/>
          </a:prstGeom>
          <a:ln w="28575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042C79-720B-4990-A09E-62E5FB86C5AF}"/>
              </a:ext>
            </a:extLst>
          </p:cNvPr>
          <p:cNvCxnSpPr/>
          <p:nvPr/>
        </p:nvCxnSpPr>
        <p:spPr>
          <a:xfrm>
            <a:off x="2752601" y="1241383"/>
            <a:ext cx="8577682" cy="0"/>
          </a:xfrm>
          <a:prstGeom prst="straightConnector1">
            <a:avLst/>
          </a:prstGeom>
          <a:ln w="28575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0465DC4-C4DD-478F-837B-8B9F4D469208}"/>
              </a:ext>
            </a:extLst>
          </p:cNvPr>
          <p:cNvSpPr/>
          <p:nvPr/>
        </p:nvSpPr>
        <p:spPr>
          <a:xfrm>
            <a:off x="3209250" y="1045697"/>
            <a:ext cx="689462" cy="412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 lIns="0" tIns="45720" rIns="0" bIns="4572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Production plan</a:t>
            </a:r>
            <a:r>
              <a:rPr lang="en-US" sz="10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7AB900-7D28-4975-88B9-3B5577799047}"/>
              </a:ext>
            </a:extLst>
          </p:cNvPr>
          <p:cNvSpPr/>
          <p:nvPr/>
        </p:nvSpPr>
        <p:spPr>
          <a:xfrm>
            <a:off x="4085751" y="1045697"/>
            <a:ext cx="599895" cy="412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 lIns="0" tIns="45720" rIns="0" bIns="4572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Pick up sample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60452-E1A4-4E1F-B0F3-076C2AC7E8BA}"/>
              </a:ext>
            </a:extLst>
          </p:cNvPr>
          <p:cNvSpPr/>
          <p:nvPr/>
        </p:nvSpPr>
        <p:spPr>
          <a:xfrm>
            <a:off x="7013235" y="1039442"/>
            <a:ext cx="828248" cy="412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 lIns="0" tIns="45720" rIns="0" bIns="4572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OQC Normal inspection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3D173-7DF5-4F43-B899-16820A5924FE}"/>
              </a:ext>
            </a:extLst>
          </p:cNvPr>
          <p:cNvSpPr/>
          <p:nvPr/>
        </p:nvSpPr>
        <p:spPr>
          <a:xfrm>
            <a:off x="8006980" y="1039442"/>
            <a:ext cx="1067800" cy="412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none" lIns="0" tIns="45720" rIns="0" bIns="4572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Reading barcode</a:t>
            </a:r>
            <a:b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Product / Inner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AB70FB-7BD9-4092-83BC-58FD5C3D1E03}"/>
              </a:ext>
            </a:extLst>
          </p:cNvPr>
          <p:cNvSpPr/>
          <p:nvPr/>
        </p:nvSpPr>
        <p:spPr>
          <a:xfrm>
            <a:off x="9242180" y="1035266"/>
            <a:ext cx="688014" cy="412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 lIns="0" tIns="45720" rIns="0" bIns="4572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Weight check 2</a:t>
            </a:r>
            <a:r>
              <a:rPr lang="en-US" sz="1000" baseline="30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nd</a:t>
            </a:r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A08AE5-4023-46A0-A258-27FDFA095540}"/>
              </a:ext>
            </a:extLst>
          </p:cNvPr>
          <p:cNvSpPr/>
          <p:nvPr/>
        </p:nvSpPr>
        <p:spPr>
          <a:xfrm>
            <a:off x="10112758" y="1035266"/>
            <a:ext cx="105798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none" lIns="0" tIns="45720" rIns="0" bIns="4572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Reading barcode</a:t>
            </a:r>
            <a:b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Inner/Outer 2</a:t>
            </a:r>
            <a:r>
              <a:rPr lang="en-US" sz="1000" baseline="30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nd</a:t>
            </a:r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4B1CEB-C6BF-4D90-909F-362CD85C162A}"/>
              </a:ext>
            </a:extLst>
          </p:cNvPr>
          <p:cNvSpPr/>
          <p:nvPr/>
        </p:nvSpPr>
        <p:spPr>
          <a:xfrm>
            <a:off x="11349429" y="1035266"/>
            <a:ext cx="643576" cy="4122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 lIns="0" tIns="45720" rIns="0" bIns="4572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Return to Pallet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BD5F15-6157-487F-BC77-81910608ED8F}"/>
              </a:ext>
            </a:extLst>
          </p:cNvPr>
          <p:cNvSpPr/>
          <p:nvPr/>
        </p:nvSpPr>
        <p:spPr>
          <a:xfrm>
            <a:off x="4895902" y="1035266"/>
            <a:ext cx="1085370" cy="412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 lIns="0" tIns="45720" rIns="0" bIns="4572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Reading barcode Inner/Outer 1</a:t>
            </a:r>
            <a:r>
              <a:rPr lang="en-US" sz="1000" baseline="30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st</a:t>
            </a:r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B093C5-BF4E-46F7-9C6C-82C71B9615F7}"/>
              </a:ext>
            </a:extLst>
          </p:cNvPr>
          <p:cNvSpPr/>
          <p:nvPr/>
        </p:nvSpPr>
        <p:spPr>
          <a:xfrm>
            <a:off x="6152787" y="1035266"/>
            <a:ext cx="675954" cy="412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 lIns="0" tIns="45720" rIns="0" bIns="4572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Weight check 1st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C4411C1-0EC1-4242-993A-6084D0A9AE26}"/>
              </a:ext>
            </a:extLst>
          </p:cNvPr>
          <p:cNvCxnSpPr>
            <a:cxnSpLocks/>
          </p:cNvCxnSpPr>
          <p:nvPr/>
        </p:nvCxnSpPr>
        <p:spPr>
          <a:xfrm flipH="1">
            <a:off x="11661918" y="1467264"/>
            <a:ext cx="0" cy="1766419"/>
          </a:xfrm>
          <a:prstGeom prst="straightConnector1">
            <a:avLst/>
          </a:prstGeom>
          <a:ln w="28575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BC729E5-BA81-4A8C-9601-8DAA8067B041}"/>
              </a:ext>
            </a:extLst>
          </p:cNvPr>
          <p:cNvSpPr/>
          <p:nvPr/>
        </p:nvSpPr>
        <p:spPr>
          <a:xfrm>
            <a:off x="10990738" y="3259313"/>
            <a:ext cx="1002263" cy="412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Find Pallet ID&amp;F/G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C874A2-436A-4E92-9475-FC7373E172CB}"/>
              </a:ext>
            </a:extLst>
          </p:cNvPr>
          <p:cNvSpPr/>
          <p:nvPr/>
        </p:nvSpPr>
        <p:spPr>
          <a:xfrm>
            <a:off x="9435905" y="3259313"/>
            <a:ext cx="1311979" cy="412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 lIns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Matching Pallet ID &amp; Outer carton box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BB6620-01E8-4E74-9C56-CCD3D7733EBE}"/>
              </a:ext>
            </a:extLst>
          </p:cNvPr>
          <p:cNvSpPr/>
          <p:nvPr/>
        </p:nvSpPr>
        <p:spPr>
          <a:xfrm>
            <a:off x="7924107" y="3259343"/>
            <a:ext cx="1237753" cy="4122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Record Pallet ID &amp; S/N carton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43CE6B-0FA7-4B56-BDF2-08C1D1C56D31}"/>
              </a:ext>
            </a:extLst>
          </p:cNvPr>
          <p:cNvSpPr/>
          <p:nvPr/>
        </p:nvSpPr>
        <p:spPr>
          <a:xfrm>
            <a:off x="6425312" y="3259350"/>
            <a:ext cx="1234724" cy="4121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Find all lots same model, shift, Line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9613CB-12FA-4BBA-BA37-7CADB3729410}"/>
              </a:ext>
            </a:extLst>
          </p:cNvPr>
          <p:cNvSpPr/>
          <p:nvPr/>
        </p:nvSpPr>
        <p:spPr>
          <a:xfrm>
            <a:off x="4707414" y="3269855"/>
            <a:ext cx="1421397" cy="412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 lIns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Chop stamp physical </a:t>
            </a:r>
            <a:b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all lots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C44991-001A-461F-9566-DDF20E6EEE7D}"/>
              </a:ext>
            </a:extLst>
          </p:cNvPr>
          <p:cNvSpPr/>
          <p:nvPr/>
        </p:nvSpPr>
        <p:spPr>
          <a:xfrm>
            <a:off x="3739082" y="3259313"/>
            <a:ext cx="69579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Daily Report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787B5D-F11B-45F8-92A5-023C31E0E407}"/>
              </a:ext>
            </a:extLst>
          </p:cNvPr>
          <p:cNvSpPr/>
          <p:nvPr/>
        </p:nvSpPr>
        <p:spPr>
          <a:xfrm>
            <a:off x="2335393" y="1045697"/>
            <a:ext cx="68946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 lIns="0" tIns="45720" rIns="0" bIns="4572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PCS issue Pro plan</a:t>
            </a:r>
            <a:endParaRPr lang="en-US" sz="1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F1E4AB-90D7-4ADD-AE27-574872948451}"/>
              </a:ext>
            </a:extLst>
          </p:cNvPr>
          <p:cNvSpPr/>
          <p:nvPr/>
        </p:nvSpPr>
        <p:spPr>
          <a:xfrm>
            <a:off x="3389577" y="1430652"/>
            <a:ext cx="649494" cy="38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①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6B9B25-9A39-4DFE-B4BF-99B144DA22FD}"/>
              </a:ext>
            </a:extLst>
          </p:cNvPr>
          <p:cNvSpPr/>
          <p:nvPr/>
        </p:nvSpPr>
        <p:spPr>
          <a:xfrm>
            <a:off x="4062558" y="1430652"/>
            <a:ext cx="631369" cy="38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②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963F35-473C-4CF8-B427-EB427D001C94}"/>
              </a:ext>
            </a:extLst>
          </p:cNvPr>
          <p:cNvSpPr/>
          <p:nvPr/>
        </p:nvSpPr>
        <p:spPr>
          <a:xfrm>
            <a:off x="5121710" y="1413732"/>
            <a:ext cx="667620" cy="38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③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F965A3-29DF-443C-867E-3A87A39D80F7}"/>
              </a:ext>
            </a:extLst>
          </p:cNvPr>
          <p:cNvSpPr/>
          <p:nvPr/>
        </p:nvSpPr>
        <p:spPr>
          <a:xfrm>
            <a:off x="6156447" y="1404582"/>
            <a:ext cx="667620" cy="38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④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A2A090-37B8-473A-87C2-EB8895FCFDEF}"/>
              </a:ext>
            </a:extLst>
          </p:cNvPr>
          <p:cNvSpPr/>
          <p:nvPr/>
        </p:nvSpPr>
        <p:spPr>
          <a:xfrm>
            <a:off x="7268807" y="1426017"/>
            <a:ext cx="640432" cy="38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⑤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ABB3D4-4749-4F29-91CA-4C69F0CFB33B}"/>
              </a:ext>
            </a:extLst>
          </p:cNvPr>
          <p:cNvSpPr/>
          <p:nvPr/>
        </p:nvSpPr>
        <p:spPr>
          <a:xfrm>
            <a:off x="7126056" y="2419952"/>
            <a:ext cx="640432" cy="399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⑥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9B75FC-053F-4DF6-B455-5266D1373CB4}"/>
              </a:ext>
            </a:extLst>
          </p:cNvPr>
          <p:cNvSpPr/>
          <p:nvPr/>
        </p:nvSpPr>
        <p:spPr>
          <a:xfrm>
            <a:off x="8256583" y="1415705"/>
            <a:ext cx="631369" cy="38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⑦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248E54-2F53-499E-9128-65E9246566A2}"/>
              </a:ext>
            </a:extLst>
          </p:cNvPr>
          <p:cNvSpPr/>
          <p:nvPr/>
        </p:nvSpPr>
        <p:spPr>
          <a:xfrm>
            <a:off x="9287735" y="1409919"/>
            <a:ext cx="643452" cy="38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⑧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D0FFAA5-0843-4C3B-9124-8A7FBFE99F15}"/>
              </a:ext>
            </a:extLst>
          </p:cNvPr>
          <p:cNvSpPr/>
          <p:nvPr/>
        </p:nvSpPr>
        <p:spPr>
          <a:xfrm>
            <a:off x="10345644" y="1408395"/>
            <a:ext cx="643452" cy="38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⑨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2BF641-989A-4B10-9F57-9D48C763FE4B}"/>
              </a:ext>
            </a:extLst>
          </p:cNvPr>
          <p:cNvSpPr/>
          <p:nvPr/>
        </p:nvSpPr>
        <p:spPr>
          <a:xfrm>
            <a:off x="11495204" y="1417118"/>
            <a:ext cx="643452" cy="38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⑩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000000-0008-0000-0000-00007A010000}"/>
              </a:ext>
            </a:extLst>
          </p:cNvPr>
          <p:cNvCxnSpPr/>
          <p:nvPr/>
        </p:nvCxnSpPr>
        <p:spPr>
          <a:xfrm flipH="1">
            <a:off x="7342002" y="1530737"/>
            <a:ext cx="0" cy="462749"/>
          </a:xfrm>
          <a:prstGeom prst="straightConnector1">
            <a:avLst/>
          </a:prstGeom>
          <a:ln w="28575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000000-0008-0000-0000-00007B010000}"/>
              </a:ext>
            </a:extLst>
          </p:cNvPr>
          <p:cNvCxnSpPr/>
          <p:nvPr/>
        </p:nvCxnSpPr>
        <p:spPr>
          <a:xfrm flipV="1">
            <a:off x="7450187" y="1510105"/>
            <a:ext cx="0" cy="462315"/>
          </a:xfrm>
          <a:prstGeom prst="straightConnector1">
            <a:avLst/>
          </a:prstGeom>
          <a:ln w="28575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EB99293-BB95-4740-A0CB-C3FA9ECAFBCB}"/>
              </a:ext>
            </a:extLst>
          </p:cNvPr>
          <p:cNvSpPr/>
          <p:nvPr/>
        </p:nvSpPr>
        <p:spPr>
          <a:xfrm>
            <a:off x="7013234" y="2053677"/>
            <a:ext cx="828249" cy="412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 lIns="0" tIns="45720" rIns="0" bIns="4572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Reliability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inspection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44161B-6339-474B-B63D-27D607F1ECC9}"/>
              </a:ext>
            </a:extLst>
          </p:cNvPr>
          <p:cNvSpPr/>
          <p:nvPr/>
        </p:nvSpPr>
        <p:spPr>
          <a:xfrm>
            <a:off x="11253958" y="3646735"/>
            <a:ext cx="643452" cy="38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⑪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0441D4-4DDE-4BFE-BC9D-7DAB7C6CC52E}"/>
              </a:ext>
            </a:extLst>
          </p:cNvPr>
          <p:cNvSpPr/>
          <p:nvPr/>
        </p:nvSpPr>
        <p:spPr>
          <a:xfrm>
            <a:off x="9813173" y="3646335"/>
            <a:ext cx="643452" cy="38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⑫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4E81A1-4484-4CBF-8EFD-F700D4159039}"/>
              </a:ext>
            </a:extLst>
          </p:cNvPr>
          <p:cNvSpPr/>
          <p:nvPr/>
        </p:nvSpPr>
        <p:spPr>
          <a:xfrm>
            <a:off x="8257854" y="3646735"/>
            <a:ext cx="643452" cy="38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⑬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3388C8-2AEB-48A9-A04E-D53AA281D81B}"/>
              </a:ext>
            </a:extLst>
          </p:cNvPr>
          <p:cNvSpPr/>
          <p:nvPr/>
        </p:nvSpPr>
        <p:spPr>
          <a:xfrm>
            <a:off x="6797497" y="3647399"/>
            <a:ext cx="643452" cy="386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⑭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ABCE30B-9623-42DC-BB09-9B11D69E87C3}"/>
              </a:ext>
            </a:extLst>
          </p:cNvPr>
          <p:cNvSpPr/>
          <p:nvPr/>
        </p:nvSpPr>
        <p:spPr>
          <a:xfrm>
            <a:off x="5245111" y="3649568"/>
            <a:ext cx="643452" cy="403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⑮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5A2A67-3E55-4EDA-A173-88B5EC809EAC}"/>
              </a:ext>
            </a:extLst>
          </p:cNvPr>
          <p:cNvSpPr/>
          <p:nvPr/>
        </p:nvSpPr>
        <p:spPr>
          <a:xfrm>
            <a:off x="3765707" y="3638007"/>
            <a:ext cx="643452" cy="403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⑯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6D2E9F4-A8EE-485C-810B-BEA80BAD58C2}"/>
              </a:ext>
            </a:extLst>
          </p:cNvPr>
          <p:cNvSpPr/>
          <p:nvPr/>
        </p:nvSpPr>
        <p:spPr>
          <a:xfrm>
            <a:off x="5803461" y="4841460"/>
            <a:ext cx="1119445" cy="408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FA create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ID pallet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BE80B0-AFAD-449E-959B-0E5DDF7F8883}"/>
              </a:ext>
            </a:extLst>
          </p:cNvPr>
          <p:cNvSpPr/>
          <p:nvPr/>
        </p:nvSpPr>
        <p:spPr>
          <a:xfrm>
            <a:off x="4348062" y="4841460"/>
            <a:ext cx="1119445" cy="408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FA </a:t>
            </a:r>
          </a:p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warehouse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84104CC-03DB-460E-8839-7B15E49FFD7E}"/>
              </a:ext>
            </a:extLst>
          </p:cNvPr>
          <p:cNvSpPr/>
          <p:nvPr/>
        </p:nvSpPr>
        <p:spPr>
          <a:xfrm>
            <a:off x="7255256" y="4839183"/>
            <a:ext cx="1238251" cy="412234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Scan ID pallet to receive by PDA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545E91E-5AC6-4B5F-A949-181850A464BC}"/>
              </a:ext>
            </a:extLst>
          </p:cNvPr>
          <p:cNvSpPr/>
          <p:nvPr/>
        </p:nvSpPr>
        <p:spPr>
          <a:xfrm>
            <a:off x="8783086" y="4829188"/>
            <a:ext cx="1291793" cy="412234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Confirm receiving by WMS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F2EA577-3990-409B-B88E-88C82E996211}"/>
              </a:ext>
            </a:extLst>
          </p:cNvPr>
          <p:cNvSpPr/>
          <p:nvPr/>
        </p:nvSpPr>
        <p:spPr>
          <a:xfrm>
            <a:off x="4618422" y="5224410"/>
            <a:ext cx="643452" cy="403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⑰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EA43377-C233-458F-B0BB-8F3D24D21E4D}"/>
              </a:ext>
            </a:extLst>
          </p:cNvPr>
          <p:cNvSpPr/>
          <p:nvPr/>
        </p:nvSpPr>
        <p:spPr>
          <a:xfrm>
            <a:off x="6065909" y="5205166"/>
            <a:ext cx="643452" cy="403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⑱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FD7402-9E66-4F6C-895C-6D847E81F008}"/>
              </a:ext>
            </a:extLst>
          </p:cNvPr>
          <p:cNvSpPr/>
          <p:nvPr/>
        </p:nvSpPr>
        <p:spPr>
          <a:xfrm>
            <a:off x="7614996" y="5225166"/>
            <a:ext cx="643452" cy="403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⑲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595F08-D4C0-494E-9291-D0B4F1D5DFEE}"/>
              </a:ext>
            </a:extLst>
          </p:cNvPr>
          <p:cNvSpPr/>
          <p:nvPr/>
        </p:nvSpPr>
        <p:spPr>
          <a:xfrm>
            <a:off x="9107256" y="5216115"/>
            <a:ext cx="643452" cy="4037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⑳</a:t>
            </a:r>
            <a:endParaRPr lang="en-US" sz="14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AC5E970-A4D5-4B96-9A76-0E87A24493BD}"/>
              </a:ext>
            </a:extLst>
          </p:cNvPr>
          <p:cNvSpPr/>
          <p:nvPr/>
        </p:nvSpPr>
        <p:spPr>
          <a:xfrm>
            <a:off x="1372901" y="949785"/>
            <a:ext cx="10706277" cy="1838136"/>
          </a:xfrm>
          <a:prstGeom prst="roundRect">
            <a:avLst>
              <a:gd name="adj" fmla="val 3755"/>
            </a:avLst>
          </a:prstGeom>
          <a:noFill/>
          <a:ln w="38100" cmpd="thickThin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FFACBD8-5529-4D25-9373-0BC50FFC17E8}"/>
              </a:ext>
            </a:extLst>
          </p:cNvPr>
          <p:cNvSpPr/>
          <p:nvPr/>
        </p:nvSpPr>
        <p:spPr>
          <a:xfrm>
            <a:off x="1372900" y="4407140"/>
            <a:ext cx="10706277" cy="1269232"/>
          </a:xfrm>
          <a:prstGeom prst="roundRect">
            <a:avLst>
              <a:gd name="adj" fmla="val 3755"/>
            </a:avLst>
          </a:prstGeom>
          <a:noFill/>
          <a:ln w="38100" cmpd="thickThin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D09969C-E452-441E-A144-44B63AF9E6D8}"/>
              </a:ext>
            </a:extLst>
          </p:cNvPr>
          <p:cNvSpPr/>
          <p:nvPr/>
        </p:nvSpPr>
        <p:spPr>
          <a:xfrm>
            <a:off x="1372900" y="2961321"/>
            <a:ext cx="10706277" cy="1269232"/>
          </a:xfrm>
          <a:prstGeom prst="roundRect">
            <a:avLst>
              <a:gd name="adj" fmla="val 3755"/>
            </a:avLst>
          </a:prstGeom>
          <a:noFill/>
          <a:ln w="38100" cmpd="thickThin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BB4D43B-E1B9-4AB2-9F23-96603E149830}"/>
              </a:ext>
            </a:extLst>
          </p:cNvPr>
          <p:cNvSpPr/>
          <p:nvPr/>
        </p:nvSpPr>
        <p:spPr>
          <a:xfrm>
            <a:off x="96400" y="949785"/>
            <a:ext cx="1193603" cy="1838136"/>
          </a:xfrm>
          <a:prstGeom prst="roundRect">
            <a:avLst>
              <a:gd name="adj" fmla="val 10992"/>
            </a:avLst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OQC pick up &amp; Return sample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550F24A1-5947-4CA0-9F04-49426F98D302}"/>
              </a:ext>
            </a:extLst>
          </p:cNvPr>
          <p:cNvSpPr/>
          <p:nvPr/>
        </p:nvSpPr>
        <p:spPr>
          <a:xfrm>
            <a:off x="96400" y="2959554"/>
            <a:ext cx="1206197" cy="1269232"/>
          </a:xfrm>
          <a:prstGeom prst="roundRect">
            <a:avLst>
              <a:gd name="adj" fmla="val 10992"/>
            </a:avLst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OQC chop stamp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3C66481-59EA-48B7-A536-AB0DBB019390}"/>
              </a:ext>
            </a:extLst>
          </p:cNvPr>
          <p:cNvSpPr/>
          <p:nvPr/>
        </p:nvSpPr>
        <p:spPr>
          <a:xfrm>
            <a:off x="96400" y="4395696"/>
            <a:ext cx="1193603" cy="1280677"/>
          </a:xfrm>
          <a:prstGeom prst="roundRect">
            <a:avLst>
              <a:gd name="adj" fmla="val 10992"/>
            </a:avLst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508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FA/SCM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2F0A8FB-10A3-4057-9943-457268F1294A}"/>
              </a:ext>
            </a:extLst>
          </p:cNvPr>
          <p:cNvSpPr/>
          <p:nvPr/>
        </p:nvSpPr>
        <p:spPr>
          <a:xfrm>
            <a:off x="1472269" y="1642466"/>
            <a:ext cx="689462" cy="412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 lIns="0" tIns="45720" rIns="0" bIns="4572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SCM shortage</a:t>
            </a:r>
            <a:endParaRPr lang="en-US" sz="10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33279F8-EC39-41D0-8B51-09FFDBF4AD7A}"/>
              </a:ext>
            </a:extLst>
          </p:cNvPr>
          <p:cNvCxnSpPr>
            <a:cxnSpLocks/>
          </p:cNvCxnSpPr>
          <p:nvPr/>
        </p:nvCxnSpPr>
        <p:spPr>
          <a:xfrm flipV="1">
            <a:off x="3553981" y="1479484"/>
            <a:ext cx="0" cy="357278"/>
          </a:xfrm>
          <a:prstGeom prst="straightConnector1">
            <a:avLst/>
          </a:prstGeom>
          <a:ln w="28575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213ABBF-0501-4FF0-9D97-329E049FA990}"/>
              </a:ext>
            </a:extLst>
          </p:cNvPr>
          <p:cNvSpPr/>
          <p:nvPr/>
        </p:nvSpPr>
        <p:spPr>
          <a:xfrm>
            <a:off x="2354722" y="1638759"/>
            <a:ext cx="748691" cy="412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 lIns="0" tIns="45720" rIns="0" bIns="4572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FA confirm stock</a:t>
            </a:r>
            <a:endParaRPr lang="en-US" sz="1000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0D380D7-4BB8-452C-8CE0-F46F5AADECC2}"/>
              </a:ext>
            </a:extLst>
          </p:cNvPr>
          <p:cNvSpPr/>
          <p:nvPr/>
        </p:nvSpPr>
        <p:spPr>
          <a:xfrm>
            <a:off x="10753615" y="4565221"/>
            <a:ext cx="1122720" cy="40011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Jupiter</a:t>
            </a:r>
          </a:p>
          <a:p>
            <a:pPr algn="ctr"/>
            <a:endParaRPr lang="en-US" sz="1000" dirty="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E119152-8CE2-448C-AA50-BD6CDCC0908C}"/>
              </a:ext>
            </a:extLst>
          </p:cNvPr>
          <p:cNvSpPr/>
          <p:nvPr/>
        </p:nvSpPr>
        <p:spPr>
          <a:xfrm>
            <a:off x="105475" y="473848"/>
            <a:ext cx="11973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Details current procedure from PCS </a:t>
            </a:r>
            <a:r>
              <a:rPr lang="en-US" b="1" dirty="0"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 FA</a:t>
            </a:r>
            <a:r>
              <a:rPr lang="en-US" b="1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b="1" dirty="0">
                <a:latin typeface="Meiryo UI" panose="020B0604030504040204" pitchFamily="34" charset="-128"/>
                <a:ea typeface="Meiryo UI" panose="020B0604030504040204" pitchFamily="34" charset="-128"/>
                <a:sym typeface="Wingdings" panose="05000000000000000000" pitchFamily="2" charset="2"/>
              </a:rPr>
              <a:t> OQC  SCM</a:t>
            </a:r>
            <a:endParaRPr lang="en-US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7" name="AutoShape 6">
            <a:extLst>
              <a:ext uri="{FF2B5EF4-FFF2-40B4-BE49-F238E27FC236}">
                <a16:creationId xmlns:a16="http://schemas.microsoft.com/office/drawing/2014/main" id="{6C8707F7-9592-44F6-BD1C-ED9CC25C7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1" y="5800428"/>
            <a:ext cx="9833794" cy="971755"/>
          </a:xfrm>
          <a:prstGeom prst="roundRect">
            <a:avLst>
              <a:gd name="adj" fmla="val 11546"/>
            </a:avLst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tIns="0" bIns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u="sng" dirty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Current situation</a:t>
            </a:r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Pickup &amp; Return sample                    Manual Job at process: </a:t>
            </a:r>
            <a:r>
              <a:rPr lang="en-US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① ~ 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Chop stamp: Loss time to find pallet </a:t>
            </a:r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 Manual Job at process: </a:t>
            </a:r>
            <a:r>
              <a:rPr lang="en-US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⑪</a:t>
            </a:r>
            <a:r>
              <a:rPr lang="en-US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~ </a:t>
            </a:r>
            <a:r>
              <a:rPr lang="en-US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⑯</a:t>
            </a:r>
            <a:endParaRPr lang="en-US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678BD42-8E96-488A-82D4-D8998243E0AD}"/>
              </a:ext>
            </a:extLst>
          </p:cNvPr>
          <p:cNvSpPr/>
          <p:nvPr/>
        </p:nvSpPr>
        <p:spPr>
          <a:xfrm>
            <a:off x="10023917" y="5917733"/>
            <a:ext cx="433137" cy="73714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utoShape 6">
            <a:extLst>
              <a:ext uri="{FF2B5EF4-FFF2-40B4-BE49-F238E27FC236}">
                <a16:creationId xmlns:a16="http://schemas.microsoft.com/office/drawing/2014/main" id="{A9ABAA3E-5F63-41B3-947D-AB0037F87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775" y="5800428"/>
            <a:ext cx="1528401" cy="971755"/>
          </a:xfrm>
          <a:prstGeom prst="roundRect">
            <a:avLst>
              <a:gd name="adj" fmla="val 11546"/>
            </a:avLst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tIns="0" bIns="0" anchor="ctr"/>
          <a:lstStyle/>
          <a:p>
            <a:pPr algn="ctr"/>
            <a:r>
              <a:rPr lang="en-US" b="1" dirty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Need to improve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51BC8-0967-4FF9-A7B3-9C0ADC9B1E7E}"/>
              </a:ext>
            </a:extLst>
          </p:cNvPr>
          <p:cNvSpPr/>
          <p:nvPr/>
        </p:nvSpPr>
        <p:spPr>
          <a:xfrm>
            <a:off x="11608858" y="37672"/>
            <a:ext cx="515046" cy="2888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0A50842-A751-40FA-B871-33E750CE5862}"/>
              </a:ext>
            </a:extLst>
          </p:cNvPr>
          <p:cNvSpPr/>
          <p:nvPr/>
        </p:nvSpPr>
        <p:spPr>
          <a:xfrm>
            <a:off x="10761080" y="5088122"/>
            <a:ext cx="1122720" cy="400110"/>
          </a:xfrm>
          <a:prstGeom prst="roundRect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 w="6350" cmpd="thickThin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Shipment</a:t>
            </a:r>
          </a:p>
          <a:p>
            <a:pPr algn="ctr"/>
            <a:endParaRPr lang="en-US" sz="1000" dirty="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9F7C8E-B1E8-4522-979E-17FA3CB3C7D2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10331268" y="4765276"/>
            <a:ext cx="422347" cy="255695"/>
          </a:xfrm>
          <a:prstGeom prst="straightConnector1">
            <a:avLst/>
          </a:prstGeom>
          <a:ln w="28575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F74FBBA-C488-4DDB-8990-FD0E7950278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10323803" y="5020971"/>
            <a:ext cx="437277" cy="267206"/>
          </a:xfrm>
          <a:prstGeom prst="straightConnector1">
            <a:avLst/>
          </a:prstGeom>
          <a:ln w="28575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EE5907D-E005-4912-9698-B5D69F483A9E}"/>
              </a:ext>
            </a:extLst>
          </p:cNvPr>
          <p:cNvSpPr/>
          <p:nvPr/>
        </p:nvSpPr>
        <p:spPr>
          <a:xfrm>
            <a:off x="10993249" y="4780991"/>
            <a:ext cx="643452" cy="162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(21)</a:t>
            </a:r>
            <a:endParaRPr lang="en-US" sz="9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007343F-EA58-48AB-B3DF-4EFB19C8FC6B}"/>
              </a:ext>
            </a:extLst>
          </p:cNvPr>
          <p:cNvSpPr/>
          <p:nvPr/>
        </p:nvSpPr>
        <p:spPr>
          <a:xfrm>
            <a:off x="11005833" y="5296250"/>
            <a:ext cx="643452" cy="1624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(22)</a:t>
            </a:r>
            <a:endParaRPr lang="en-US" sz="900" b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128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194D1A-3E30-4129-8958-917C5568133A}"/>
              </a:ext>
            </a:extLst>
          </p:cNvPr>
          <p:cNvSpPr/>
          <p:nvPr/>
        </p:nvSpPr>
        <p:spPr>
          <a:xfrm>
            <a:off x="63500" y="428052"/>
            <a:ext cx="12058619" cy="2927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Flow chart from OQC </a:t>
            </a:r>
            <a:r>
              <a:rPr lang="en-US" sz="16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 FA  SCM  Jupiter</a:t>
            </a:r>
            <a:endParaRPr lang="en-US" sz="16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0275AD1D-434B-4FDB-BB1E-856FC99D3852}"/>
              </a:ext>
            </a:extLst>
          </p:cNvPr>
          <p:cNvSpPr/>
          <p:nvPr/>
        </p:nvSpPr>
        <p:spPr>
          <a:xfrm>
            <a:off x="63500" y="811774"/>
            <a:ext cx="12058619" cy="596602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marL="457200">
              <a:lnSpc>
                <a:spcPct val="150000"/>
              </a:lnSpc>
            </a:pPr>
            <a:endParaRPr lang="en-US" altLang="en-US" b="1" u="sng" dirty="0">
              <a:solidFill>
                <a:srgbClr val="1F1F1F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endParaRPr lang="en-US" altLang="en-US" b="1" u="sng" dirty="0">
              <a:solidFill>
                <a:srgbClr val="1F1F1F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endParaRPr lang="en-US" altLang="en-US" b="1" u="sng" dirty="0">
              <a:solidFill>
                <a:srgbClr val="1F1F1F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endParaRPr lang="en-US" altLang="en-US" b="1" u="sng" dirty="0">
              <a:solidFill>
                <a:srgbClr val="1F1F1F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endParaRPr lang="en-US" altLang="en-US" b="1" u="sng" dirty="0">
              <a:solidFill>
                <a:srgbClr val="1F1F1F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endParaRPr lang="en-US" altLang="en-US" b="1" u="sng" dirty="0">
              <a:solidFill>
                <a:srgbClr val="1F1F1F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endParaRPr lang="en-US" altLang="en-US" b="1" u="sng" dirty="0">
              <a:solidFill>
                <a:srgbClr val="1F1F1F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endParaRPr lang="en-US" altLang="en-US" b="1" u="sng" dirty="0">
              <a:solidFill>
                <a:srgbClr val="1F1F1F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endParaRPr lang="en-US" altLang="en-US" sz="1500" b="1" u="sng" dirty="0">
              <a:solidFill>
                <a:srgbClr val="1F1F1F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endParaRPr lang="en-US" altLang="en-US" sz="1500" b="1" u="sng" dirty="0">
              <a:solidFill>
                <a:srgbClr val="1F1F1F"/>
              </a:solidFill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457200">
              <a:lnSpc>
                <a:spcPct val="150000"/>
              </a:lnSpc>
            </a:pPr>
            <a:r>
              <a:rPr lang="en-US" altLang="en-US" sz="1400" b="1" u="sng" dirty="0">
                <a:solidFill>
                  <a:srgbClr val="1F1F1F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Note:</a:t>
            </a:r>
          </a:p>
          <a:p>
            <a:pPr marL="7429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solidFill>
                  <a:srgbClr val="1F1F1F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Pallets that OQC not pickup sample </a:t>
            </a:r>
            <a:r>
              <a:rPr lang="en-US" altLang="en-US" sz="1400" dirty="0">
                <a:solidFill>
                  <a:srgbClr val="1F1F1F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1400" dirty="0">
                <a:solidFill>
                  <a:srgbClr val="1F1F1F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Can be transferred to SCM warehouse but are still in </a:t>
            </a:r>
            <a:r>
              <a:rPr lang="en-US" altLang="en-US" sz="1400" u="sng" dirty="0">
                <a:solidFill>
                  <a:srgbClr val="1F1F1F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checking status</a:t>
            </a:r>
            <a:r>
              <a:rPr lang="en-US" altLang="en-US" sz="1400" dirty="0">
                <a:solidFill>
                  <a:srgbClr val="1F1F1F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on OQC system</a:t>
            </a:r>
          </a:p>
          <a:p>
            <a:pPr marL="7429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solidFill>
                  <a:srgbClr val="1F1F1F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SCM need to control product under “Checking status” for ensure not ship out to Market</a:t>
            </a:r>
            <a:r>
              <a:rPr lang="en-US" altLang="en-US" sz="1400" dirty="0"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</a:p>
          <a:p>
            <a:pPr marL="7429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1400" dirty="0">
                <a:solidFill>
                  <a:srgbClr val="1F1F1F"/>
                </a:solidFill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These pallets can be transferred to Jupiter &amp; Jupiter must be linked to OQC system to know whether product status is OK or not</a:t>
            </a:r>
          </a:p>
          <a:p>
            <a:pPr marL="7429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5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96" name="Rectangle 795">
            <a:extLst>
              <a:ext uri="{FF2B5EF4-FFF2-40B4-BE49-F238E27FC236}">
                <a16:creationId xmlns:a16="http://schemas.microsoft.com/office/drawing/2014/main" id="{07A60D06-56B8-4C35-9475-D9333256514E}"/>
              </a:ext>
            </a:extLst>
          </p:cNvPr>
          <p:cNvSpPr/>
          <p:nvPr/>
        </p:nvSpPr>
        <p:spPr>
          <a:xfrm>
            <a:off x="11608858" y="37672"/>
            <a:ext cx="515046" cy="2888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4</a:t>
            </a:r>
          </a:p>
        </p:txBody>
      </p:sp>
      <p:sp>
        <p:nvSpPr>
          <p:cNvPr id="753" name="Rectangle 752">
            <a:extLst>
              <a:ext uri="{FF2B5EF4-FFF2-40B4-BE49-F238E27FC236}">
                <a16:creationId xmlns:a16="http://schemas.microsoft.com/office/drawing/2014/main" id="{E6BC0E60-2934-48C3-B69D-417580F46B22}"/>
              </a:ext>
            </a:extLst>
          </p:cNvPr>
          <p:cNvSpPr/>
          <p:nvPr/>
        </p:nvSpPr>
        <p:spPr>
          <a:xfrm>
            <a:off x="-3872" y="-20915"/>
            <a:ext cx="12195872" cy="405094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eiryo" panose="020B0604030504040204" pitchFamily="34" charset="-128"/>
                <a:ea typeface="Meiryo" panose="020B0604030504040204" pitchFamily="34" charset="-128"/>
              </a:rPr>
              <a:t>OQC Visualize System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BECF52C-F930-44B1-A214-82219FC116C2}"/>
              </a:ext>
            </a:extLst>
          </p:cNvPr>
          <p:cNvGrpSpPr/>
          <p:nvPr/>
        </p:nvGrpSpPr>
        <p:grpSpPr>
          <a:xfrm>
            <a:off x="326557" y="876343"/>
            <a:ext cx="11630896" cy="4435695"/>
            <a:chOff x="377333" y="1012047"/>
            <a:chExt cx="11515743" cy="434829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18497F0-5B86-472E-85FD-BFD899213440}"/>
                </a:ext>
              </a:extLst>
            </p:cNvPr>
            <p:cNvGrpSpPr/>
            <p:nvPr/>
          </p:nvGrpSpPr>
          <p:grpSpPr>
            <a:xfrm>
              <a:off x="5955556" y="1048471"/>
              <a:ext cx="1153997" cy="1198438"/>
              <a:chOff x="6608165" y="2423916"/>
              <a:chExt cx="1165539" cy="1198438"/>
            </a:xfrm>
          </p:grpSpPr>
          <p:grpSp>
            <p:nvGrpSpPr>
              <p:cNvPr id="762" name="Group 761">
                <a:extLst>
                  <a:ext uri="{FF2B5EF4-FFF2-40B4-BE49-F238E27FC236}">
                    <a16:creationId xmlns:a16="http://schemas.microsoft.com/office/drawing/2014/main" id="{0DA86298-31A2-4EAF-9CF3-C118A535C035}"/>
                  </a:ext>
                </a:extLst>
              </p:cNvPr>
              <p:cNvGrpSpPr/>
              <p:nvPr/>
            </p:nvGrpSpPr>
            <p:grpSpPr>
              <a:xfrm>
                <a:off x="6881880" y="3033043"/>
                <a:ext cx="619309" cy="589311"/>
                <a:chOff x="7469574" y="3966357"/>
                <a:chExt cx="604402" cy="552039"/>
              </a:xfrm>
            </p:grpSpPr>
            <p:pic>
              <p:nvPicPr>
                <p:cNvPr id="763" name="Picture 762">
                  <a:extLst>
                    <a:ext uri="{FF2B5EF4-FFF2-40B4-BE49-F238E27FC236}">
                      <a16:creationId xmlns:a16="http://schemas.microsoft.com/office/drawing/2014/main" id="{0E1EE87C-04F8-49CD-9BF1-A8587735F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9574" y="3966357"/>
                  <a:ext cx="604402" cy="552039"/>
                </a:xfrm>
                <a:prstGeom prst="rect">
                  <a:avLst/>
                </a:prstGeom>
                <a:noFill/>
              </p:spPr>
            </p:pic>
            <p:sp>
              <p:nvSpPr>
                <p:cNvPr id="764" name="Freeform 669">
                  <a:extLst>
                    <a:ext uri="{FF2B5EF4-FFF2-40B4-BE49-F238E27FC236}">
                      <a16:creationId xmlns:a16="http://schemas.microsoft.com/office/drawing/2014/main" id="{2DC46C61-CBF8-4268-AD78-5A3B3CF4F1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2023" y="4226854"/>
                  <a:ext cx="304141" cy="148597"/>
                </a:xfrm>
                <a:custGeom>
                  <a:avLst/>
                  <a:gdLst>
                    <a:gd name="T0" fmla="*/ 0 w 319"/>
                    <a:gd name="T1" fmla="*/ 176 h 191"/>
                    <a:gd name="T2" fmla="*/ 24 w 319"/>
                    <a:gd name="T3" fmla="*/ 180 h 191"/>
                    <a:gd name="T4" fmla="*/ 42 w 319"/>
                    <a:gd name="T5" fmla="*/ 184 h 191"/>
                    <a:gd name="T6" fmla="*/ 57 w 319"/>
                    <a:gd name="T7" fmla="*/ 186 h 191"/>
                    <a:gd name="T8" fmla="*/ 73 w 319"/>
                    <a:gd name="T9" fmla="*/ 190 h 191"/>
                    <a:gd name="T10" fmla="*/ 93 w 319"/>
                    <a:gd name="T11" fmla="*/ 190 h 191"/>
                    <a:gd name="T12" fmla="*/ 104 w 319"/>
                    <a:gd name="T13" fmla="*/ 188 h 191"/>
                    <a:gd name="T14" fmla="*/ 110 w 319"/>
                    <a:gd name="T15" fmla="*/ 186 h 191"/>
                    <a:gd name="T16" fmla="*/ 119 w 319"/>
                    <a:gd name="T17" fmla="*/ 186 h 191"/>
                    <a:gd name="T18" fmla="*/ 135 w 319"/>
                    <a:gd name="T19" fmla="*/ 184 h 191"/>
                    <a:gd name="T20" fmla="*/ 146 w 319"/>
                    <a:gd name="T21" fmla="*/ 180 h 191"/>
                    <a:gd name="T22" fmla="*/ 157 w 319"/>
                    <a:gd name="T23" fmla="*/ 178 h 191"/>
                    <a:gd name="T24" fmla="*/ 168 w 319"/>
                    <a:gd name="T25" fmla="*/ 176 h 191"/>
                    <a:gd name="T26" fmla="*/ 177 w 319"/>
                    <a:gd name="T27" fmla="*/ 172 h 191"/>
                    <a:gd name="T28" fmla="*/ 188 w 319"/>
                    <a:gd name="T29" fmla="*/ 168 h 191"/>
                    <a:gd name="T30" fmla="*/ 203 w 319"/>
                    <a:gd name="T31" fmla="*/ 166 h 191"/>
                    <a:gd name="T32" fmla="*/ 214 w 319"/>
                    <a:gd name="T33" fmla="*/ 162 h 191"/>
                    <a:gd name="T34" fmla="*/ 230 w 319"/>
                    <a:gd name="T35" fmla="*/ 158 h 191"/>
                    <a:gd name="T36" fmla="*/ 241 w 319"/>
                    <a:gd name="T37" fmla="*/ 156 h 191"/>
                    <a:gd name="T38" fmla="*/ 260 w 319"/>
                    <a:gd name="T39" fmla="*/ 154 h 191"/>
                    <a:gd name="T40" fmla="*/ 276 w 319"/>
                    <a:gd name="T41" fmla="*/ 152 h 191"/>
                    <a:gd name="T42" fmla="*/ 294 w 319"/>
                    <a:gd name="T43" fmla="*/ 152 h 191"/>
                    <a:gd name="T44" fmla="*/ 318 w 319"/>
                    <a:gd name="T45" fmla="*/ 150 h 191"/>
                    <a:gd name="T46" fmla="*/ 318 w 319"/>
                    <a:gd name="T47" fmla="*/ 0 h 191"/>
                    <a:gd name="T48" fmla="*/ 0 w 319"/>
                    <a:gd name="T49" fmla="*/ 0 h 191"/>
                    <a:gd name="T50" fmla="*/ 0 w 319"/>
                    <a:gd name="T51" fmla="*/ 176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9" h="191">
                      <a:moveTo>
                        <a:pt x="0" y="176"/>
                      </a:moveTo>
                      <a:lnTo>
                        <a:pt x="24" y="180"/>
                      </a:lnTo>
                      <a:lnTo>
                        <a:pt x="42" y="184"/>
                      </a:lnTo>
                      <a:lnTo>
                        <a:pt x="57" y="186"/>
                      </a:lnTo>
                      <a:lnTo>
                        <a:pt x="73" y="190"/>
                      </a:lnTo>
                      <a:lnTo>
                        <a:pt x="93" y="190"/>
                      </a:lnTo>
                      <a:lnTo>
                        <a:pt x="104" y="188"/>
                      </a:lnTo>
                      <a:lnTo>
                        <a:pt x="110" y="186"/>
                      </a:lnTo>
                      <a:lnTo>
                        <a:pt x="119" y="186"/>
                      </a:lnTo>
                      <a:lnTo>
                        <a:pt x="135" y="184"/>
                      </a:lnTo>
                      <a:lnTo>
                        <a:pt x="146" y="180"/>
                      </a:lnTo>
                      <a:lnTo>
                        <a:pt x="157" y="178"/>
                      </a:lnTo>
                      <a:lnTo>
                        <a:pt x="168" y="176"/>
                      </a:lnTo>
                      <a:lnTo>
                        <a:pt x="177" y="172"/>
                      </a:lnTo>
                      <a:lnTo>
                        <a:pt x="188" y="168"/>
                      </a:lnTo>
                      <a:lnTo>
                        <a:pt x="203" y="166"/>
                      </a:lnTo>
                      <a:lnTo>
                        <a:pt x="214" y="162"/>
                      </a:lnTo>
                      <a:lnTo>
                        <a:pt x="230" y="158"/>
                      </a:lnTo>
                      <a:lnTo>
                        <a:pt x="241" y="156"/>
                      </a:lnTo>
                      <a:lnTo>
                        <a:pt x="260" y="154"/>
                      </a:lnTo>
                      <a:lnTo>
                        <a:pt x="276" y="152"/>
                      </a:lnTo>
                      <a:lnTo>
                        <a:pt x="294" y="152"/>
                      </a:lnTo>
                      <a:lnTo>
                        <a:pt x="318" y="150"/>
                      </a:lnTo>
                      <a:lnTo>
                        <a:pt x="318" y="0"/>
                      </a:lnTo>
                      <a:lnTo>
                        <a:pt x="0" y="0"/>
                      </a:lnTo>
                      <a:lnTo>
                        <a:pt x="0" y="176"/>
                      </a:lnTo>
                    </a:path>
                  </a:pathLst>
                </a:custGeom>
                <a:solidFill>
                  <a:srgbClr val="00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pic>
              <p:nvPicPr>
                <p:cNvPr id="765" name="Picture 809">
                  <a:extLst>
                    <a:ext uri="{FF2B5EF4-FFF2-40B4-BE49-F238E27FC236}">
                      <a16:creationId xmlns:a16="http://schemas.microsoft.com/office/drawing/2014/main" id="{4AFDFCB9-B71F-4EC6-9886-228F6EF83D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37996" y="4242376"/>
                  <a:ext cx="267558" cy="937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766" name="Group 297">
                <a:extLst>
                  <a:ext uri="{FF2B5EF4-FFF2-40B4-BE49-F238E27FC236}">
                    <a16:creationId xmlns:a16="http://schemas.microsoft.com/office/drawing/2014/main" id="{2F7E3D21-5F88-46B8-B3D5-0F5E45A1BB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6928675" y="2749674"/>
                <a:ext cx="219943" cy="396536"/>
                <a:chOff x="4239272" y="4596799"/>
                <a:chExt cx="1499664" cy="1866627"/>
              </a:xfrm>
            </p:grpSpPr>
            <p:grpSp>
              <p:nvGrpSpPr>
                <p:cNvPr id="767" name="Group 766">
                  <a:extLst>
                    <a:ext uri="{FF2B5EF4-FFF2-40B4-BE49-F238E27FC236}">
                      <a16:creationId xmlns:a16="http://schemas.microsoft.com/office/drawing/2014/main" id="{BC13852D-4886-4C0B-9CCA-B4BDF41975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4055790" y="4780281"/>
                  <a:ext cx="1866627" cy="1499664"/>
                  <a:chOff x="1907236" y="2765397"/>
                  <a:chExt cx="1511457" cy="1339701"/>
                </a:xfrm>
              </p:grpSpPr>
              <p:sp>
                <p:nvSpPr>
                  <p:cNvPr id="770" name="Flowchart: Stored Data 769">
                    <a:extLst>
                      <a:ext uri="{FF2B5EF4-FFF2-40B4-BE49-F238E27FC236}">
                        <a16:creationId xmlns:a16="http://schemas.microsoft.com/office/drawing/2014/main" id="{D71600A5-3695-41C1-8058-EA7499CC70A9}"/>
                      </a:ext>
                    </a:extLst>
                  </p:cNvPr>
                  <p:cNvSpPr/>
                  <p:nvPr/>
                </p:nvSpPr>
                <p:spPr>
                  <a:xfrm rot="11106135" flipH="1">
                    <a:off x="2006250" y="3149929"/>
                    <a:ext cx="148979" cy="402417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ja-JP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772" name="Flowchart: Stored Data 771">
                    <a:extLst>
                      <a:ext uri="{FF2B5EF4-FFF2-40B4-BE49-F238E27FC236}">
                        <a16:creationId xmlns:a16="http://schemas.microsoft.com/office/drawing/2014/main" id="{6906EF41-04CF-49DE-B207-A3EBC284FC0F}"/>
                      </a:ext>
                    </a:extLst>
                  </p:cNvPr>
                  <p:cNvSpPr/>
                  <p:nvPr/>
                </p:nvSpPr>
                <p:spPr>
                  <a:xfrm rot="11106135">
                    <a:off x="2966919" y="3177877"/>
                    <a:ext cx="169532" cy="402417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ja-JP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" panose="020B0604030504040204" pitchFamily="34" charset="-128"/>
                      <a:ea typeface="Meiryo" panose="020B0604030504040204" pitchFamily="34" charset="-128"/>
                      <a:cs typeface="Arial" pitchFamily="34" charset="0"/>
                    </a:endParaRPr>
                  </a:p>
                </p:txBody>
              </p:sp>
              <p:sp>
                <p:nvSpPr>
                  <p:cNvPr id="773" name="Flowchart: Stored Data 772">
                    <a:extLst>
                      <a:ext uri="{FF2B5EF4-FFF2-40B4-BE49-F238E27FC236}">
                        <a16:creationId xmlns:a16="http://schemas.microsoft.com/office/drawing/2014/main" id="{1436D433-FD1F-4341-AA99-0CBE7EDA2CE3}"/>
                      </a:ext>
                    </a:extLst>
                  </p:cNvPr>
                  <p:cNvSpPr/>
                  <p:nvPr/>
                </p:nvSpPr>
                <p:spPr>
                  <a:xfrm rot="12403155">
                    <a:off x="2797391" y="3474098"/>
                    <a:ext cx="287687" cy="408008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ja-JP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776" name="Flowchart: Stored Data 775">
                    <a:extLst>
                      <a:ext uri="{FF2B5EF4-FFF2-40B4-BE49-F238E27FC236}">
                        <a16:creationId xmlns:a16="http://schemas.microsoft.com/office/drawing/2014/main" id="{2A5AE5D6-D979-42C2-9CCB-4345CDFBDE52}"/>
                      </a:ext>
                    </a:extLst>
                  </p:cNvPr>
                  <p:cNvSpPr/>
                  <p:nvPr/>
                </p:nvSpPr>
                <p:spPr>
                  <a:xfrm rot="20416186">
                    <a:off x="2006250" y="3462920"/>
                    <a:ext cx="287687" cy="435952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ja-JP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777" name="Oval 776">
                    <a:extLst>
                      <a:ext uri="{FF2B5EF4-FFF2-40B4-BE49-F238E27FC236}">
                        <a16:creationId xmlns:a16="http://schemas.microsoft.com/office/drawing/2014/main" id="{3B981BC7-106B-491D-B84F-1A83B93F6F89}"/>
                      </a:ext>
                    </a:extLst>
                  </p:cNvPr>
                  <p:cNvSpPr/>
                  <p:nvPr/>
                </p:nvSpPr>
                <p:spPr>
                  <a:xfrm>
                    <a:off x="2093584" y="3569118"/>
                    <a:ext cx="873336" cy="53598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ja-JP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781" name="Oval 780">
                    <a:extLst>
                      <a:ext uri="{FF2B5EF4-FFF2-40B4-BE49-F238E27FC236}">
                        <a16:creationId xmlns:a16="http://schemas.microsoft.com/office/drawing/2014/main" id="{26376BEB-616F-43F0-8296-EE1A7ADA6E3E}"/>
                      </a:ext>
                    </a:extLst>
                  </p:cNvPr>
                  <p:cNvSpPr/>
                  <p:nvPr/>
                </p:nvSpPr>
                <p:spPr>
                  <a:xfrm>
                    <a:off x="2293938" y="3502046"/>
                    <a:ext cx="472629" cy="475074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ja-JP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pic>
                <p:nvPicPr>
                  <p:cNvPr id="782" name="Picture 2">
                    <a:extLst>
                      <a:ext uri="{FF2B5EF4-FFF2-40B4-BE49-F238E27FC236}">
                        <a16:creationId xmlns:a16="http://schemas.microsoft.com/office/drawing/2014/main" id="{B3A5AE88-FBDF-4797-8015-FF4A74DDA16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09093" y="2873977"/>
                    <a:ext cx="609600" cy="8789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784" name="Picture 3">
                    <a:extLst>
                      <a:ext uri="{FF2B5EF4-FFF2-40B4-BE49-F238E27FC236}">
                        <a16:creationId xmlns:a16="http://schemas.microsoft.com/office/drawing/2014/main" id="{C81F40B3-BAA5-4E38-98F4-EB717C6EC9D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07236" y="2765397"/>
                    <a:ext cx="375290" cy="6721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768" name="Oval 767">
                  <a:extLst>
                    <a:ext uri="{FF2B5EF4-FFF2-40B4-BE49-F238E27FC236}">
                      <a16:creationId xmlns:a16="http://schemas.microsoft.com/office/drawing/2014/main" id="{17720D67-D0E7-4143-AB7F-EC39585E9706}"/>
                    </a:ext>
                  </a:extLst>
                </p:cNvPr>
                <p:cNvSpPr/>
                <p:nvPr/>
              </p:nvSpPr>
              <p:spPr>
                <a:xfrm rot="5400000">
                  <a:off x="5186579" y="5506179"/>
                  <a:ext cx="348943" cy="356621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769" name="Moon 768">
                  <a:extLst>
                    <a:ext uri="{FF2B5EF4-FFF2-40B4-BE49-F238E27FC236}">
                      <a16:creationId xmlns:a16="http://schemas.microsoft.com/office/drawing/2014/main" id="{6264F744-4E30-41AC-BB67-AFFF3973C100}"/>
                    </a:ext>
                  </a:extLst>
                </p:cNvPr>
                <p:cNvSpPr/>
                <p:nvPr/>
              </p:nvSpPr>
              <p:spPr>
                <a:xfrm>
                  <a:off x="4975468" y="5464088"/>
                  <a:ext cx="187694" cy="456801"/>
                </a:xfrm>
                <a:prstGeom prst="mo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788" name="object 199">
                <a:extLst>
                  <a:ext uri="{FF2B5EF4-FFF2-40B4-BE49-F238E27FC236}">
                    <a16:creationId xmlns:a16="http://schemas.microsoft.com/office/drawing/2014/main" id="{A4B3CD45-CC23-4C77-B72B-D3700C875067}"/>
                  </a:ext>
                </a:extLst>
              </p:cNvPr>
              <p:cNvSpPr/>
              <p:nvPr/>
            </p:nvSpPr>
            <p:spPr>
              <a:xfrm flipH="1">
                <a:off x="6608165" y="2943748"/>
                <a:ext cx="249957" cy="337100"/>
              </a:xfrm>
              <a:prstGeom prst="rect">
                <a:avLst/>
              </a:prstGeom>
              <a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0000" b="90000" l="0" r="75956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100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pic>
            <p:nvPicPr>
              <p:cNvPr id="789" name="Picture 788">
                <a:extLst>
                  <a:ext uri="{FF2B5EF4-FFF2-40B4-BE49-F238E27FC236}">
                    <a16:creationId xmlns:a16="http://schemas.microsoft.com/office/drawing/2014/main" id="{70D3CE10-8569-41E8-809E-847869D0E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99567" l="0" r="100000">
                            <a14:foregroundMark x1="57604" y1="40837" x2="57604" y2="40837"/>
                            <a14:foregroundMark x1="47083" y1="64214" x2="47083" y2="64214"/>
                            <a14:foregroundMark x1="49688" y1="92208" x2="49688" y2="9220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13710">
                <a:off x="6892274" y="3086929"/>
                <a:ext cx="129456" cy="275111"/>
              </a:xfrm>
              <a:prstGeom prst="rect">
                <a:avLst/>
              </a:prstGeom>
            </p:spPr>
          </p:pic>
          <p:sp>
            <p:nvSpPr>
              <p:cNvPr id="790" name="Rectangle 789">
                <a:extLst>
                  <a:ext uri="{FF2B5EF4-FFF2-40B4-BE49-F238E27FC236}">
                    <a16:creationId xmlns:a16="http://schemas.microsoft.com/office/drawing/2014/main" id="{25FA72A4-E70C-4AD6-9653-59371C3A687B}"/>
                  </a:ext>
                </a:extLst>
              </p:cNvPr>
              <p:cNvSpPr/>
              <p:nvPr/>
            </p:nvSpPr>
            <p:spPr>
              <a:xfrm>
                <a:off x="6655178" y="2423916"/>
                <a:ext cx="1118526" cy="4044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SCM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out location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280C812-A556-429F-9DB4-D717F4057096}"/>
                </a:ext>
              </a:extLst>
            </p:cNvPr>
            <p:cNvGrpSpPr/>
            <p:nvPr/>
          </p:nvGrpSpPr>
          <p:grpSpPr>
            <a:xfrm>
              <a:off x="10815230" y="1119802"/>
              <a:ext cx="1077846" cy="1185206"/>
              <a:chOff x="4503575" y="2745278"/>
              <a:chExt cx="789094" cy="781180"/>
            </a:xfrm>
          </p:grpSpPr>
          <p:pic>
            <p:nvPicPr>
              <p:cNvPr id="794" name="Picture 154" descr="BD06761_">
                <a:extLst>
                  <a:ext uri="{FF2B5EF4-FFF2-40B4-BE49-F238E27FC236}">
                    <a16:creationId xmlns:a16="http://schemas.microsoft.com/office/drawing/2014/main" id="{68B26810-88CF-4B35-9107-E4B6A9977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3575" y="2913141"/>
                <a:ext cx="789094" cy="613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5" name="object 254">
                <a:extLst>
                  <a:ext uri="{FF2B5EF4-FFF2-40B4-BE49-F238E27FC236}">
                    <a16:creationId xmlns:a16="http://schemas.microsoft.com/office/drawing/2014/main" id="{F82ABD48-4976-4AA2-A98C-B4E9C3515F11}"/>
                  </a:ext>
                </a:extLst>
              </p:cNvPr>
              <p:cNvSpPr txBox="1"/>
              <p:nvPr/>
            </p:nvSpPr>
            <p:spPr>
              <a:xfrm>
                <a:off x="4546691" y="2745278"/>
                <a:ext cx="559870" cy="255619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GB" sz="12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Ship to </a:t>
                </a:r>
              </a:p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en-GB" sz="1200" dirty="0"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market</a:t>
                </a:r>
                <a:endParaRPr sz="1200" dirty="0"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03" name="Straight Arrow Connector 802">
              <a:extLst>
                <a:ext uri="{FF2B5EF4-FFF2-40B4-BE49-F238E27FC236}">
                  <a16:creationId xmlns:a16="http://schemas.microsoft.com/office/drawing/2014/main" id="{A2DC940A-4FE3-4E56-8EF8-62383CCEB861}"/>
                </a:ext>
              </a:extLst>
            </p:cNvPr>
            <p:cNvCxnSpPr>
              <a:cxnSpLocks/>
            </p:cNvCxnSpPr>
            <p:nvPr/>
          </p:nvCxnSpPr>
          <p:spPr>
            <a:xfrm>
              <a:off x="5724108" y="1933143"/>
              <a:ext cx="454777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1" name="Rectangle 810">
              <a:extLst>
                <a:ext uri="{FF2B5EF4-FFF2-40B4-BE49-F238E27FC236}">
                  <a16:creationId xmlns:a16="http://schemas.microsoft.com/office/drawing/2014/main" id="{50D2DE9B-66D1-4846-BCEF-4F85A09DC26A}"/>
                </a:ext>
              </a:extLst>
            </p:cNvPr>
            <p:cNvSpPr/>
            <p:nvPr/>
          </p:nvSpPr>
          <p:spPr>
            <a:xfrm>
              <a:off x="8800352" y="1019910"/>
              <a:ext cx="1114416" cy="5342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SCM Warehouse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239" name="Group 1238">
              <a:extLst>
                <a:ext uri="{FF2B5EF4-FFF2-40B4-BE49-F238E27FC236}">
                  <a16:creationId xmlns:a16="http://schemas.microsoft.com/office/drawing/2014/main" id="{B16725D5-42CD-4027-A680-0BAF2CD85EC9}"/>
                </a:ext>
              </a:extLst>
            </p:cNvPr>
            <p:cNvGrpSpPr/>
            <p:nvPr/>
          </p:nvGrpSpPr>
          <p:grpSpPr>
            <a:xfrm>
              <a:off x="2117557" y="1452482"/>
              <a:ext cx="613177" cy="589311"/>
              <a:chOff x="7469574" y="3966357"/>
              <a:chExt cx="604402" cy="552039"/>
            </a:xfrm>
          </p:grpSpPr>
          <p:pic>
            <p:nvPicPr>
              <p:cNvPr id="1227" name="Picture 1226">
                <a:extLst>
                  <a:ext uri="{FF2B5EF4-FFF2-40B4-BE49-F238E27FC236}">
                    <a16:creationId xmlns:a16="http://schemas.microsoft.com/office/drawing/2014/main" id="{217C86C0-9151-4BFB-9D8F-2F5CDE6C11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469574" y="3966357"/>
                <a:ext cx="604402" cy="552039"/>
              </a:xfrm>
              <a:prstGeom prst="rect">
                <a:avLst/>
              </a:prstGeom>
              <a:noFill/>
            </p:spPr>
          </p:pic>
          <p:sp>
            <p:nvSpPr>
              <p:cNvPr id="1236" name="Freeform 669">
                <a:extLst>
                  <a:ext uri="{FF2B5EF4-FFF2-40B4-BE49-F238E27FC236}">
                    <a16:creationId xmlns:a16="http://schemas.microsoft.com/office/drawing/2014/main" id="{BE0B325B-D03E-466F-8712-9ECDC7C44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2023" y="4226854"/>
                <a:ext cx="304141" cy="148597"/>
              </a:xfrm>
              <a:custGeom>
                <a:avLst/>
                <a:gdLst>
                  <a:gd name="T0" fmla="*/ 0 w 319"/>
                  <a:gd name="T1" fmla="*/ 176 h 191"/>
                  <a:gd name="T2" fmla="*/ 24 w 319"/>
                  <a:gd name="T3" fmla="*/ 180 h 191"/>
                  <a:gd name="T4" fmla="*/ 42 w 319"/>
                  <a:gd name="T5" fmla="*/ 184 h 191"/>
                  <a:gd name="T6" fmla="*/ 57 w 319"/>
                  <a:gd name="T7" fmla="*/ 186 h 191"/>
                  <a:gd name="T8" fmla="*/ 73 w 319"/>
                  <a:gd name="T9" fmla="*/ 190 h 191"/>
                  <a:gd name="T10" fmla="*/ 93 w 319"/>
                  <a:gd name="T11" fmla="*/ 190 h 191"/>
                  <a:gd name="T12" fmla="*/ 104 w 319"/>
                  <a:gd name="T13" fmla="*/ 188 h 191"/>
                  <a:gd name="T14" fmla="*/ 110 w 319"/>
                  <a:gd name="T15" fmla="*/ 186 h 191"/>
                  <a:gd name="T16" fmla="*/ 119 w 319"/>
                  <a:gd name="T17" fmla="*/ 186 h 191"/>
                  <a:gd name="T18" fmla="*/ 135 w 319"/>
                  <a:gd name="T19" fmla="*/ 184 h 191"/>
                  <a:gd name="T20" fmla="*/ 146 w 319"/>
                  <a:gd name="T21" fmla="*/ 180 h 191"/>
                  <a:gd name="T22" fmla="*/ 157 w 319"/>
                  <a:gd name="T23" fmla="*/ 178 h 191"/>
                  <a:gd name="T24" fmla="*/ 168 w 319"/>
                  <a:gd name="T25" fmla="*/ 176 h 191"/>
                  <a:gd name="T26" fmla="*/ 177 w 319"/>
                  <a:gd name="T27" fmla="*/ 172 h 191"/>
                  <a:gd name="T28" fmla="*/ 188 w 319"/>
                  <a:gd name="T29" fmla="*/ 168 h 191"/>
                  <a:gd name="T30" fmla="*/ 203 w 319"/>
                  <a:gd name="T31" fmla="*/ 166 h 191"/>
                  <a:gd name="T32" fmla="*/ 214 w 319"/>
                  <a:gd name="T33" fmla="*/ 162 h 191"/>
                  <a:gd name="T34" fmla="*/ 230 w 319"/>
                  <a:gd name="T35" fmla="*/ 158 h 191"/>
                  <a:gd name="T36" fmla="*/ 241 w 319"/>
                  <a:gd name="T37" fmla="*/ 156 h 191"/>
                  <a:gd name="T38" fmla="*/ 260 w 319"/>
                  <a:gd name="T39" fmla="*/ 154 h 191"/>
                  <a:gd name="T40" fmla="*/ 276 w 319"/>
                  <a:gd name="T41" fmla="*/ 152 h 191"/>
                  <a:gd name="T42" fmla="*/ 294 w 319"/>
                  <a:gd name="T43" fmla="*/ 152 h 191"/>
                  <a:gd name="T44" fmla="*/ 318 w 319"/>
                  <a:gd name="T45" fmla="*/ 150 h 191"/>
                  <a:gd name="T46" fmla="*/ 318 w 319"/>
                  <a:gd name="T47" fmla="*/ 0 h 191"/>
                  <a:gd name="T48" fmla="*/ 0 w 319"/>
                  <a:gd name="T49" fmla="*/ 0 h 191"/>
                  <a:gd name="T50" fmla="*/ 0 w 319"/>
                  <a:gd name="T51" fmla="*/ 176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19" h="191">
                    <a:moveTo>
                      <a:pt x="0" y="176"/>
                    </a:moveTo>
                    <a:lnTo>
                      <a:pt x="24" y="180"/>
                    </a:lnTo>
                    <a:lnTo>
                      <a:pt x="42" y="184"/>
                    </a:lnTo>
                    <a:lnTo>
                      <a:pt x="57" y="186"/>
                    </a:lnTo>
                    <a:lnTo>
                      <a:pt x="73" y="190"/>
                    </a:lnTo>
                    <a:lnTo>
                      <a:pt x="93" y="190"/>
                    </a:lnTo>
                    <a:lnTo>
                      <a:pt x="104" y="188"/>
                    </a:lnTo>
                    <a:lnTo>
                      <a:pt x="110" y="186"/>
                    </a:lnTo>
                    <a:lnTo>
                      <a:pt x="119" y="186"/>
                    </a:lnTo>
                    <a:lnTo>
                      <a:pt x="135" y="184"/>
                    </a:lnTo>
                    <a:lnTo>
                      <a:pt x="146" y="180"/>
                    </a:lnTo>
                    <a:lnTo>
                      <a:pt x="157" y="178"/>
                    </a:lnTo>
                    <a:lnTo>
                      <a:pt x="168" y="176"/>
                    </a:lnTo>
                    <a:lnTo>
                      <a:pt x="177" y="172"/>
                    </a:lnTo>
                    <a:lnTo>
                      <a:pt x="188" y="168"/>
                    </a:lnTo>
                    <a:lnTo>
                      <a:pt x="203" y="166"/>
                    </a:lnTo>
                    <a:lnTo>
                      <a:pt x="214" y="162"/>
                    </a:lnTo>
                    <a:lnTo>
                      <a:pt x="230" y="158"/>
                    </a:lnTo>
                    <a:lnTo>
                      <a:pt x="241" y="156"/>
                    </a:lnTo>
                    <a:lnTo>
                      <a:pt x="260" y="154"/>
                    </a:lnTo>
                    <a:lnTo>
                      <a:pt x="276" y="152"/>
                    </a:lnTo>
                    <a:lnTo>
                      <a:pt x="294" y="152"/>
                    </a:lnTo>
                    <a:lnTo>
                      <a:pt x="318" y="150"/>
                    </a:lnTo>
                    <a:lnTo>
                      <a:pt x="318" y="0"/>
                    </a:lnTo>
                    <a:lnTo>
                      <a:pt x="0" y="0"/>
                    </a:lnTo>
                    <a:lnTo>
                      <a:pt x="0" y="176"/>
                    </a:lnTo>
                  </a:path>
                </a:pathLst>
              </a:custGeom>
              <a:solidFill>
                <a:srgbClr val="00FF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pic>
            <p:nvPicPr>
              <p:cNvPr id="1237" name="Picture 809">
                <a:extLst>
                  <a:ext uri="{FF2B5EF4-FFF2-40B4-BE49-F238E27FC236}">
                    <a16:creationId xmlns:a16="http://schemas.microsoft.com/office/drawing/2014/main" id="{FF7105D4-C5DF-40DD-920B-DEAA0CDDE0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37996" y="4242376"/>
                <a:ext cx="267558" cy="937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292" name="Group 297">
              <a:extLst>
                <a:ext uri="{FF2B5EF4-FFF2-40B4-BE49-F238E27FC236}">
                  <a16:creationId xmlns:a16="http://schemas.microsoft.com/office/drawing/2014/main" id="{02BDC016-F214-4D0F-812B-8E2ECD2E636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2597930" y="2373348"/>
              <a:ext cx="325715" cy="392610"/>
              <a:chOff x="4239272" y="4596799"/>
              <a:chExt cx="1499664" cy="1866627"/>
            </a:xfrm>
          </p:grpSpPr>
          <p:grpSp>
            <p:nvGrpSpPr>
              <p:cNvPr id="1293" name="Group 1292">
                <a:extLst>
                  <a:ext uri="{FF2B5EF4-FFF2-40B4-BE49-F238E27FC236}">
                    <a16:creationId xmlns:a16="http://schemas.microsoft.com/office/drawing/2014/main" id="{B32D9754-616D-4EEC-A158-80F3116384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4055790" y="4780281"/>
                <a:ext cx="1866627" cy="1499664"/>
                <a:chOff x="1907236" y="2765397"/>
                <a:chExt cx="1511457" cy="1339701"/>
              </a:xfrm>
            </p:grpSpPr>
            <p:sp>
              <p:nvSpPr>
                <p:cNvPr id="1296" name="Flowchart: Stored Data 1295">
                  <a:extLst>
                    <a:ext uri="{FF2B5EF4-FFF2-40B4-BE49-F238E27FC236}">
                      <a16:creationId xmlns:a16="http://schemas.microsoft.com/office/drawing/2014/main" id="{6F368E70-B93E-4E37-B70B-12829A12FF06}"/>
                    </a:ext>
                  </a:extLst>
                </p:cNvPr>
                <p:cNvSpPr/>
                <p:nvPr/>
              </p:nvSpPr>
              <p:spPr>
                <a:xfrm rot="11106135" flipH="1">
                  <a:off x="2006250" y="3149929"/>
                  <a:ext cx="148979" cy="402417"/>
                </a:xfrm>
                <a:prstGeom prst="flowChartOnlineStorage">
                  <a:avLst/>
                </a:prstGeom>
                <a:solidFill>
                  <a:srgbClr val="DEC87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297" name="Flowchart: Stored Data 1296">
                  <a:extLst>
                    <a:ext uri="{FF2B5EF4-FFF2-40B4-BE49-F238E27FC236}">
                      <a16:creationId xmlns:a16="http://schemas.microsoft.com/office/drawing/2014/main" id="{200E8C0F-BF4D-4C15-A99C-82A8D0BFAA50}"/>
                    </a:ext>
                  </a:extLst>
                </p:cNvPr>
                <p:cNvSpPr/>
                <p:nvPr/>
              </p:nvSpPr>
              <p:spPr>
                <a:xfrm rot="11106135">
                  <a:off x="2966919" y="3177877"/>
                  <a:ext cx="169532" cy="402417"/>
                </a:xfrm>
                <a:prstGeom prst="flowChartOnlineStorage">
                  <a:avLst/>
                </a:prstGeom>
                <a:solidFill>
                  <a:srgbClr val="DEC878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Arial" pitchFamily="34" charset="0"/>
                  </a:endParaRPr>
                </a:p>
              </p:txBody>
            </p:sp>
            <p:sp>
              <p:nvSpPr>
                <p:cNvPr id="1298" name="Flowchart: Stored Data 1297">
                  <a:extLst>
                    <a:ext uri="{FF2B5EF4-FFF2-40B4-BE49-F238E27FC236}">
                      <a16:creationId xmlns:a16="http://schemas.microsoft.com/office/drawing/2014/main" id="{7AC62CD3-DE4E-4B45-BDB2-2A93862C9D24}"/>
                    </a:ext>
                  </a:extLst>
                </p:cNvPr>
                <p:cNvSpPr/>
                <p:nvPr/>
              </p:nvSpPr>
              <p:spPr>
                <a:xfrm rot="12403155">
                  <a:off x="2797391" y="3474098"/>
                  <a:ext cx="287687" cy="408008"/>
                </a:xfrm>
                <a:prstGeom prst="flowChartOnlineStorag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299" name="Flowchart: Stored Data 1298">
                  <a:extLst>
                    <a:ext uri="{FF2B5EF4-FFF2-40B4-BE49-F238E27FC236}">
                      <a16:creationId xmlns:a16="http://schemas.microsoft.com/office/drawing/2014/main" id="{9D0C9106-3783-4458-9268-D4493BDDD305}"/>
                    </a:ext>
                  </a:extLst>
                </p:cNvPr>
                <p:cNvSpPr/>
                <p:nvPr/>
              </p:nvSpPr>
              <p:spPr>
                <a:xfrm rot="20416186">
                  <a:off x="2006250" y="3462920"/>
                  <a:ext cx="287687" cy="435952"/>
                </a:xfrm>
                <a:prstGeom prst="flowChartOnlineStorag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00" name="Oval 1299">
                  <a:extLst>
                    <a:ext uri="{FF2B5EF4-FFF2-40B4-BE49-F238E27FC236}">
                      <a16:creationId xmlns:a16="http://schemas.microsoft.com/office/drawing/2014/main" id="{FB72D1DE-AD0D-4C11-A746-0884F54249BE}"/>
                    </a:ext>
                  </a:extLst>
                </p:cNvPr>
                <p:cNvSpPr/>
                <p:nvPr/>
              </p:nvSpPr>
              <p:spPr>
                <a:xfrm>
                  <a:off x="2093584" y="3569118"/>
                  <a:ext cx="873336" cy="535980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1301" name="Oval 1300">
                  <a:extLst>
                    <a:ext uri="{FF2B5EF4-FFF2-40B4-BE49-F238E27FC236}">
                      <a16:creationId xmlns:a16="http://schemas.microsoft.com/office/drawing/2014/main" id="{9FDE3C2C-127B-4304-8AC7-966AA20FE15C}"/>
                    </a:ext>
                  </a:extLst>
                </p:cNvPr>
                <p:cNvSpPr/>
                <p:nvPr/>
              </p:nvSpPr>
              <p:spPr>
                <a:xfrm>
                  <a:off x="2293938" y="3502046"/>
                  <a:ext cx="472629" cy="475074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pic>
              <p:nvPicPr>
                <p:cNvPr id="1302" name="Picture 2">
                  <a:extLst>
                    <a:ext uri="{FF2B5EF4-FFF2-40B4-BE49-F238E27FC236}">
                      <a16:creationId xmlns:a16="http://schemas.microsoft.com/office/drawing/2014/main" id="{40C3D3DB-8445-426E-A715-597D56139E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09093" y="2873977"/>
                  <a:ext cx="609600" cy="8789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303" name="Picture 3">
                  <a:extLst>
                    <a:ext uri="{FF2B5EF4-FFF2-40B4-BE49-F238E27FC236}">
                      <a16:creationId xmlns:a16="http://schemas.microsoft.com/office/drawing/2014/main" id="{6129BCD6-E7D0-40CD-BA47-9F8D2B1BC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07236" y="2765397"/>
                  <a:ext cx="375290" cy="672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294" name="Oval 1293">
                <a:extLst>
                  <a:ext uri="{FF2B5EF4-FFF2-40B4-BE49-F238E27FC236}">
                    <a16:creationId xmlns:a16="http://schemas.microsoft.com/office/drawing/2014/main" id="{60601652-66EE-4E98-B2AE-9BB380B91B62}"/>
                  </a:ext>
                </a:extLst>
              </p:cNvPr>
              <p:cNvSpPr/>
              <p:nvPr/>
            </p:nvSpPr>
            <p:spPr>
              <a:xfrm rot="5400000">
                <a:off x="5186579" y="5506179"/>
                <a:ext cx="348943" cy="35662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1295" name="Moon 1294">
                <a:extLst>
                  <a:ext uri="{FF2B5EF4-FFF2-40B4-BE49-F238E27FC236}">
                    <a16:creationId xmlns:a16="http://schemas.microsoft.com/office/drawing/2014/main" id="{A5758F40-9C93-433F-9CE0-6145080B2DFD}"/>
                  </a:ext>
                </a:extLst>
              </p:cNvPr>
              <p:cNvSpPr/>
              <p:nvPr/>
            </p:nvSpPr>
            <p:spPr>
              <a:xfrm>
                <a:off x="4975468" y="5464088"/>
                <a:ext cx="187694" cy="456801"/>
              </a:xfrm>
              <a:prstGeom prst="mo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sp>
          <p:nvSpPr>
            <p:cNvPr id="1341" name="二等辺三角形 7172">
              <a:extLst>
                <a:ext uri="{FF2B5EF4-FFF2-40B4-BE49-F238E27FC236}">
                  <a16:creationId xmlns:a16="http://schemas.microsoft.com/office/drawing/2014/main" id="{97BA00A4-32C2-4C30-A047-2C80D9FA78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544277" flipH="1">
              <a:off x="2508897" y="1883376"/>
              <a:ext cx="146398" cy="234870"/>
            </a:xfrm>
            <a:prstGeom prst="triangle">
              <a:avLst>
                <a:gd name="adj" fmla="val 92281"/>
              </a:avLst>
            </a:prstGeom>
            <a:solidFill>
              <a:srgbClr val="FFFF0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SG" altLang="en-US" sz="1351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ahoma" panose="020B0604030504040204" pitchFamily="34" charset="0"/>
              </a:endParaRPr>
            </a:p>
          </p:txBody>
        </p:sp>
        <p:sp>
          <p:nvSpPr>
            <p:cNvPr id="1346" name="二等辺三角形 7172">
              <a:extLst>
                <a:ext uri="{FF2B5EF4-FFF2-40B4-BE49-F238E27FC236}">
                  <a16:creationId xmlns:a16="http://schemas.microsoft.com/office/drawing/2014/main" id="{1FF1FFE2-EACD-4EE9-8BE8-3339664B4D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889228">
              <a:off x="3089282" y="1894763"/>
              <a:ext cx="135004" cy="511429"/>
            </a:xfrm>
            <a:prstGeom prst="triangle">
              <a:avLst>
                <a:gd name="adj" fmla="val 92281"/>
              </a:avLst>
            </a:prstGeom>
            <a:solidFill>
              <a:srgbClr val="FFFF00">
                <a:alpha val="50195"/>
              </a:srgbClr>
            </a:solidFill>
            <a:ln>
              <a:noFill/>
            </a:ln>
            <a:effectLst>
              <a:outerShdw dist="35921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SG" altLang="en-US" sz="1351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Tahoma" panose="020B0604030504040204" pitchFamily="34" charset="0"/>
              </a:endParaRPr>
            </a:p>
          </p:txBody>
        </p:sp>
        <p:sp>
          <p:nvSpPr>
            <p:cNvPr id="1348" name="Rectangle 1347">
              <a:extLst>
                <a:ext uri="{FF2B5EF4-FFF2-40B4-BE49-F238E27FC236}">
                  <a16:creationId xmlns:a16="http://schemas.microsoft.com/office/drawing/2014/main" id="{525B6683-3AD0-4DB2-ADDE-144228F397D9}"/>
                </a:ext>
              </a:extLst>
            </p:cNvPr>
            <p:cNvSpPr/>
            <p:nvPr/>
          </p:nvSpPr>
          <p:spPr>
            <a:xfrm>
              <a:off x="1868455" y="1099148"/>
              <a:ext cx="1107451" cy="3415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FA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fix location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62" name="Straight Arrow Connector 961">
              <a:extLst>
                <a:ext uri="{FF2B5EF4-FFF2-40B4-BE49-F238E27FC236}">
                  <a16:creationId xmlns:a16="http://schemas.microsoft.com/office/drawing/2014/main" id="{56152024-080C-4612-A0A2-1C0CE1CBB8D4}"/>
                </a:ext>
              </a:extLst>
            </p:cNvPr>
            <p:cNvCxnSpPr>
              <a:cxnSpLocks/>
            </p:cNvCxnSpPr>
            <p:nvPr/>
          </p:nvCxnSpPr>
          <p:spPr>
            <a:xfrm>
              <a:off x="2815368" y="1913028"/>
              <a:ext cx="511344" cy="22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3" name="Group 810">
              <a:extLst>
                <a:ext uri="{FF2B5EF4-FFF2-40B4-BE49-F238E27FC236}">
                  <a16:creationId xmlns:a16="http://schemas.microsoft.com/office/drawing/2014/main" id="{2B798E78-BAA4-45BE-AD8C-3B154A8CC03F}"/>
                </a:ext>
              </a:extLst>
            </p:cNvPr>
            <p:cNvGrpSpPr>
              <a:grpSpLocks/>
            </p:cNvGrpSpPr>
            <p:nvPr/>
          </p:nvGrpSpPr>
          <p:grpSpPr bwMode="auto">
            <a:xfrm rot="18900000">
              <a:off x="2631872" y="2131452"/>
              <a:ext cx="330686" cy="319824"/>
              <a:chOff x="2396" y="2242"/>
              <a:chExt cx="885" cy="907"/>
            </a:xfrm>
          </p:grpSpPr>
          <p:sp>
            <p:nvSpPr>
              <p:cNvPr id="964" name="AutoShape 811">
                <a:extLst>
                  <a:ext uri="{FF2B5EF4-FFF2-40B4-BE49-F238E27FC236}">
                    <a16:creationId xmlns:a16="http://schemas.microsoft.com/office/drawing/2014/main" id="{5D83B11B-79EA-4A85-98B7-7D7441CD5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3500000" flipH="1">
                <a:off x="2446" y="3027"/>
                <a:ext cx="130" cy="35"/>
              </a:xfrm>
              <a:prstGeom prst="triangle">
                <a:avLst>
                  <a:gd name="adj" fmla="val 49977"/>
                </a:avLst>
              </a:prstGeom>
              <a:solidFill>
                <a:srgbClr val="9B9B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65" name="AutoShape 812">
                <a:extLst>
                  <a:ext uri="{FF2B5EF4-FFF2-40B4-BE49-F238E27FC236}">
                    <a16:creationId xmlns:a16="http://schemas.microsoft.com/office/drawing/2014/main" id="{E48A52D9-312E-4F54-918F-6B880CB37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931" y="2328"/>
                <a:ext cx="371" cy="200"/>
              </a:xfrm>
              <a:prstGeom prst="roundRect">
                <a:avLst>
                  <a:gd name="adj" fmla="val 12477"/>
                </a:avLst>
              </a:prstGeom>
              <a:solidFill>
                <a:srgbClr val="9B9B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grpSp>
            <p:nvGrpSpPr>
              <p:cNvPr id="966" name="Group 813">
                <a:extLst>
                  <a:ext uri="{FF2B5EF4-FFF2-40B4-BE49-F238E27FC236}">
                    <a16:creationId xmlns:a16="http://schemas.microsoft.com/office/drawing/2014/main" id="{5BEBA2B6-616D-4212-9AC9-A37E3961A6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96" y="2264"/>
                <a:ext cx="885" cy="885"/>
                <a:chOff x="2396" y="2264"/>
                <a:chExt cx="885" cy="885"/>
              </a:xfrm>
            </p:grpSpPr>
            <p:sp>
              <p:nvSpPr>
                <p:cNvPr id="997" name="Freeform 814">
                  <a:extLst>
                    <a:ext uri="{FF2B5EF4-FFF2-40B4-BE49-F238E27FC236}">
                      <a16:creationId xmlns:a16="http://schemas.microsoft.com/office/drawing/2014/main" id="{1305C889-3E08-49C3-B165-0E8925E306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96" y="2264"/>
                  <a:ext cx="826" cy="769"/>
                </a:xfrm>
                <a:custGeom>
                  <a:avLst/>
                  <a:gdLst>
                    <a:gd name="T0" fmla="*/ 119 w 826"/>
                    <a:gd name="T1" fmla="*/ 756 h 769"/>
                    <a:gd name="T2" fmla="*/ 102 w 826"/>
                    <a:gd name="T3" fmla="*/ 738 h 769"/>
                    <a:gd name="T4" fmla="*/ 85 w 826"/>
                    <a:gd name="T5" fmla="*/ 722 h 769"/>
                    <a:gd name="T6" fmla="*/ 70 w 826"/>
                    <a:gd name="T7" fmla="*/ 707 h 769"/>
                    <a:gd name="T8" fmla="*/ 55 w 826"/>
                    <a:gd name="T9" fmla="*/ 692 h 769"/>
                    <a:gd name="T10" fmla="*/ 40 w 826"/>
                    <a:gd name="T11" fmla="*/ 677 h 769"/>
                    <a:gd name="T12" fmla="*/ 26 w 826"/>
                    <a:gd name="T13" fmla="*/ 663 h 769"/>
                    <a:gd name="T14" fmla="*/ 8 w 826"/>
                    <a:gd name="T15" fmla="*/ 645 h 769"/>
                    <a:gd name="T16" fmla="*/ 8 w 826"/>
                    <a:gd name="T17" fmla="*/ 623 h 769"/>
                    <a:gd name="T18" fmla="*/ 21 w 826"/>
                    <a:gd name="T19" fmla="*/ 600 h 769"/>
                    <a:gd name="T20" fmla="*/ 35 w 826"/>
                    <a:gd name="T21" fmla="*/ 581 h 769"/>
                    <a:gd name="T22" fmla="*/ 48 w 826"/>
                    <a:gd name="T23" fmla="*/ 559 h 769"/>
                    <a:gd name="T24" fmla="*/ 62 w 826"/>
                    <a:gd name="T25" fmla="*/ 537 h 769"/>
                    <a:gd name="T26" fmla="*/ 80 w 826"/>
                    <a:gd name="T27" fmla="*/ 519 h 769"/>
                    <a:gd name="T28" fmla="*/ 100 w 826"/>
                    <a:gd name="T29" fmla="*/ 498 h 769"/>
                    <a:gd name="T30" fmla="*/ 118 w 826"/>
                    <a:gd name="T31" fmla="*/ 480 h 769"/>
                    <a:gd name="T32" fmla="*/ 136 w 826"/>
                    <a:gd name="T33" fmla="*/ 463 h 769"/>
                    <a:gd name="T34" fmla="*/ 154 w 826"/>
                    <a:gd name="T35" fmla="*/ 445 h 769"/>
                    <a:gd name="T36" fmla="*/ 177 w 826"/>
                    <a:gd name="T37" fmla="*/ 427 h 769"/>
                    <a:gd name="T38" fmla="*/ 196 w 826"/>
                    <a:gd name="T39" fmla="*/ 410 h 769"/>
                    <a:gd name="T40" fmla="*/ 227 w 826"/>
                    <a:gd name="T41" fmla="*/ 394 h 769"/>
                    <a:gd name="T42" fmla="*/ 249 w 826"/>
                    <a:gd name="T43" fmla="*/ 380 h 769"/>
                    <a:gd name="T44" fmla="*/ 272 w 826"/>
                    <a:gd name="T45" fmla="*/ 365 h 769"/>
                    <a:gd name="T46" fmla="*/ 294 w 826"/>
                    <a:gd name="T47" fmla="*/ 349 h 769"/>
                    <a:gd name="T48" fmla="*/ 309 w 826"/>
                    <a:gd name="T49" fmla="*/ 328 h 769"/>
                    <a:gd name="T50" fmla="*/ 325 w 826"/>
                    <a:gd name="T51" fmla="*/ 306 h 769"/>
                    <a:gd name="T52" fmla="*/ 342 w 826"/>
                    <a:gd name="T53" fmla="*/ 281 h 769"/>
                    <a:gd name="T54" fmla="*/ 358 w 826"/>
                    <a:gd name="T55" fmla="*/ 262 h 769"/>
                    <a:gd name="T56" fmla="*/ 372 w 826"/>
                    <a:gd name="T57" fmla="*/ 243 h 769"/>
                    <a:gd name="T58" fmla="*/ 389 w 826"/>
                    <a:gd name="T59" fmla="*/ 224 h 769"/>
                    <a:gd name="T60" fmla="*/ 400 w 826"/>
                    <a:gd name="T61" fmla="*/ 199 h 769"/>
                    <a:gd name="T62" fmla="*/ 416 w 826"/>
                    <a:gd name="T63" fmla="*/ 180 h 769"/>
                    <a:gd name="T64" fmla="*/ 438 w 826"/>
                    <a:gd name="T65" fmla="*/ 158 h 769"/>
                    <a:gd name="T66" fmla="*/ 456 w 826"/>
                    <a:gd name="T67" fmla="*/ 137 h 769"/>
                    <a:gd name="T68" fmla="*/ 476 w 826"/>
                    <a:gd name="T69" fmla="*/ 119 h 769"/>
                    <a:gd name="T70" fmla="*/ 498 w 826"/>
                    <a:gd name="T71" fmla="*/ 100 h 769"/>
                    <a:gd name="T72" fmla="*/ 526 w 826"/>
                    <a:gd name="T73" fmla="*/ 86 h 769"/>
                    <a:gd name="T74" fmla="*/ 551 w 826"/>
                    <a:gd name="T75" fmla="*/ 70 h 769"/>
                    <a:gd name="T76" fmla="*/ 575 w 826"/>
                    <a:gd name="T77" fmla="*/ 56 h 769"/>
                    <a:gd name="T78" fmla="*/ 599 w 826"/>
                    <a:gd name="T79" fmla="*/ 44 h 769"/>
                    <a:gd name="T80" fmla="*/ 625 w 826"/>
                    <a:gd name="T81" fmla="*/ 29 h 769"/>
                    <a:gd name="T82" fmla="*/ 652 w 826"/>
                    <a:gd name="T83" fmla="*/ 15 h 769"/>
                    <a:gd name="T84" fmla="*/ 682 w 826"/>
                    <a:gd name="T85" fmla="*/ 1 h 769"/>
                    <a:gd name="T86" fmla="*/ 704 w 826"/>
                    <a:gd name="T87" fmla="*/ 10 h 769"/>
                    <a:gd name="T88" fmla="*/ 719 w 826"/>
                    <a:gd name="T89" fmla="*/ 25 h 769"/>
                    <a:gd name="T90" fmla="*/ 734 w 826"/>
                    <a:gd name="T91" fmla="*/ 40 h 769"/>
                    <a:gd name="T92" fmla="*/ 751 w 826"/>
                    <a:gd name="T93" fmla="*/ 56 h 769"/>
                    <a:gd name="T94" fmla="*/ 766 w 826"/>
                    <a:gd name="T95" fmla="*/ 71 h 769"/>
                    <a:gd name="T96" fmla="*/ 781 w 826"/>
                    <a:gd name="T97" fmla="*/ 86 h 769"/>
                    <a:gd name="T98" fmla="*/ 795 w 826"/>
                    <a:gd name="T99" fmla="*/ 100 h 769"/>
                    <a:gd name="T100" fmla="*/ 812 w 826"/>
                    <a:gd name="T101" fmla="*/ 118 h 769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826" h="769">
                      <a:moveTo>
                        <a:pt x="132" y="768"/>
                      </a:moveTo>
                      <a:lnTo>
                        <a:pt x="128" y="764"/>
                      </a:lnTo>
                      <a:lnTo>
                        <a:pt x="123" y="760"/>
                      </a:lnTo>
                      <a:lnTo>
                        <a:pt x="119" y="756"/>
                      </a:lnTo>
                      <a:lnTo>
                        <a:pt x="113" y="749"/>
                      </a:lnTo>
                      <a:lnTo>
                        <a:pt x="111" y="748"/>
                      </a:lnTo>
                      <a:lnTo>
                        <a:pt x="106" y="742"/>
                      </a:lnTo>
                      <a:lnTo>
                        <a:pt x="102" y="738"/>
                      </a:lnTo>
                      <a:lnTo>
                        <a:pt x="97" y="734"/>
                      </a:lnTo>
                      <a:lnTo>
                        <a:pt x="93" y="730"/>
                      </a:lnTo>
                      <a:lnTo>
                        <a:pt x="89" y="726"/>
                      </a:lnTo>
                      <a:lnTo>
                        <a:pt x="85" y="722"/>
                      </a:lnTo>
                      <a:lnTo>
                        <a:pt x="82" y="719"/>
                      </a:lnTo>
                      <a:lnTo>
                        <a:pt x="78" y="715"/>
                      </a:lnTo>
                      <a:lnTo>
                        <a:pt x="74" y="711"/>
                      </a:lnTo>
                      <a:lnTo>
                        <a:pt x="70" y="707"/>
                      </a:lnTo>
                      <a:lnTo>
                        <a:pt x="66" y="703"/>
                      </a:lnTo>
                      <a:lnTo>
                        <a:pt x="62" y="698"/>
                      </a:lnTo>
                      <a:lnTo>
                        <a:pt x="59" y="696"/>
                      </a:lnTo>
                      <a:lnTo>
                        <a:pt x="55" y="692"/>
                      </a:lnTo>
                      <a:lnTo>
                        <a:pt x="51" y="687"/>
                      </a:lnTo>
                      <a:lnTo>
                        <a:pt x="47" y="683"/>
                      </a:lnTo>
                      <a:lnTo>
                        <a:pt x="45" y="682"/>
                      </a:lnTo>
                      <a:lnTo>
                        <a:pt x="40" y="677"/>
                      </a:lnTo>
                      <a:lnTo>
                        <a:pt x="39" y="675"/>
                      </a:lnTo>
                      <a:lnTo>
                        <a:pt x="32" y="668"/>
                      </a:lnTo>
                      <a:lnTo>
                        <a:pt x="30" y="667"/>
                      </a:lnTo>
                      <a:lnTo>
                        <a:pt x="26" y="663"/>
                      </a:lnTo>
                      <a:lnTo>
                        <a:pt x="23" y="660"/>
                      </a:lnTo>
                      <a:lnTo>
                        <a:pt x="19" y="656"/>
                      </a:lnTo>
                      <a:lnTo>
                        <a:pt x="15" y="652"/>
                      </a:lnTo>
                      <a:lnTo>
                        <a:pt x="8" y="645"/>
                      </a:lnTo>
                      <a:lnTo>
                        <a:pt x="7" y="644"/>
                      </a:lnTo>
                      <a:lnTo>
                        <a:pt x="0" y="637"/>
                      </a:lnTo>
                      <a:lnTo>
                        <a:pt x="10" y="627"/>
                      </a:lnTo>
                      <a:lnTo>
                        <a:pt x="8" y="623"/>
                      </a:lnTo>
                      <a:lnTo>
                        <a:pt x="13" y="616"/>
                      </a:lnTo>
                      <a:lnTo>
                        <a:pt x="14" y="609"/>
                      </a:lnTo>
                      <a:lnTo>
                        <a:pt x="18" y="605"/>
                      </a:lnTo>
                      <a:lnTo>
                        <a:pt x="21" y="600"/>
                      </a:lnTo>
                      <a:lnTo>
                        <a:pt x="26" y="594"/>
                      </a:lnTo>
                      <a:lnTo>
                        <a:pt x="30" y="590"/>
                      </a:lnTo>
                      <a:lnTo>
                        <a:pt x="30" y="585"/>
                      </a:lnTo>
                      <a:lnTo>
                        <a:pt x="35" y="581"/>
                      </a:lnTo>
                      <a:lnTo>
                        <a:pt x="37" y="575"/>
                      </a:lnTo>
                      <a:lnTo>
                        <a:pt x="43" y="570"/>
                      </a:lnTo>
                      <a:lnTo>
                        <a:pt x="44" y="563"/>
                      </a:lnTo>
                      <a:lnTo>
                        <a:pt x="48" y="559"/>
                      </a:lnTo>
                      <a:lnTo>
                        <a:pt x="51" y="553"/>
                      </a:lnTo>
                      <a:lnTo>
                        <a:pt x="56" y="548"/>
                      </a:lnTo>
                      <a:lnTo>
                        <a:pt x="61" y="544"/>
                      </a:lnTo>
                      <a:lnTo>
                        <a:pt x="62" y="537"/>
                      </a:lnTo>
                      <a:lnTo>
                        <a:pt x="66" y="533"/>
                      </a:lnTo>
                      <a:lnTo>
                        <a:pt x="72" y="527"/>
                      </a:lnTo>
                      <a:lnTo>
                        <a:pt x="76" y="523"/>
                      </a:lnTo>
                      <a:lnTo>
                        <a:pt x="80" y="519"/>
                      </a:lnTo>
                      <a:lnTo>
                        <a:pt x="85" y="513"/>
                      </a:lnTo>
                      <a:lnTo>
                        <a:pt x="89" y="509"/>
                      </a:lnTo>
                      <a:lnTo>
                        <a:pt x="96" y="502"/>
                      </a:lnTo>
                      <a:lnTo>
                        <a:pt x="100" y="498"/>
                      </a:lnTo>
                      <a:lnTo>
                        <a:pt x="105" y="494"/>
                      </a:lnTo>
                      <a:lnTo>
                        <a:pt x="110" y="489"/>
                      </a:lnTo>
                      <a:lnTo>
                        <a:pt x="114" y="484"/>
                      </a:lnTo>
                      <a:lnTo>
                        <a:pt x="118" y="480"/>
                      </a:lnTo>
                      <a:lnTo>
                        <a:pt x="122" y="476"/>
                      </a:lnTo>
                      <a:lnTo>
                        <a:pt x="128" y="471"/>
                      </a:lnTo>
                      <a:lnTo>
                        <a:pt x="132" y="467"/>
                      </a:lnTo>
                      <a:lnTo>
                        <a:pt x="136" y="463"/>
                      </a:lnTo>
                      <a:lnTo>
                        <a:pt x="142" y="457"/>
                      </a:lnTo>
                      <a:lnTo>
                        <a:pt x="146" y="453"/>
                      </a:lnTo>
                      <a:lnTo>
                        <a:pt x="150" y="449"/>
                      </a:lnTo>
                      <a:lnTo>
                        <a:pt x="154" y="445"/>
                      </a:lnTo>
                      <a:lnTo>
                        <a:pt x="162" y="442"/>
                      </a:lnTo>
                      <a:lnTo>
                        <a:pt x="166" y="438"/>
                      </a:lnTo>
                      <a:lnTo>
                        <a:pt x="173" y="431"/>
                      </a:lnTo>
                      <a:lnTo>
                        <a:pt x="177" y="427"/>
                      </a:lnTo>
                      <a:lnTo>
                        <a:pt x="181" y="423"/>
                      </a:lnTo>
                      <a:lnTo>
                        <a:pt x="188" y="419"/>
                      </a:lnTo>
                      <a:lnTo>
                        <a:pt x="192" y="414"/>
                      </a:lnTo>
                      <a:lnTo>
                        <a:pt x="196" y="410"/>
                      </a:lnTo>
                      <a:lnTo>
                        <a:pt x="202" y="410"/>
                      </a:lnTo>
                      <a:lnTo>
                        <a:pt x="209" y="404"/>
                      </a:lnTo>
                      <a:lnTo>
                        <a:pt x="217" y="398"/>
                      </a:lnTo>
                      <a:lnTo>
                        <a:pt x="227" y="394"/>
                      </a:lnTo>
                      <a:lnTo>
                        <a:pt x="232" y="391"/>
                      </a:lnTo>
                      <a:lnTo>
                        <a:pt x="236" y="387"/>
                      </a:lnTo>
                      <a:lnTo>
                        <a:pt x="243" y="386"/>
                      </a:lnTo>
                      <a:lnTo>
                        <a:pt x="249" y="380"/>
                      </a:lnTo>
                      <a:lnTo>
                        <a:pt x="257" y="375"/>
                      </a:lnTo>
                      <a:lnTo>
                        <a:pt x="261" y="371"/>
                      </a:lnTo>
                      <a:lnTo>
                        <a:pt x="268" y="369"/>
                      </a:lnTo>
                      <a:lnTo>
                        <a:pt x="272" y="365"/>
                      </a:lnTo>
                      <a:lnTo>
                        <a:pt x="280" y="362"/>
                      </a:lnTo>
                      <a:lnTo>
                        <a:pt x="284" y="358"/>
                      </a:lnTo>
                      <a:lnTo>
                        <a:pt x="288" y="354"/>
                      </a:lnTo>
                      <a:lnTo>
                        <a:pt x="294" y="349"/>
                      </a:lnTo>
                      <a:lnTo>
                        <a:pt x="298" y="344"/>
                      </a:lnTo>
                      <a:lnTo>
                        <a:pt x="302" y="340"/>
                      </a:lnTo>
                      <a:lnTo>
                        <a:pt x="303" y="333"/>
                      </a:lnTo>
                      <a:lnTo>
                        <a:pt x="309" y="328"/>
                      </a:lnTo>
                      <a:lnTo>
                        <a:pt x="313" y="324"/>
                      </a:lnTo>
                      <a:lnTo>
                        <a:pt x="317" y="314"/>
                      </a:lnTo>
                      <a:lnTo>
                        <a:pt x="324" y="307"/>
                      </a:lnTo>
                      <a:lnTo>
                        <a:pt x="325" y="306"/>
                      </a:lnTo>
                      <a:lnTo>
                        <a:pt x="330" y="299"/>
                      </a:lnTo>
                      <a:lnTo>
                        <a:pt x="336" y="292"/>
                      </a:lnTo>
                      <a:lnTo>
                        <a:pt x="341" y="288"/>
                      </a:lnTo>
                      <a:lnTo>
                        <a:pt x="342" y="281"/>
                      </a:lnTo>
                      <a:lnTo>
                        <a:pt x="346" y="277"/>
                      </a:lnTo>
                      <a:lnTo>
                        <a:pt x="352" y="272"/>
                      </a:lnTo>
                      <a:lnTo>
                        <a:pt x="354" y="266"/>
                      </a:lnTo>
                      <a:lnTo>
                        <a:pt x="358" y="262"/>
                      </a:lnTo>
                      <a:lnTo>
                        <a:pt x="364" y="257"/>
                      </a:lnTo>
                      <a:lnTo>
                        <a:pt x="363" y="253"/>
                      </a:lnTo>
                      <a:lnTo>
                        <a:pt x="367" y="248"/>
                      </a:lnTo>
                      <a:lnTo>
                        <a:pt x="372" y="243"/>
                      </a:lnTo>
                      <a:lnTo>
                        <a:pt x="375" y="237"/>
                      </a:lnTo>
                      <a:lnTo>
                        <a:pt x="379" y="233"/>
                      </a:lnTo>
                      <a:lnTo>
                        <a:pt x="384" y="228"/>
                      </a:lnTo>
                      <a:lnTo>
                        <a:pt x="389" y="224"/>
                      </a:lnTo>
                      <a:lnTo>
                        <a:pt x="389" y="215"/>
                      </a:lnTo>
                      <a:lnTo>
                        <a:pt x="393" y="211"/>
                      </a:lnTo>
                      <a:lnTo>
                        <a:pt x="398" y="206"/>
                      </a:lnTo>
                      <a:lnTo>
                        <a:pt x="400" y="199"/>
                      </a:lnTo>
                      <a:lnTo>
                        <a:pt x="404" y="195"/>
                      </a:lnTo>
                      <a:lnTo>
                        <a:pt x="409" y="189"/>
                      </a:lnTo>
                      <a:lnTo>
                        <a:pt x="412" y="184"/>
                      </a:lnTo>
                      <a:lnTo>
                        <a:pt x="416" y="180"/>
                      </a:lnTo>
                      <a:lnTo>
                        <a:pt x="423" y="173"/>
                      </a:lnTo>
                      <a:lnTo>
                        <a:pt x="427" y="169"/>
                      </a:lnTo>
                      <a:lnTo>
                        <a:pt x="434" y="162"/>
                      </a:lnTo>
                      <a:lnTo>
                        <a:pt x="438" y="158"/>
                      </a:lnTo>
                      <a:lnTo>
                        <a:pt x="444" y="152"/>
                      </a:lnTo>
                      <a:lnTo>
                        <a:pt x="446" y="147"/>
                      </a:lnTo>
                      <a:lnTo>
                        <a:pt x="450" y="143"/>
                      </a:lnTo>
                      <a:lnTo>
                        <a:pt x="456" y="137"/>
                      </a:lnTo>
                      <a:lnTo>
                        <a:pt x="460" y="133"/>
                      </a:lnTo>
                      <a:lnTo>
                        <a:pt x="464" y="129"/>
                      </a:lnTo>
                      <a:lnTo>
                        <a:pt x="468" y="125"/>
                      </a:lnTo>
                      <a:lnTo>
                        <a:pt x="476" y="119"/>
                      </a:lnTo>
                      <a:lnTo>
                        <a:pt x="482" y="114"/>
                      </a:lnTo>
                      <a:lnTo>
                        <a:pt x="490" y="108"/>
                      </a:lnTo>
                      <a:lnTo>
                        <a:pt x="494" y="104"/>
                      </a:lnTo>
                      <a:lnTo>
                        <a:pt x="498" y="100"/>
                      </a:lnTo>
                      <a:lnTo>
                        <a:pt x="505" y="99"/>
                      </a:lnTo>
                      <a:lnTo>
                        <a:pt x="512" y="95"/>
                      </a:lnTo>
                      <a:lnTo>
                        <a:pt x="516" y="91"/>
                      </a:lnTo>
                      <a:lnTo>
                        <a:pt x="526" y="86"/>
                      </a:lnTo>
                      <a:lnTo>
                        <a:pt x="531" y="84"/>
                      </a:lnTo>
                      <a:lnTo>
                        <a:pt x="535" y="80"/>
                      </a:lnTo>
                      <a:lnTo>
                        <a:pt x="544" y="77"/>
                      </a:lnTo>
                      <a:lnTo>
                        <a:pt x="551" y="70"/>
                      </a:lnTo>
                      <a:lnTo>
                        <a:pt x="556" y="67"/>
                      </a:lnTo>
                      <a:lnTo>
                        <a:pt x="560" y="63"/>
                      </a:lnTo>
                      <a:lnTo>
                        <a:pt x="567" y="62"/>
                      </a:lnTo>
                      <a:lnTo>
                        <a:pt x="575" y="56"/>
                      </a:lnTo>
                      <a:lnTo>
                        <a:pt x="581" y="51"/>
                      </a:lnTo>
                      <a:lnTo>
                        <a:pt x="588" y="49"/>
                      </a:lnTo>
                      <a:lnTo>
                        <a:pt x="594" y="48"/>
                      </a:lnTo>
                      <a:lnTo>
                        <a:pt x="599" y="44"/>
                      </a:lnTo>
                      <a:lnTo>
                        <a:pt x="604" y="38"/>
                      </a:lnTo>
                      <a:lnTo>
                        <a:pt x="612" y="38"/>
                      </a:lnTo>
                      <a:lnTo>
                        <a:pt x="619" y="32"/>
                      </a:lnTo>
                      <a:lnTo>
                        <a:pt x="625" y="29"/>
                      </a:lnTo>
                      <a:lnTo>
                        <a:pt x="629" y="25"/>
                      </a:lnTo>
                      <a:lnTo>
                        <a:pt x="637" y="22"/>
                      </a:lnTo>
                      <a:lnTo>
                        <a:pt x="645" y="16"/>
                      </a:lnTo>
                      <a:lnTo>
                        <a:pt x="652" y="15"/>
                      </a:lnTo>
                      <a:lnTo>
                        <a:pt x="658" y="12"/>
                      </a:lnTo>
                      <a:lnTo>
                        <a:pt x="667" y="8"/>
                      </a:lnTo>
                      <a:lnTo>
                        <a:pt x="674" y="7"/>
                      </a:lnTo>
                      <a:lnTo>
                        <a:pt x="682" y="1"/>
                      </a:lnTo>
                      <a:lnTo>
                        <a:pt x="688" y="1"/>
                      </a:lnTo>
                      <a:lnTo>
                        <a:pt x="692" y="0"/>
                      </a:lnTo>
                      <a:lnTo>
                        <a:pt x="700" y="5"/>
                      </a:lnTo>
                      <a:lnTo>
                        <a:pt x="704" y="10"/>
                      </a:lnTo>
                      <a:lnTo>
                        <a:pt x="706" y="11"/>
                      </a:lnTo>
                      <a:lnTo>
                        <a:pt x="711" y="16"/>
                      </a:lnTo>
                      <a:lnTo>
                        <a:pt x="715" y="20"/>
                      </a:lnTo>
                      <a:lnTo>
                        <a:pt x="719" y="25"/>
                      </a:lnTo>
                      <a:lnTo>
                        <a:pt x="723" y="29"/>
                      </a:lnTo>
                      <a:lnTo>
                        <a:pt x="727" y="33"/>
                      </a:lnTo>
                      <a:lnTo>
                        <a:pt x="732" y="37"/>
                      </a:lnTo>
                      <a:lnTo>
                        <a:pt x="734" y="40"/>
                      </a:lnTo>
                      <a:lnTo>
                        <a:pt x="740" y="45"/>
                      </a:lnTo>
                      <a:lnTo>
                        <a:pt x="744" y="49"/>
                      </a:lnTo>
                      <a:lnTo>
                        <a:pt x="747" y="52"/>
                      </a:lnTo>
                      <a:lnTo>
                        <a:pt x="751" y="56"/>
                      </a:lnTo>
                      <a:lnTo>
                        <a:pt x="753" y="59"/>
                      </a:lnTo>
                      <a:lnTo>
                        <a:pt x="759" y="64"/>
                      </a:lnTo>
                      <a:lnTo>
                        <a:pt x="763" y="68"/>
                      </a:lnTo>
                      <a:lnTo>
                        <a:pt x="766" y="71"/>
                      </a:lnTo>
                      <a:lnTo>
                        <a:pt x="770" y="75"/>
                      </a:lnTo>
                      <a:lnTo>
                        <a:pt x="773" y="78"/>
                      </a:lnTo>
                      <a:lnTo>
                        <a:pt x="777" y="82"/>
                      </a:lnTo>
                      <a:lnTo>
                        <a:pt x="781" y="86"/>
                      </a:lnTo>
                      <a:lnTo>
                        <a:pt x="782" y="88"/>
                      </a:lnTo>
                      <a:lnTo>
                        <a:pt x="786" y="92"/>
                      </a:lnTo>
                      <a:lnTo>
                        <a:pt x="790" y="96"/>
                      </a:lnTo>
                      <a:lnTo>
                        <a:pt x="795" y="100"/>
                      </a:lnTo>
                      <a:lnTo>
                        <a:pt x="800" y="105"/>
                      </a:lnTo>
                      <a:lnTo>
                        <a:pt x="804" y="110"/>
                      </a:lnTo>
                      <a:lnTo>
                        <a:pt x="808" y="114"/>
                      </a:lnTo>
                      <a:lnTo>
                        <a:pt x="812" y="118"/>
                      </a:lnTo>
                      <a:lnTo>
                        <a:pt x="818" y="123"/>
                      </a:lnTo>
                      <a:lnTo>
                        <a:pt x="825" y="116"/>
                      </a:lnTo>
                    </a:path>
                  </a:pathLst>
                </a:custGeom>
                <a:solidFill>
                  <a:srgbClr val="9B9B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998" name="Freeform 815">
                  <a:extLst>
                    <a:ext uri="{FF2B5EF4-FFF2-40B4-BE49-F238E27FC236}">
                      <a16:creationId xmlns:a16="http://schemas.microsoft.com/office/drawing/2014/main" id="{A4C9291D-DED7-4FC7-BB15-48F493A1FD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12" y="2326"/>
                  <a:ext cx="769" cy="823"/>
                </a:xfrm>
                <a:custGeom>
                  <a:avLst/>
                  <a:gdLst>
                    <a:gd name="T0" fmla="*/ 12 w 769"/>
                    <a:gd name="T1" fmla="*/ 703 h 823"/>
                    <a:gd name="T2" fmla="*/ 30 w 769"/>
                    <a:gd name="T3" fmla="*/ 721 h 823"/>
                    <a:gd name="T4" fmla="*/ 45 w 769"/>
                    <a:gd name="T5" fmla="*/ 736 h 823"/>
                    <a:gd name="T6" fmla="*/ 62 w 769"/>
                    <a:gd name="T7" fmla="*/ 752 h 823"/>
                    <a:gd name="T8" fmla="*/ 77 w 769"/>
                    <a:gd name="T9" fmla="*/ 767 h 823"/>
                    <a:gd name="T10" fmla="*/ 92 w 769"/>
                    <a:gd name="T11" fmla="*/ 782 h 823"/>
                    <a:gd name="T12" fmla="*/ 106 w 769"/>
                    <a:gd name="T13" fmla="*/ 796 h 823"/>
                    <a:gd name="T14" fmla="*/ 123 w 769"/>
                    <a:gd name="T15" fmla="*/ 814 h 823"/>
                    <a:gd name="T16" fmla="*/ 144 w 769"/>
                    <a:gd name="T17" fmla="*/ 813 h 823"/>
                    <a:gd name="T18" fmla="*/ 169 w 769"/>
                    <a:gd name="T19" fmla="*/ 802 h 823"/>
                    <a:gd name="T20" fmla="*/ 188 w 769"/>
                    <a:gd name="T21" fmla="*/ 788 h 823"/>
                    <a:gd name="T22" fmla="*/ 210 w 769"/>
                    <a:gd name="T23" fmla="*/ 774 h 823"/>
                    <a:gd name="T24" fmla="*/ 232 w 769"/>
                    <a:gd name="T25" fmla="*/ 760 h 823"/>
                    <a:gd name="T26" fmla="*/ 250 w 769"/>
                    <a:gd name="T27" fmla="*/ 743 h 823"/>
                    <a:gd name="T28" fmla="*/ 270 w 769"/>
                    <a:gd name="T29" fmla="*/ 722 h 823"/>
                    <a:gd name="T30" fmla="*/ 288 w 769"/>
                    <a:gd name="T31" fmla="*/ 704 h 823"/>
                    <a:gd name="T32" fmla="*/ 306 w 769"/>
                    <a:gd name="T33" fmla="*/ 686 h 823"/>
                    <a:gd name="T34" fmla="*/ 324 w 769"/>
                    <a:gd name="T35" fmla="*/ 668 h 823"/>
                    <a:gd name="T36" fmla="*/ 342 w 769"/>
                    <a:gd name="T37" fmla="*/ 645 h 823"/>
                    <a:gd name="T38" fmla="*/ 358 w 769"/>
                    <a:gd name="T39" fmla="*/ 626 h 823"/>
                    <a:gd name="T40" fmla="*/ 374 w 769"/>
                    <a:gd name="T41" fmla="*/ 596 h 823"/>
                    <a:gd name="T42" fmla="*/ 388 w 769"/>
                    <a:gd name="T43" fmla="*/ 574 h 823"/>
                    <a:gd name="T44" fmla="*/ 403 w 769"/>
                    <a:gd name="T45" fmla="*/ 550 h 823"/>
                    <a:gd name="T46" fmla="*/ 420 w 769"/>
                    <a:gd name="T47" fmla="*/ 529 h 823"/>
                    <a:gd name="T48" fmla="*/ 440 w 769"/>
                    <a:gd name="T49" fmla="*/ 513 h 823"/>
                    <a:gd name="T50" fmla="*/ 461 w 769"/>
                    <a:gd name="T51" fmla="*/ 496 h 823"/>
                    <a:gd name="T52" fmla="*/ 487 w 769"/>
                    <a:gd name="T53" fmla="*/ 480 h 823"/>
                    <a:gd name="T54" fmla="*/ 506 w 769"/>
                    <a:gd name="T55" fmla="*/ 464 h 823"/>
                    <a:gd name="T56" fmla="*/ 525 w 769"/>
                    <a:gd name="T57" fmla="*/ 450 h 823"/>
                    <a:gd name="T58" fmla="*/ 545 w 769"/>
                    <a:gd name="T59" fmla="*/ 434 h 823"/>
                    <a:gd name="T60" fmla="*/ 569 w 769"/>
                    <a:gd name="T61" fmla="*/ 423 h 823"/>
                    <a:gd name="T62" fmla="*/ 589 w 769"/>
                    <a:gd name="T63" fmla="*/ 406 h 823"/>
                    <a:gd name="T64" fmla="*/ 611 w 769"/>
                    <a:gd name="T65" fmla="*/ 384 h 823"/>
                    <a:gd name="T66" fmla="*/ 634 w 769"/>
                    <a:gd name="T67" fmla="*/ 369 h 823"/>
                    <a:gd name="T68" fmla="*/ 649 w 769"/>
                    <a:gd name="T69" fmla="*/ 346 h 823"/>
                    <a:gd name="T70" fmla="*/ 668 w 769"/>
                    <a:gd name="T71" fmla="*/ 324 h 823"/>
                    <a:gd name="T72" fmla="*/ 682 w 769"/>
                    <a:gd name="T73" fmla="*/ 297 h 823"/>
                    <a:gd name="T74" fmla="*/ 698 w 769"/>
                    <a:gd name="T75" fmla="*/ 272 h 823"/>
                    <a:gd name="T76" fmla="*/ 711 w 769"/>
                    <a:gd name="T77" fmla="*/ 246 h 823"/>
                    <a:gd name="T78" fmla="*/ 724 w 769"/>
                    <a:gd name="T79" fmla="*/ 224 h 823"/>
                    <a:gd name="T80" fmla="*/ 740 w 769"/>
                    <a:gd name="T81" fmla="*/ 198 h 823"/>
                    <a:gd name="T82" fmla="*/ 753 w 769"/>
                    <a:gd name="T83" fmla="*/ 170 h 823"/>
                    <a:gd name="T84" fmla="*/ 767 w 769"/>
                    <a:gd name="T85" fmla="*/ 140 h 823"/>
                    <a:gd name="T86" fmla="*/ 759 w 769"/>
                    <a:gd name="T87" fmla="*/ 118 h 823"/>
                    <a:gd name="T88" fmla="*/ 744 w 769"/>
                    <a:gd name="T89" fmla="*/ 103 h 823"/>
                    <a:gd name="T90" fmla="*/ 729 w 769"/>
                    <a:gd name="T91" fmla="*/ 88 h 823"/>
                    <a:gd name="T92" fmla="*/ 711 w 769"/>
                    <a:gd name="T93" fmla="*/ 70 h 823"/>
                    <a:gd name="T94" fmla="*/ 697 w 769"/>
                    <a:gd name="T95" fmla="*/ 57 h 823"/>
                    <a:gd name="T96" fmla="*/ 682 w 769"/>
                    <a:gd name="T97" fmla="*/ 41 h 823"/>
                    <a:gd name="T98" fmla="*/ 667 w 769"/>
                    <a:gd name="T99" fmla="*/ 26 h 823"/>
                    <a:gd name="T100" fmla="*/ 651 w 769"/>
                    <a:gd name="T101" fmla="*/ 10 h 823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</a:gdLst>
                  <a:ahLst/>
                  <a:cxnLst>
                    <a:cxn ang="T102">
                      <a:pos x="T0" y="T1"/>
                    </a:cxn>
                    <a:cxn ang="T103">
                      <a:pos x="T2" y="T3"/>
                    </a:cxn>
                    <a:cxn ang="T104">
                      <a:pos x="T4" y="T5"/>
                    </a:cxn>
                    <a:cxn ang="T105">
                      <a:pos x="T6" y="T7"/>
                    </a:cxn>
                    <a:cxn ang="T106">
                      <a:pos x="T8" y="T9"/>
                    </a:cxn>
                    <a:cxn ang="T107">
                      <a:pos x="T10" y="T11"/>
                    </a:cxn>
                    <a:cxn ang="T108">
                      <a:pos x="T12" y="T13"/>
                    </a:cxn>
                    <a:cxn ang="T109">
                      <a:pos x="T14" y="T15"/>
                    </a:cxn>
                    <a:cxn ang="T110">
                      <a:pos x="T16" y="T17"/>
                    </a:cxn>
                    <a:cxn ang="T111">
                      <a:pos x="T18" y="T19"/>
                    </a:cxn>
                    <a:cxn ang="T112">
                      <a:pos x="T20" y="T21"/>
                    </a:cxn>
                    <a:cxn ang="T113">
                      <a:pos x="T22" y="T23"/>
                    </a:cxn>
                    <a:cxn ang="T114">
                      <a:pos x="T24" y="T25"/>
                    </a:cxn>
                    <a:cxn ang="T115">
                      <a:pos x="T26" y="T27"/>
                    </a:cxn>
                    <a:cxn ang="T116">
                      <a:pos x="T28" y="T29"/>
                    </a:cxn>
                    <a:cxn ang="T117">
                      <a:pos x="T30" y="T31"/>
                    </a:cxn>
                    <a:cxn ang="T118">
                      <a:pos x="T32" y="T33"/>
                    </a:cxn>
                    <a:cxn ang="T119">
                      <a:pos x="T34" y="T35"/>
                    </a:cxn>
                    <a:cxn ang="T120">
                      <a:pos x="T36" y="T37"/>
                    </a:cxn>
                    <a:cxn ang="T121">
                      <a:pos x="T38" y="T39"/>
                    </a:cxn>
                    <a:cxn ang="T122">
                      <a:pos x="T40" y="T41"/>
                    </a:cxn>
                    <a:cxn ang="T123">
                      <a:pos x="T42" y="T43"/>
                    </a:cxn>
                    <a:cxn ang="T124">
                      <a:pos x="T44" y="T45"/>
                    </a:cxn>
                    <a:cxn ang="T125">
                      <a:pos x="T46" y="T47"/>
                    </a:cxn>
                    <a:cxn ang="T126">
                      <a:pos x="T48" y="T49"/>
                    </a:cxn>
                    <a:cxn ang="T127">
                      <a:pos x="T50" y="T51"/>
                    </a:cxn>
                    <a:cxn ang="T128">
                      <a:pos x="T52" y="T53"/>
                    </a:cxn>
                    <a:cxn ang="T129">
                      <a:pos x="T54" y="T55"/>
                    </a:cxn>
                    <a:cxn ang="T130">
                      <a:pos x="T56" y="T57"/>
                    </a:cxn>
                    <a:cxn ang="T131">
                      <a:pos x="T58" y="T59"/>
                    </a:cxn>
                    <a:cxn ang="T132">
                      <a:pos x="T60" y="T61"/>
                    </a:cxn>
                    <a:cxn ang="T133">
                      <a:pos x="T62" y="T63"/>
                    </a:cxn>
                    <a:cxn ang="T134">
                      <a:pos x="T64" y="T65"/>
                    </a:cxn>
                    <a:cxn ang="T135">
                      <a:pos x="T66" y="T67"/>
                    </a:cxn>
                    <a:cxn ang="T136">
                      <a:pos x="T68" y="T69"/>
                    </a:cxn>
                    <a:cxn ang="T137">
                      <a:pos x="T70" y="T71"/>
                    </a:cxn>
                    <a:cxn ang="T138">
                      <a:pos x="T72" y="T73"/>
                    </a:cxn>
                    <a:cxn ang="T139">
                      <a:pos x="T74" y="T75"/>
                    </a:cxn>
                    <a:cxn ang="T140">
                      <a:pos x="T76" y="T77"/>
                    </a:cxn>
                    <a:cxn ang="T141">
                      <a:pos x="T78" y="T79"/>
                    </a:cxn>
                    <a:cxn ang="T142">
                      <a:pos x="T80" y="T81"/>
                    </a:cxn>
                    <a:cxn ang="T143">
                      <a:pos x="T82" y="T83"/>
                    </a:cxn>
                    <a:cxn ang="T144">
                      <a:pos x="T84" y="T85"/>
                    </a:cxn>
                    <a:cxn ang="T145">
                      <a:pos x="T86" y="T87"/>
                    </a:cxn>
                    <a:cxn ang="T146">
                      <a:pos x="T88" y="T89"/>
                    </a:cxn>
                    <a:cxn ang="T147">
                      <a:pos x="T90" y="T91"/>
                    </a:cxn>
                    <a:cxn ang="T148">
                      <a:pos x="T92" y="T93"/>
                    </a:cxn>
                    <a:cxn ang="T149">
                      <a:pos x="T94" y="T95"/>
                    </a:cxn>
                    <a:cxn ang="T150">
                      <a:pos x="T96" y="T97"/>
                    </a:cxn>
                    <a:cxn ang="T151">
                      <a:pos x="T98" y="T99"/>
                    </a:cxn>
                    <a:cxn ang="T152">
                      <a:pos x="T100" y="T101"/>
                    </a:cxn>
                  </a:cxnLst>
                  <a:rect l="0" t="0" r="r" b="b"/>
                  <a:pathLst>
                    <a:path w="769" h="823">
                      <a:moveTo>
                        <a:pt x="0" y="691"/>
                      </a:moveTo>
                      <a:lnTo>
                        <a:pt x="4" y="695"/>
                      </a:lnTo>
                      <a:lnTo>
                        <a:pt x="8" y="699"/>
                      </a:lnTo>
                      <a:lnTo>
                        <a:pt x="12" y="703"/>
                      </a:lnTo>
                      <a:lnTo>
                        <a:pt x="19" y="710"/>
                      </a:lnTo>
                      <a:lnTo>
                        <a:pt x="21" y="711"/>
                      </a:lnTo>
                      <a:lnTo>
                        <a:pt x="26" y="717"/>
                      </a:lnTo>
                      <a:lnTo>
                        <a:pt x="30" y="721"/>
                      </a:lnTo>
                      <a:lnTo>
                        <a:pt x="34" y="725"/>
                      </a:lnTo>
                      <a:lnTo>
                        <a:pt x="38" y="729"/>
                      </a:lnTo>
                      <a:lnTo>
                        <a:pt x="43" y="733"/>
                      </a:lnTo>
                      <a:lnTo>
                        <a:pt x="45" y="736"/>
                      </a:lnTo>
                      <a:lnTo>
                        <a:pt x="49" y="740"/>
                      </a:lnTo>
                      <a:lnTo>
                        <a:pt x="53" y="744"/>
                      </a:lnTo>
                      <a:lnTo>
                        <a:pt x="58" y="748"/>
                      </a:lnTo>
                      <a:lnTo>
                        <a:pt x="62" y="752"/>
                      </a:lnTo>
                      <a:lnTo>
                        <a:pt x="66" y="756"/>
                      </a:lnTo>
                      <a:lnTo>
                        <a:pt x="70" y="761"/>
                      </a:lnTo>
                      <a:lnTo>
                        <a:pt x="73" y="763"/>
                      </a:lnTo>
                      <a:lnTo>
                        <a:pt x="77" y="767"/>
                      </a:lnTo>
                      <a:lnTo>
                        <a:pt x="81" y="772"/>
                      </a:lnTo>
                      <a:lnTo>
                        <a:pt x="85" y="776"/>
                      </a:lnTo>
                      <a:lnTo>
                        <a:pt x="86" y="777"/>
                      </a:lnTo>
                      <a:lnTo>
                        <a:pt x="92" y="782"/>
                      </a:lnTo>
                      <a:lnTo>
                        <a:pt x="93" y="784"/>
                      </a:lnTo>
                      <a:lnTo>
                        <a:pt x="100" y="791"/>
                      </a:lnTo>
                      <a:lnTo>
                        <a:pt x="101" y="792"/>
                      </a:lnTo>
                      <a:lnTo>
                        <a:pt x="106" y="796"/>
                      </a:lnTo>
                      <a:lnTo>
                        <a:pt x="108" y="799"/>
                      </a:lnTo>
                      <a:lnTo>
                        <a:pt x="111" y="802"/>
                      </a:lnTo>
                      <a:lnTo>
                        <a:pt x="117" y="807"/>
                      </a:lnTo>
                      <a:lnTo>
                        <a:pt x="123" y="814"/>
                      </a:lnTo>
                      <a:lnTo>
                        <a:pt x="125" y="815"/>
                      </a:lnTo>
                      <a:lnTo>
                        <a:pt x="132" y="822"/>
                      </a:lnTo>
                      <a:lnTo>
                        <a:pt x="141" y="813"/>
                      </a:lnTo>
                      <a:lnTo>
                        <a:pt x="144" y="813"/>
                      </a:lnTo>
                      <a:lnTo>
                        <a:pt x="152" y="810"/>
                      </a:lnTo>
                      <a:lnTo>
                        <a:pt x="159" y="808"/>
                      </a:lnTo>
                      <a:lnTo>
                        <a:pt x="163" y="804"/>
                      </a:lnTo>
                      <a:lnTo>
                        <a:pt x="169" y="802"/>
                      </a:lnTo>
                      <a:lnTo>
                        <a:pt x="174" y="796"/>
                      </a:lnTo>
                      <a:lnTo>
                        <a:pt x="178" y="792"/>
                      </a:lnTo>
                      <a:lnTo>
                        <a:pt x="184" y="792"/>
                      </a:lnTo>
                      <a:lnTo>
                        <a:pt x="188" y="788"/>
                      </a:lnTo>
                      <a:lnTo>
                        <a:pt x="193" y="785"/>
                      </a:lnTo>
                      <a:lnTo>
                        <a:pt x="199" y="780"/>
                      </a:lnTo>
                      <a:lnTo>
                        <a:pt x="206" y="778"/>
                      </a:lnTo>
                      <a:lnTo>
                        <a:pt x="210" y="774"/>
                      </a:lnTo>
                      <a:lnTo>
                        <a:pt x="215" y="771"/>
                      </a:lnTo>
                      <a:lnTo>
                        <a:pt x="221" y="766"/>
                      </a:lnTo>
                      <a:lnTo>
                        <a:pt x="225" y="762"/>
                      </a:lnTo>
                      <a:lnTo>
                        <a:pt x="232" y="760"/>
                      </a:lnTo>
                      <a:lnTo>
                        <a:pt x="236" y="756"/>
                      </a:lnTo>
                      <a:lnTo>
                        <a:pt x="241" y="751"/>
                      </a:lnTo>
                      <a:lnTo>
                        <a:pt x="245" y="747"/>
                      </a:lnTo>
                      <a:lnTo>
                        <a:pt x="250" y="743"/>
                      </a:lnTo>
                      <a:lnTo>
                        <a:pt x="255" y="737"/>
                      </a:lnTo>
                      <a:lnTo>
                        <a:pt x="259" y="733"/>
                      </a:lnTo>
                      <a:lnTo>
                        <a:pt x="266" y="726"/>
                      </a:lnTo>
                      <a:lnTo>
                        <a:pt x="270" y="722"/>
                      </a:lnTo>
                      <a:lnTo>
                        <a:pt x="274" y="718"/>
                      </a:lnTo>
                      <a:lnTo>
                        <a:pt x="280" y="712"/>
                      </a:lnTo>
                      <a:lnTo>
                        <a:pt x="284" y="708"/>
                      </a:lnTo>
                      <a:lnTo>
                        <a:pt x="288" y="704"/>
                      </a:lnTo>
                      <a:lnTo>
                        <a:pt x="292" y="700"/>
                      </a:lnTo>
                      <a:lnTo>
                        <a:pt x="298" y="695"/>
                      </a:lnTo>
                      <a:lnTo>
                        <a:pt x="302" y="690"/>
                      </a:lnTo>
                      <a:lnTo>
                        <a:pt x="306" y="686"/>
                      </a:lnTo>
                      <a:lnTo>
                        <a:pt x="311" y="681"/>
                      </a:lnTo>
                      <a:lnTo>
                        <a:pt x="315" y="677"/>
                      </a:lnTo>
                      <a:lnTo>
                        <a:pt x="320" y="673"/>
                      </a:lnTo>
                      <a:lnTo>
                        <a:pt x="324" y="668"/>
                      </a:lnTo>
                      <a:lnTo>
                        <a:pt x="326" y="660"/>
                      </a:lnTo>
                      <a:lnTo>
                        <a:pt x="331" y="656"/>
                      </a:lnTo>
                      <a:lnTo>
                        <a:pt x="337" y="649"/>
                      </a:lnTo>
                      <a:lnTo>
                        <a:pt x="342" y="645"/>
                      </a:lnTo>
                      <a:lnTo>
                        <a:pt x="346" y="641"/>
                      </a:lnTo>
                      <a:lnTo>
                        <a:pt x="350" y="634"/>
                      </a:lnTo>
                      <a:lnTo>
                        <a:pt x="354" y="630"/>
                      </a:lnTo>
                      <a:lnTo>
                        <a:pt x="358" y="626"/>
                      </a:lnTo>
                      <a:lnTo>
                        <a:pt x="358" y="620"/>
                      </a:lnTo>
                      <a:lnTo>
                        <a:pt x="365" y="614"/>
                      </a:lnTo>
                      <a:lnTo>
                        <a:pt x="370" y="605"/>
                      </a:lnTo>
                      <a:lnTo>
                        <a:pt x="374" y="596"/>
                      </a:lnTo>
                      <a:lnTo>
                        <a:pt x="377" y="590"/>
                      </a:lnTo>
                      <a:lnTo>
                        <a:pt x="381" y="586"/>
                      </a:lnTo>
                      <a:lnTo>
                        <a:pt x="383" y="579"/>
                      </a:lnTo>
                      <a:lnTo>
                        <a:pt x="388" y="574"/>
                      </a:lnTo>
                      <a:lnTo>
                        <a:pt x="392" y="564"/>
                      </a:lnTo>
                      <a:lnTo>
                        <a:pt x="396" y="560"/>
                      </a:lnTo>
                      <a:lnTo>
                        <a:pt x="399" y="555"/>
                      </a:lnTo>
                      <a:lnTo>
                        <a:pt x="403" y="550"/>
                      </a:lnTo>
                      <a:lnTo>
                        <a:pt x="406" y="542"/>
                      </a:lnTo>
                      <a:lnTo>
                        <a:pt x="410" y="538"/>
                      </a:lnTo>
                      <a:lnTo>
                        <a:pt x="414" y="534"/>
                      </a:lnTo>
                      <a:lnTo>
                        <a:pt x="420" y="529"/>
                      </a:lnTo>
                      <a:lnTo>
                        <a:pt x="424" y="524"/>
                      </a:lnTo>
                      <a:lnTo>
                        <a:pt x="428" y="520"/>
                      </a:lnTo>
                      <a:lnTo>
                        <a:pt x="435" y="519"/>
                      </a:lnTo>
                      <a:lnTo>
                        <a:pt x="440" y="513"/>
                      </a:lnTo>
                      <a:lnTo>
                        <a:pt x="445" y="509"/>
                      </a:lnTo>
                      <a:lnTo>
                        <a:pt x="453" y="504"/>
                      </a:lnTo>
                      <a:lnTo>
                        <a:pt x="460" y="497"/>
                      </a:lnTo>
                      <a:lnTo>
                        <a:pt x="461" y="496"/>
                      </a:lnTo>
                      <a:lnTo>
                        <a:pt x="469" y="493"/>
                      </a:lnTo>
                      <a:lnTo>
                        <a:pt x="476" y="486"/>
                      </a:lnTo>
                      <a:lnTo>
                        <a:pt x="480" y="482"/>
                      </a:lnTo>
                      <a:lnTo>
                        <a:pt x="487" y="480"/>
                      </a:lnTo>
                      <a:lnTo>
                        <a:pt x="491" y="476"/>
                      </a:lnTo>
                      <a:lnTo>
                        <a:pt x="497" y="471"/>
                      </a:lnTo>
                      <a:lnTo>
                        <a:pt x="502" y="468"/>
                      </a:lnTo>
                      <a:lnTo>
                        <a:pt x="506" y="464"/>
                      </a:lnTo>
                      <a:lnTo>
                        <a:pt x="512" y="459"/>
                      </a:lnTo>
                      <a:lnTo>
                        <a:pt x="516" y="460"/>
                      </a:lnTo>
                      <a:lnTo>
                        <a:pt x="520" y="456"/>
                      </a:lnTo>
                      <a:lnTo>
                        <a:pt x="525" y="450"/>
                      </a:lnTo>
                      <a:lnTo>
                        <a:pt x="531" y="448"/>
                      </a:lnTo>
                      <a:lnTo>
                        <a:pt x="535" y="443"/>
                      </a:lnTo>
                      <a:lnTo>
                        <a:pt x="541" y="438"/>
                      </a:lnTo>
                      <a:lnTo>
                        <a:pt x="545" y="434"/>
                      </a:lnTo>
                      <a:lnTo>
                        <a:pt x="553" y="434"/>
                      </a:lnTo>
                      <a:lnTo>
                        <a:pt x="557" y="430"/>
                      </a:lnTo>
                      <a:lnTo>
                        <a:pt x="563" y="424"/>
                      </a:lnTo>
                      <a:lnTo>
                        <a:pt x="569" y="423"/>
                      </a:lnTo>
                      <a:lnTo>
                        <a:pt x="573" y="419"/>
                      </a:lnTo>
                      <a:lnTo>
                        <a:pt x="579" y="413"/>
                      </a:lnTo>
                      <a:lnTo>
                        <a:pt x="584" y="410"/>
                      </a:lnTo>
                      <a:lnTo>
                        <a:pt x="589" y="406"/>
                      </a:lnTo>
                      <a:lnTo>
                        <a:pt x="595" y="399"/>
                      </a:lnTo>
                      <a:lnTo>
                        <a:pt x="600" y="395"/>
                      </a:lnTo>
                      <a:lnTo>
                        <a:pt x="606" y="388"/>
                      </a:lnTo>
                      <a:lnTo>
                        <a:pt x="611" y="384"/>
                      </a:lnTo>
                      <a:lnTo>
                        <a:pt x="616" y="379"/>
                      </a:lnTo>
                      <a:lnTo>
                        <a:pt x="624" y="379"/>
                      </a:lnTo>
                      <a:lnTo>
                        <a:pt x="628" y="375"/>
                      </a:lnTo>
                      <a:lnTo>
                        <a:pt x="634" y="369"/>
                      </a:lnTo>
                      <a:lnTo>
                        <a:pt x="638" y="365"/>
                      </a:lnTo>
                      <a:lnTo>
                        <a:pt x="642" y="361"/>
                      </a:lnTo>
                      <a:lnTo>
                        <a:pt x="646" y="357"/>
                      </a:lnTo>
                      <a:lnTo>
                        <a:pt x="649" y="346"/>
                      </a:lnTo>
                      <a:lnTo>
                        <a:pt x="654" y="340"/>
                      </a:lnTo>
                      <a:lnTo>
                        <a:pt x="660" y="332"/>
                      </a:lnTo>
                      <a:lnTo>
                        <a:pt x="664" y="328"/>
                      </a:lnTo>
                      <a:lnTo>
                        <a:pt x="668" y="324"/>
                      </a:lnTo>
                      <a:lnTo>
                        <a:pt x="670" y="317"/>
                      </a:lnTo>
                      <a:lnTo>
                        <a:pt x="674" y="310"/>
                      </a:lnTo>
                      <a:lnTo>
                        <a:pt x="678" y="306"/>
                      </a:lnTo>
                      <a:lnTo>
                        <a:pt x="682" y="297"/>
                      </a:lnTo>
                      <a:lnTo>
                        <a:pt x="685" y="291"/>
                      </a:lnTo>
                      <a:lnTo>
                        <a:pt x="689" y="287"/>
                      </a:lnTo>
                      <a:lnTo>
                        <a:pt x="692" y="279"/>
                      </a:lnTo>
                      <a:lnTo>
                        <a:pt x="698" y="272"/>
                      </a:lnTo>
                      <a:lnTo>
                        <a:pt x="701" y="266"/>
                      </a:lnTo>
                      <a:lnTo>
                        <a:pt x="705" y="262"/>
                      </a:lnTo>
                      <a:lnTo>
                        <a:pt x="707" y="255"/>
                      </a:lnTo>
                      <a:lnTo>
                        <a:pt x="711" y="246"/>
                      </a:lnTo>
                      <a:lnTo>
                        <a:pt x="716" y="240"/>
                      </a:lnTo>
                      <a:lnTo>
                        <a:pt x="719" y="235"/>
                      </a:lnTo>
                      <a:lnTo>
                        <a:pt x="720" y="228"/>
                      </a:lnTo>
                      <a:lnTo>
                        <a:pt x="724" y="224"/>
                      </a:lnTo>
                      <a:lnTo>
                        <a:pt x="730" y="218"/>
                      </a:lnTo>
                      <a:lnTo>
                        <a:pt x="730" y="210"/>
                      </a:lnTo>
                      <a:lnTo>
                        <a:pt x="737" y="203"/>
                      </a:lnTo>
                      <a:lnTo>
                        <a:pt x="740" y="198"/>
                      </a:lnTo>
                      <a:lnTo>
                        <a:pt x="744" y="194"/>
                      </a:lnTo>
                      <a:lnTo>
                        <a:pt x="746" y="185"/>
                      </a:lnTo>
                      <a:lnTo>
                        <a:pt x="752" y="177"/>
                      </a:lnTo>
                      <a:lnTo>
                        <a:pt x="753" y="170"/>
                      </a:lnTo>
                      <a:lnTo>
                        <a:pt x="756" y="165"/>
                      </a:lnTo>
                      <a:lnTo>
                        <a:pt x="759" y="154"/>
                      </a:lnTo>
                      <a:lnTo>
                        <a:pt x="762" y="148"/>
                      </a:lnTo>
                      <a:lnTo>
                        <a:pt x="767" y="140"/>
                      </a:lnTo>
                      <a:lnTo>
                        <a:pt x="767" y="135"/>
                      </a:lnTo>
                      <a:lnTo>
                        <a:pt x="768" y="131"/>
                      </a:lnTo>
                      <a:lnTo>
                        <a:pt x="763" y="122"/>
                      </a:lnTo>
                      <a:lnTo>
                        <a:pt x="759" y="118"/>
                      </a:lnTo>
                      <a:lnTo>
                        <a:pt x="757" y="117"/>
                      </a:lnTo>
                      <a:lnTo>
                        <a:pt x="752" y="111"/>
                      </a:lnTo>
                      <a:lnTo>
                        <a:pt x="748" y="107"/>
                      </a:lnTo>
                      <a:lnTo>
                        <a:pt x="744" y="103"/>
                      </a:lnTo>
                      <a:lnTo>
                        <a:pt x="740" y="99"/>
                      </a:lnTo>
                      <a:lnTo>
                        <a:pt x="736" y="95"/>
                      </a:lnTo>
                      <a:lnTo>
                        <a:pt x="731" y="91"/>
                      </a:lnTo>
                      <a:lnTo>
                        <a:pt x="729" y="88"/>
                      </a:lnTo>
                      <a:lnTo>
                        <a:pt x="723" y="83"/>
                      </a:lnTo>
                      <a:lnTo>
                        <a:pt x="719" y="78"/>
                      </a:lnTo>
                      <a:lnTo>
                        <a:pt x="716" y="76"/>
                      </a:lnTo>
                      <a:lnTo>
                        <a:pt x="711" y="70"/>
                      </a:lnTo>
                      <a:lnTo>
                        <a:pt x="710" y="69"/>
                      </a:lnTo>
                      <a:lnTo>
                        <a:pt x="704" y="63"/>
                      </a:lnTo>
                      <a:lnTo>
                        <a:pt x="700" y="59"/>
                      </a:lnTo>
                      <a:lnTo>
                        <a:pt x="697" y="57"/>
                      </a:lnTo>
                      <a:lnTo>
                        <a:pt x="693" y="52"/>
                      </a:lnTo>
                      <a:lnTo>
                        <a:pt x="692" y="51"/>
                      </a:lnTo>
                      <a:lnTo>
                        <a:pt x="686" y="46"/>
                      </a:lnTo>
                      <a:lnTo>
                        <a:pt x="682" y="41"/>
                      </a:lnTo>
                      <a:lnTo>
                        <a:pt x="681" y="40"/>
                      </a:lnTo>
                      <a:lnTo>
                        <a:pt x="677" y="36"/>
                      </a:lnTo>
                      <a:lnTo>
                        <a:pt x="673" y="32"/>
                      </a:lnTo>
                      <a:lnTo>
                        <a:pt x="667" y="26"/>
                      </a:lnTo>
                      <a:lnTo>
                        <a:pt x="663" y="22"/>
                      </a:lnTo>
                      <a:lnTo>
                        <a:pt x="659" y="18"/>
                      </a:lnTo>
                      <a:lnTo>
                        <a:pt x="655" y="14"/>
                      </a:lnTo>
                      <a:lnTo>
                        <a:pt x="651" y="10"/>
                      </a:lnTo>
                      <a:lnTo>
                        <a:pt x="648" y="7"/>
                      </a:lnTo>
                      <a:lnTo>
                        <a:pt x="655" y="0"/>
                      </a:lnTo>
                    </a:path>
                  </a:pathLst>
                </a:custGeom>
                <a:solidFill>
                  <a:srgbClr val="9B9B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967" name="AutoShape 816">
                <a:extLst>
                  <a:ext uri="{FF2B5EF4-FFF2-40B4-BE49-F238E27FC236}">
                    <a16:creationId xmlns:a16="http://schemas.microsoft.com/office/drawing/2014/main" id="{F51956CA-111A-44D9-B886-483493F11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3050" y="2347"/>
                <a:ext cx="225" cy="74"/>
              </a:xfrm>
              <a:prstGeom prst="roundRect">
                <a:avLst>
                  <a:gd name="adj" fmla="val 12477"/>
                </a:avLst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68" name="AutoShape 817">
                <a:extLst>
                  <a:ext uri="{FF2B5EF4-FFF2-40B4-BE49-F238E27FC236}">
                    <a16:creationId xmlns:a16="http://schemas.microsoft.com/office/drawing/2014/main" id="{E0445874-84D0-40EF-831D-A159FC56E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892" y="2419"/>
                <a:ext cx="287" cy="184"/>
              </a:xfrm>
              <a:prstGeom prst="roundRect">
                <a:avLst>
                  <a:gd name="adj" fmla="val 5727"/>
                </a:avLst>
              </a:prstGeom>
              <a:solidFill>
                <a:srgbClr val="99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69" name="AutoShape 818">
                <a:extLst>
                  <a:ext uri="{FF2B5EF4-FFF2-40B4-BE49-F238E27FC236}">
                    <a16:creationId xmlns:a16="http://schemas.microsoft.com/office/drawing/2014/main" id="{6F93DA84-1755-48E3-9C58-4A78A3EB9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580" y="2562"/>
                <a:ext cx="287" cy="522"/>
              </a:xfrm>
              <a:prstGeom prst="roundRect">
                <a:avLst>
                  <a:gd name="adj" fmla="val 5727"/>
                </a:avLst>
              </a:prstGeom>
              <a:solidFill>
                <a:srgbClr val="03219C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70" name="Oval 819">
                <a:extLst>
                  <a:ext uri="{FF2B5EF4-FFF2-40B4-BE49-F238E27FC236}">
                    <a16:creationId xmlns:a16="http://schemas.microsoft.com/office/drawing/2014/main" id="{326F8AD2-C68D-4DFC-A5C2-2A87C8226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3134" y="2393"/>
                <a:ext cx="33" cy="35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71" name="AutoShape 820">
                <a:extLst>
                  <a:ext uri="{FF2B5EF4-FFF2-40B4-BE49-F238E27FC236}">
                    <a16:creationId xmlns:a16="http://schemas.microsoft.com/office/drawing/2014/main" id="{BE0B3EC9-9145-4A59-9B62-E8A8D09C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90" y="2610"/>
                <a:ext cx="69" cy="44"/>
              </a:xfrm>
              <a:prstGeom prst="roundRect">
                <a:avLst>
                  <a:gd name="adj" fmla="val 37477"/>
                </a:avLst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72" name="AutoShape 821">
                <a:extLst>
                  <a:ext uri="{FF2B5EF4-FFF2-40B4-BE49-F238E27FC236}">
                    <a16:creationId xmlns:a16="http://schemas.microsoft.com/office/drawing/2014/main" id="{EC98D476-AA76-4D52-B062-111209DED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880" y="2700"/>
                <a:ext cx="70" cy="44"/>
              </a:xfrm>
              <a:prstGeom prst="roundRect">
                <a:avLst>
                  <a:gd name="adj" fmla="val 37477"/>
                </a:avLst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73" name="AutoShape 822">
                <a:extLst>
                  <a:ext uri="{FF2B5EF4-FFF2-40B4-BE49-F238E27FC236}">
                    <a16:creationId xmlns:a16="http://schemas.microsoft.com/office/drawing/2014/main" id="{4A44B29E-D626-4B79-86AB-136673F13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31" y="2665"/>
                <a:ext cx="42" cy="37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74" name="AutoShape 823">
                <a:extLst>
                  <a:ext uri="{FF2B5EF4-FFF2-40B4-BE49-F238E27FC236}">
                    <a16:creationId xmlns:a16="http://schemas.microsoft.com/office/drawing/2014/main" id="{ECBEE1CC-52D5-406B-BF16-C9FFBE54E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91" y="2727"/>
                <a:ext cx="45" cy="37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75" name="AutoShape 824">
                <a:extLst>
                  <a:ext uri="{FF2B5EF4-FFF2-40B4-BE49-F238E27FC236}">
                    <a16:creationId xmlns:a16="http://schemas.microsoft.com/office/drawing/2014/main" id="{61151E4B-A6CF-49E4-9DE9-95E44A501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855" y="2787"/>
                <a:ext cx="37" cy="37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76" name="AutoShape 825">
                <a:extLst>
                  <a:ext uri="{FF2B5EF4-FFF2-40B4-BE49-F238E27FC236}">
                    <a16:creationId xmlns:a16="http://schemas.microsoft.com/office/drawing/2014/main" id="{877156B4-497E-448F-9D55-401622C23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86" y="2710"/>
                <a:ext cx="42" cy="37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77" name="AutoShape 826">
                <a:extLst>
                  <a:ext uri="{FF2B5EF4-FFF2-40B4-BE49-F238E27FC236}">
                    <a16:creationId xmlns:a16="http://schemas.microsoft.com/office/drawing/2014/main" id="{10D3333D-DADD-47B3-A5FD-268D18947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46" y="2772"/>
                <a:ext cx="45" cy="37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78" name="AutoShape 827">
                <a:extLst>
                  <a:ext uri="{FF2B5EF4-FFF2-40B4-BE49-F238E27FC236}">
                    <a16:creationId xmlns:a16="http://schemas.microsoft.com/office/drawing/2014/main" id="{03509575-AB2D-4C6F-9DC9-F1CDC9E84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810" y="2832"/>
                <a:ext cx="37" cy="37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79" name="AutoShape 828">
                <a:extLst>
                  <a:ext uri="{FF2B5EF4-FFF2-40B4-BE49-F238E27FC236}">
                    <a16:creationId xmlns:a16="http://schemas.microsoft.com/office/drawing/2014/main" id="{7C9AC076-4C93-4B40-9D77-0B2F52BAC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47" y="2752"/>
                <a:ext cx="42" cy="33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80" name="AutoShape 829">
                <a:extLst>
                  <a:ext uri="{FF2B5EF4-FFF2-40B4-BE49-F238E27FC236}">
                    <a16:creationId xmlns:a16="http://schemas.microsoft.com/office/drawing/2014/main" id="{C9CBC4C9-69F1-4CD7-A2FF-D8EEAFD62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06" y="2813"/>
                <a:ext cx="45" cy="33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81" name="AutoShape 830">
                <a:extLst>
                  <a:ext uri="{FF2B5EF4-FFF2-40B4-BE49-F238E27FC236}">
                    <a16:creationId xmlns:a16="http://schemas.microsoft.com/office/drawing/2014/main" id="{7A8AEDC5-3FFA-4369-909A-8357E8599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70" y="2873"/>
                <a:ext cx="37" cy="33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82" name="AutoShape 831">
                <a:extLst>
                  <a:ext uri="{FF2B5EF4-FFF2-40B4-BE49-F238E27FC236}">
                    <a16:creationId xmlns:a16="http://schemas.microsoft.com/office/drawing/2014/main" id="{8A454CC2-BDC8-4B5F-BD8F-D13C49F4D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02" y="2795"/>
                <a:ext cx="42" cy="35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83" name="AutoShape 832">
                <a:extLst>
                  <a:ext uri="{FF2B5EF4-FFF2-40B4-BE49-F238E27FC236}">
                    <a16:creationId xmlns:a16="http://schemas.microsoft.com/office/drawing/2014/main" id="{9CB15D5D-781A-4B2B-9850-5E3FB8C21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62" y="2857"/>
                <a:ext cx="45" cy="35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84" name="AutoShape 833">
                <a:extLst>
                  <a:ext uri="{FF2B5EF4-FFF2-40B4-BE49-F238E27FC236}">
                    <a16:creationId xmlns:a16="http://schemas.microsoft.com/office/drawing/2014/main" id="{11A97BB2-90DF-4CFB-9A32-E415DA908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726" y="2917"/>
                <a:ext cx="37" cy="35"/>
              </a:xfrm>
              <a:prstGeom prst="roundRect">
                <a:avLst>
                  <a:gd name="adj" fmla="val 37477"/>
                </a:avLst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85" name="AutoShape 834">
                <a:extLst>
                  <a:ext uri="{FF2B5EF4-FFF2-40B4-BE49-F238E27FC236}">
                    <a16:creationId xmlns:a16="http://schemas.microsoft.com/office/drawing/2014/main" id="{8E1B9736-C57B-49D8-9EE3-77AB49CE2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566" y="2828"/>
                <a:ext cx="33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86" name="AutoShape 835">
                <a:extLst>
                  <a:ext uri="{FF2B5EF4-FFF2-40B4-BE49-F238E27FC236}">
                    <a16:creationId xmlns:a16="http://schemas.microsoft.com/office/drawing/2014/main" id="{3C1639AF-BF37-4FB4-9906-CAC5D4E2E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09" y="2870"/>
                <a:ext cx="31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87" name="AutoShape 836">
                <a:extLst>
                  <a:ext uri="{FF2B5EF4-FFF2-40B4-BE49-F238E27FC236}">
                    <a16:creationId xmlns:a16="http://schemas.microsoft.com/office/drawing/2014/main" id="{08E36C88-0C9D-4B59-BE0B-AE6FCA16C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56" y="2917"/>
                <a:ext cx="33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88" name="AutoShape 837">
                <a:extLst>
                  <a:ext uri="{FF2B5EF4-FFF2-40B4-BE49-F238E27FC236}">
                    <a16:creationId xmlns:a16="http://schemas.microsoft.com/office/drawing/2014/main" id="{C9326FA9-7310-453B-8F46-F0CC4BF5A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98" y="2959"/>
                <a:ext cx="31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89" name="AutoShape 838">
                <a:extLst>
                  <a:ext uri="{FF2B5EF4-FFF2-40B4-BE49-F238E27FC236}">
                    <a16:creationId xmlns:a16="http://schemas.microsoft.com/office/drawing/2014/main" id="{0F56F678-73E2-46EF-AF82-0DCA7339E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524" y="2871"/>
                <a:ext cx="33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90" name="AutoShape 839">
                <a:extLst>
                  <a:ext uri="{FF2B5EF4-FFF2-40B4-BE49-F238E27FC236}">
                    <a16:creationId xmlns:a16="http://schemas.microsoft.com/office/drawing/2014/main" id="{7F3DFFD8-5707-4804-9BB3-AC42412C4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567" y="2912"/>
                <a:ext cx="31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91" name="AutoShape 840">
                <a:extLst>
                  <a:ext uri="{FF2B5EF4-FFF2-40B4-BE49-F238E27FC236}">
                    <a16:creationId xmlns:a16="http://schemas.microsoft.com/office/drawing/2014/main" id="{53696757-C04F-43C6-81F8-4F0A83EC0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13" y="2960"/>
                <a:ext cx="33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92" name="AutoShape 841">
                <a:extLst>
                  <a:ext uri="{FF2B5EF4-FFF2-40B4-BE49-F238E27FC236}">
                    <a16:creationId xmlns:a16="http://schemas.microsoft.com/office/drawing/2014/main" id="{96F5B3E9-A2C4-4F2E-A83D-8FF116E14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56" y="3002"/>
                <a:ext cx="31" cy="37"/>
              </a:xfrm>
              <a:prstGeom prst="roundRect">
                <a:avLst>
                  <a:gd name="adj" fmla="val 37477"/>
                </a:avLst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93" name="AutoShape 842">
                <a:extLst>
                  <a:ext uri="{FF2B5EF4-FFF2-40B4-BE49-F238E27FC236}">
                    <a16:creationId xmlns:a16="http://schemas.microsoft.com/office/drawing/2014/main" id="{F3032993-72E8-486B-9BE6-493F6ED92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479" y="2916"/>
                <a:ext cx="33" cy="35"/>
              </a:xfrm>
              <a:prstGeom prst="roundRect">
                <a:avLst>
                  <a:gd name="adj" fmla="val 37477"/>
                </a:avLst>
              </a:prstGeom>
              <a:solidFill>
                <a:srgbClr val="FF99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94" name="AutoShape 843">
                <a:extLst>
                  <a:ext uri="{FF2B5EF4-FFF2-40B4-BE49-F238E27FC236}">
                    <a16:creationId xmlns:a16="http://schemas.microsoft.com/office/drawing/2014/main" id="{DDC15508-65A3-4D6D-A3A2-A0411A7BD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522" y="2958"/>
                <a:ext cx="31" cy="35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95" name="AutoShape 844">
                <a:extLst>
                  <a:ext uri="{FF2B5EF4-FFF2-40B4-BE49-F238E27FC236}">
                    <a16:creationId xmlns:a16="http://schemas.microsoft.com/office/drawing/2014/main" id="{C3BA1DCB-9878-437E-8DAE-38D2F1921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569" y="3005"/>
                <a:ext cx="33" cy="35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sp>
            <p:nvSpPr>
              <p:cNvPr id="996" name="AutoShape 845">
                <a:extLst>
                  <a:ext uri="{FF2B5EF4-FFF2-40B4-BE49-F238E27FC236}">
                    <a16:creationId xmlns:a16="http://schemas.microsoft.com/office/drawing/2014/main" id="{8117D932-4A7E-48F3-AAC2-5A2462FA0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611" y="3047"/>
                <a:ext cx="31" cy="35"/>
              </a:xfrm>
              <a:prstGeom prst="roundRect">
                <a:avLst>
                  <a:gd name="adj" fmla="val 37477"/>
                </a:avLst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AF0E475-3638-47A5-841B-FFF93DF1CD95}"/>
                </a:ext>
              </a:extLst>
            </p:cNvPr>
            <p:cNvGrpSpPr/>
            <p:nvPr/>
          </p:nvGrpSpPr>
          <p:grpSpPr>
            <a:xfrm>
              <a:off x="3436853" y="1244335"/>
              <a:ext cx="2256263" cy="1439557"/>
              <a:chOff x="4279352" y="1012560"/>
              <a:chExt cx="2278825" cy="1439557"/>
            </a:xfrm>
          </p:grpSpPr>
          <p:grpSp>
            <p:nvGrpSpPr>
              <p:cNvPr id="1189" name="Group 1188">
                <a:extLst>
                  <a:ext uri="{FF2B5EF4-FFF2-40B4-BE49-F238E27FC236}">
                    <a16:creationId xmlns:a16="http://schemas.microsoft.com/office/drawing/2014/main" id="{BA98E9B6-FFC3-4936-89E4-F11B8C76170B}"/>
                  </a:ext>
                </a:extLst>
              </p:cNvPr>
              <p:cNvGrpSpPr/>
              <p:nvPr/>
            </p:nvGrpSpPr>
            <p:grpSpPr>
              <a:xfrm>
                <a:off x="4525241" y="1012560"/>
                <a:ext cx="2032936" cy="1439557"/>
                <a:chOff x="8113489" y="1341603"/>
                <a:chExt cx="1384866" cy="2010654"/>
              </a:xfrm>
            </p:grpSpPr>
            <p:sp>
              <p:nvSpPr>
                <p:cNvPr id="1190" name="Rectangle 1189">
                  <a:extLst>
                    <a:ext uri="{FF2B5EF4-FFF2-40B4-BE49-F238E27FC236}">
                      <a16:creationId xmlns:a16="http://schemas.microsoft.com/office/drawing/2014/main" id="{0E9307FB-097F-4779-992C-FE127FF1C82D}"/>
                    </a:ext>
                  </a:extLst>
                </p:cNvPr>
                <p:cNvSpPr/>
                <p:nvPr/>
              </p:nvSpPr>
              <p:spPr>
                <a:xfrm>
                  <a:off x="8115300" y="1341603"/>
                  <a:ext cx="1381050" cy="201065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cxnSp>
              <p:nvCxnSpPr>
                <p:cNvPr id="1191" name="Straight Connector 1190">
                  <a:extLst>
                    <a:ext uri="{FF2B5EF4-FFF2-40B4-BE49-F238E27FC236}">
                      <a16:creationId xmlns:a16="http://schemas.microsoft.com/office/drawing/2014/main" id="{FA4D5536-E058-4056-BA26-4B1327ADFF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13489" y="1822276"/>
                  <a:ext cx="13810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2" name="Straight Connector 1061">
                  <a:extLst>
                    <a:ext uri="{FF2B5EF4-FFF2-40B4-BE49-F238E27FC236}">
                      <a16:creationId xmlns:a16="http://schemas.microsoft.com/office/drawing/2014/main" id="{467907A7-D167-4398-9EE7-88E16893AF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17305" y="2846193"/>
                  <a:ext cx="13810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7" name="Group 796">
                <a:extLst>
                  <a:ext uri="{FF2B5EF4-FFF2-40B4-BE49-F238E27FC236}">
                    <a16:creationId xmlns:a16="http://schemas.microsoft.com/office/drawing/2014/main" id="{E21A0ABD-86EC-4BE5-8520-3DF3E86224C6}"/>
                  </a:ext>
                </a:extLst>
              </p:cNvPr>
              <p:cNvGrpSpPr/>
              <p:nvPr/>
            </p:nvGrpSpPr>
            <p:grpSpPr>
              <a:xfrm>
                <a:off x="4579170" y="1745193"/>
                <a:ext cx="481252" cy="291585"/>
                <a:chOff x="7469574" y="3966357"/>
                <a:chExt cx="604402" cy="552039"/>
              </a:xfrm>
            </p:grpSpPr>
            <p:pic>
              <p:nvPicPr>
                <p:cNvPr id="798" name="Picture 797">
                  <a:extLst>
                    <a:ext uri="{FF2B5EF4-FFF2-40B4-BE49-F238E27FC236}">
                      <a16:creationId xmlns:a16="http://schemas.microsoft.com/office/drawing/2014/main" id="{1BA071C5-2A8D-4BE8-98C7-270198AD29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9574" y="3966357"/>
                  <a:ext cx="604402" cy="552039"/>
                </a:xfrm>
                <a:prstGeom prst="rect">
                  <a:avLst/>
                </a:prstGeom>
                <a:noFill/>
              </p:spPr>
            </p:pic>
            <p:sp>
              <p:nvSpPr>
                <p:cNvPr id="799" name="Freeform 669">
                  <a:extLst>
                    <a:ext uri="{FF2B5EF4-FFF2-40B4-BE49-F238E27FC236}">
                      <a16:creationId xmlns:a16="http://schemas.microsoft.com/office/drawing/2014/main" id="{9B3A4DA9-462B-4FED-9723-9525DB55E2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2023" y="4226854"/>
                  <a:ext cx="304141" cy="148597"/>
                </a:xfrm>
                <a:custGeom>
                  <a:avLst/>
                  <a:gdLst>
                    <a:gd name="T0" fmla="*/ 0 w 319"/>
                    <a:gd name="T1" fmla="*/ 176 h 191"/>
                    <a:gd name="T2" fmla="*/ 24 w 319"/>
                    <a:gd name="T3" fmla="*/ 180 h 191"/>
                    <a:gd name="T4" fmla="*/ 42 w 319"/>
                    <a:gd name="T5" fmla="*/ 184 h 191"/>
                    <a:gd name="T6" fmla="*/ 57 w 319"/>
                    <a:gd name="T7" fmla="*/ 186 h 191"/>
                    <a:gd name="T8" fmla="*/ 73 w 319"/>
                    <a:gd name="T9" fmla="*/ 190 h 191"/>
                    <a:gd name="T10" fmla="*/ 93 w 319"/>
                    <a:gd name="T11" fmla="*/ 190 h 191"/>
                    <a:gd name="T12" fmla="*/ 104 w 319"/>
                    <a:gd name="T13" fmla="*/ 188 h 191"/>
                    <a:gd name="T14" fmla="*/ 110 w 319"/>
                    <a:gd name="T15" fmla="*/ 186 h 191"/>
                    <a:gd name="T16" fmla="*/ 119 w 319"/>
                    <a:gd name="T17" fmla="*/ 186 h 191"/>
                    <a:gd name="T18" fmla="*/ 135 w 319"/>
                    <a:gd name="T19" fmla="*/ 184 h 191"/>
                    <a:gd name="T20" fmla="*/ 146 w 319"/>
                    <a:gd name="T21" fmla="*/ 180 h 191"/>
                    <a:gd name="T22" fmla="*/ 157 w 319"/>
                    <a:gd name="T23" fmla="*/ 178 h 191"/>
                    <a:gd name="T24" fmla="*/ 168 w 319"/>
                    <a:gd name="T25" fmla="*/ 176 h 191"/>
                    <a:gd name="T26" fmla="*/ 177 w 319"/>
                    <a:gd name="T27" fmla="*/ 172 h 191"/>
                    <a:gd name="T28" fmla="*/ 188 w 319"/>
                    <a:gd name="T29" fmla="*/ 168 h 191"/>
                    <a:gd name="T30" fmla="*/ 203 w 319"/>
                    <a:gd name="T31" fmla="*/ 166 h 191"/>
                    <a:gd name="T32" fmla="*/ 214 w 319"/>
                    <a:gd name="T33" fmla="*/ 162 h 191"/>
                    <a:gd name="T34" fmla="*/ 230 w 319"/>
                    <a:gd name="T35" fmla="*/ 158 h 191"/>
                    <a:gd name="T36" fmla="*/ 241 w 319"/>
                    <a:gd name="T37" fmla="*/ 156 h 191"/>
                    <a:gd name="T38" fmla="*/ 260 w 319"/>
                    <a:gd name="T39" fmla="*/ 154 h 191"/>
                    <a:gd name="T40" fmla="*/ 276 w 319"/>
                    <a:gd name="T41" fmla="*/ 152 h 191"/>
                    <a:gd name="T42" fmla="*/ 294 w 319"/>
                    <a:gd name="T43" fmla="*/ 152 h 191"/>
                    <a:gd name="T44" fmla="*/ 318 w 319"/>
                    <a:gd name="T45" fmla="*/ 150 h 191"/>
                    <a:gd name="T46" fmla="*/ 318 w 319"/>
                    <a:gd name="T47" fmla="*/ 0 h 191"/>
                    <a:gd name="T48" fmla="*/ 0 w 319"/>
                    <a:gd name="T49" fmla="*/ 0 h 191"/>
                    <a:gd name="T50" fmla="*/ 0 w 319"/>
                    <a:gd name="T51" fmla="*/ 176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9" h="191">
                      <a:moveTo>
                        <a:pt x="0" y="176"/>
                      </a:moveTo>
                      <a:lnTo>
                        <a:pt x="24" y="180"/>
                      </a:lnTo>
                      <a:lnTo>
                        <a:pt x="42" y="184"/>
                      </a:lnTo>
                      <a:lnTo>
                        <a:pt x="57" y="186"/>
                      </a:lnTo>
                      <a:lnTo>
                        <a:pt x="73" y="190"/>
                      </a:lnTo>
                      <a:lnTo>
                        <a:pt x="93" y="190"/>
                      </a:lnTo>
                      <a:lnTo>
                        <a:pt x="104" y="188"/>
                      </a:lnTo>
                      <a:lnTo>
                        <a:pt x="110" y="186"/>
                      </a:lnTo>
                      <a:lnTo>
                        <a:pt x="119" y="186"/>
                      </a:lnTo>
                      <a:lnTo>
                        <a:pt x="135" y="184"/>
                      </a:lnTo>
                      <a:lnTo>
                        <a:pt x="146" y="180"/>
                      </a:lnTo>
                      <a:lnTo>
                        <a:pt x="157" y="178"/>
                      </a:lnTo>
                      <a:lnTo>
                        <a:pt x="168" y="176"/>
                      </a:lnTo>
                      <a:lnTo>
                        <a:pt x="177" y="172"/>
                      </a:lnTo>
                      <a:lnTo>
                        <a:pt x="188" y="168"/>
                      </a:lnTo>
                      <a:lnTo>
                        <a:pt x="203" y="166"/>
                      </a:lnTo>
                      <a:lnTo>
                        <a:pt x="214" y="162"/>
                      </a:lnTo>
                      <a:lnTo>
                        <a:pt x="230" y="158"/>
                      </a:lnTo>
                      <a:lnTo>
                        <a:pt x="241" y="156"/>
                      </a:lnTo>
                      <a:lnTo>
                        <a:pt x="260" y="154"/>
                      </a:lnTo>
                      <a:lnTo>
                        <a:pt x="276" y="152"/>
                      </a:lnTo>
                      <a:lnTo>
                        <a:pt x="294" y="152"/>
                      </a:lnTo>
                      <a:lnTo>
                        <a:pt x="318" y="150"/>
                      </a:lnTo>
                      <a:lnTo>
                        <a:pt x="318" y="0"/>
                      </a:lnTo>
                      <a:lnTo>
                        <a:pt x="0" y="0"/>
                      </a:lnTo>
                      <a:lnTo>
                        <a:pt x="0" y="176"/>
                      </a:lnTo>
                    </a:path>
                  </a:pathLst>
                </a:custGeom>
                <a:solidFill>
                  <a:srgbClr val="00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pic>
              <p:nvPicPr>
                <p:cNvPr id="800" name="Picture 809">
                  <a:extLst>
                    <a:ext uri="{FF2B5EF4-FFF2-40B4-BE49-F238E27FC236}">
                      <a16:creationId xmlns:a16="http://schemas.microsoft.com/office/drawing/2014/main" id="{A6786CAD-CCE0-4B9E-8201-AE87705CA7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37996" y="4242376"/>
                  <a:ext cx="267558" cy="937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801" name="Group 800">
                <a:extLst>
                  <a:ext uri="{FF2B5EF4-FFF2-40B4-BE49-F238E27FC236}">
                    <a16:creationId xmlns:a16="http://schemas.microsoft.com/office/drawing/2014/main" id="{332EAA98-31A6-40BE-8C79-6862C70E7851}"/>
                  </a:ext>
                </a:extLst>
              </p:cNvPr>
              <p:cNvGrpSpPr/>
              <p:nvPr/>
            </p:nvGrpSpPr>
            <p:grpSpPr>
              <a:xfrm>
                <a:off x="4615668" y="1041295"/>
                <a:ext cx="481252" cy="291585"/>
                <a:chOff x="7469574" y="3966357"/>
                <a:chExt cx="604402" cy="552039"/>
              </a:xfrm>
            </p:grpSpPr>
            <p:pic>
              <p:nvPicPr>
                <p:cNvPr id="802" name="Picture 801">
                  <a:extLst>
                    <a:ext uri="{FF2B5EF4-FFF2-40B4-BE49-F238E27FC236}">
                      <a16:creationId xmlns:a16="http://schemas.microsoft.com/office/drawing/2014/main" id="{8108B6CB-A219-423E-A4E7-9C3C098A96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9574" y="3966357"/>
                  <a:ext cx="604402" cy="552039"/>
                </a:xfrm>
                <a:prstGeom prst="rect">
                  <a:avLst/>
                </a:prstGeom>
                <a:noFill/>
              </p:spPr>
            </p:pic>
            <p:sp>
              <p:nvSpPr>
                <p:cNvPr id="809" name="Freeform 669">
                  <a:extLst>
                    <a:ext uri="{FF2B5EF4-FFF2-40B4-BE49-F238E27FC236}">
                      <a16:creationId xmlns:a16="http://schemas.microsoft.com/office/drawing/2014/main" id="{0F84CFD4-BC0F-40A3-B333-EBD580CDFC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2023" y="4226854"/>
                  <a:ext cx="304141" cy="148597"/>
                </a:xfrm>
                <a:custGeom>
                  <a:avLst/>
                  <a:gdLst>
                    <a:gd name="T0" fmla="*/ 0 w 319"/>
                    <a:gd name="T1" fmla="*/ 176 h 191"/>
                    <a:gd name="T2" fmla="*/ 24 w 319"/>
                    <a:gd name="T3" fmla="*/ 180 h 191"/>
                    <a:gd name="T4" fmla="*/ 42 w 319"/>
                    <a:gd name="T5" fmla="*/ 184 h 191"/>
                    <a:gd name="T6" fmla="*/ 57 w 319"/>
                    <a:gd name="T7" fmla="*/ 186 h 191"/>
                    <a:gd name="T8" fmla="*/ 73 w 319"/>
                    <a:gd name="T9" fmla="*/ 190 h 191"/>
                    <a:gd name="T10" fmla="*/ 93 w 319"/>
                    <a:gd name="T11" fmla="*/ 190 h 191"/>
                    <a:gd name="T12" fmla="*/ 104 w 319"/>
                    <a:gd name="T13" fmla="*/ 188 h 191"/>
                    <a:gd name="T14" fmla="*/ 110 w 319"/>
                    <a:gd name="T15" fmla="*/ 186 h 191"/>
                    <a:gd name="T16" fmla="*/ 119 w 319"/>
                    <a:gd name="T17" fmla="*/ 186 h 191"/>
                    <a:gd name="T18" fmla="*/ 135 w 319"/>
                    <a:gd name="T19" fmla="*/ 184 h 191"/>
                    <a:gd name="T20" fmla="*/ 146 w 319"/>
                    <a:gd name="T21" fmla="*/ 180 h 191"/>
                    <a:gd name="T22" fmla="*/ 157 w 319"/>
                    <a:gd name="T23" fmla="*/ 178 h 191"/>
                    <a:gd name="T24" fmla="*/ 168 w 319"/>
                    <a:gd name="T25" fmla="*/ 176 h 191"/>
                    <a:gd name="T26" fmla="*/ 177 w 319"/>
                    <a:gd name="T27" fmla="*/ 172 h 191"/>
                    <a:gd name="T28" fmla="*/ 188 w 319"/>
                    <a:gd name="T29" fmla="*/ 168 h 191"/>
                    <a:gd name="T30" fmla="*/ 203 w 319"/>
                    <a:gd name="T31" fmla="*/ 166 h 191"/>
                    <a:gd name="T32" fmla="*/ 214 w 319"/>
                    <a:gd name="T33" fmla="*/ 162 h 191"/>
                    <a:gd name="T34" fmla="*/ 230 w 319"/>
                    <a:gd name="T35" fmla="*/ 158 h 191"/>
                    <a:gd name="T36" fmla="*/ 241 w 319"/>
                    <a:gd name="T37" fmla="*/ 156 h 191"/>
                    <a:gd name="T38" fmla="*/ 260 w 319"/>
                    <a:gd name="T39" fmla="*/ 154 h 191"/>
                    <a:gd name="T40" fmla="*/ 276 w 319"/>
                    <a:gd name="T41" fmla="*/ 152 h 191"/>
                    <a:gd name="T42" fmla="*/ 294 w 319"/>
                    <a:gd name="T43" fmla="*/ 152 h 191"/>
                    <a:gd name="T44" fmla="*/ 318 w 319"/>
                    <a:gd name="T45" fmla="*/ 150 h 191"/>
                    <a:gd name="T46" fmla="*/ 318 w 319"/>
                    <a:gd name="T47" fmla="*/ 0 h 191"/>
                    <a:gd name="T48" fmla="*/ 0 w 319"/>
                    <a:gd name="T49" fmla="*/ 0 h 191"/>
                    <a:gd name="T50" fmla="*/ 0 w 319"/>
                    <a:gd name="T51" fmla="*/ 176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9" h="191">
                      <a:moveTo>
                        <a:pt x="0" y="176"/>
                      </a:moveTo>
                      <a:lnTo>
                        <a:pt x="24" y="180"/>
                      </a:lnTo>
                      <a:lnTo>
                        <a:pt x="42" y="184"/>
                      </a:lnTo>
                      <a:lnTo>
                        <a:pt x="57" y="186"/>
                      </a:lnTo>
                      <a:lnTo>
                        <a:pt x="73" y="190"/>
                      </a:lnTo>
                      <a:lnTo>
                        <a:pt x="93" y="190"/>
                      </a:lnTo>
                      <a:lnTo>
                        <a:pt x="104" y="188"/>
                      </a:lnTo>
                      <a:lnTo>
                        <a:pt x="110" y="186"/>
                      </a:lnTo>
                      <a:lnTo>
                        <a:pt x="119" y="186"/>
                      </a:lnTo>
                      <a:lnTo>
                        <a:pt x="135" y="184"/>
                      </a:lnTo>
                      <a:lnTo>
                        <a:pt x="146" y="180"/>
                      </a:lnTo>
                      <a:lnTo>
                        <a:pt x="157" y="178"/>
                      </a:lnTo>
                      <a:lnTo>
                        <a:pt x="168" y="176"/>
                      </a:lnTo>
                      <a:lnTo>
                        <a:pt x="177" y="172"/>
                      </a:lnTo>
                      <a:lnTo>
                        <a:pt x="188" y="168"/>
                      </a:lnTo>
                      <a:lnTo>
                        <a:pt x="203" y="166"/>
                      </a:lnTo>
                      <a:lnTo>
                        <a:pt x="214" y="162"/>
                      </a:lnTo>
                      <a:lnTo>
                        <a:pt x="230" y="158"/>
                      </a:lnTo>
                      <a:lnTo>
                        <a:pt x="241" y="156"/>
                      </a:lnTo>
                      <a:lnTo>
                        <a:pt x="260" y="154"/>
                      </a:lnTo>
                      <a:lnTo>
                        <a:pt x="276" y="152"/>
                      </a:lnTo>
                      <a:lnTo>
                        <a:pt x="294" y="152"/>
                      </a:lnTo>
                      <a:lnTo>
                        <a:pt x="318" y="150"/>
                      </a:lnTo>
                      <a:lnTo>
                        <a:pt x="318" y="0"/>
                      </a:lnTo>
                      <a:lnTo>
                        <a:pt x="0" y="0"/>
                      </a:lnTo>
                      <a:lnTo>
                        <a:pt x="0" y="176"/>
                      </a:lnTo>
                    </a:path>
                  </a:pathLst>
                </a:custGeom>
                <a:solidFill>
                  <a:srgbClr val="00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pic>
              <p:nvPicPr>
                <p:cNvPr id="813" name="Picture 809">
                  <a:extLst>
                    <a:ext uri="{FF2B5EF4-FFF2-40B4-BE49-F238E27FC236}">
                      <a16:creationId xmlns:a16="http://schemas.microsoft.com/office/drawing/2014/main" id="{FF110502-C2F5-4AEC-8DF4-F1F64A3D2E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37996" y="4242376"/>
                  <a:ext cx="267558" cy="937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814" name="Group 813">
                <a:extLst>
                  <a:ext uri="{FF2B5EF4-FFF2-40B4-BE49-F238E27FC236}">
                    <a16:creationId xmlns:a16="http://schemas.microsoft.com/office/drawing/2014/main" id="{727312A5-E892-4977-BA50-7E2803274A33}"/>
                  </a:ext>
                </a:extLst>
              </p:cNvPr>
              <p:cNvGrpSpPr/>
              <p:nvPr/>
            </p:nvGrpSpPr>
            <p:grpSpPr>
              <a:xfrm>
                <a:off x="4591591" y="2106853"/>
                <a:ext cx="481252" cy="291585"/>
                <a:chOff x="7469574" y="3966357"/>
                <a:chExt cx="604402" cy="552039"/>
              </a:xfrm>
            </p:grpSpPr>
            <p:pic>
              <p:nvPicPr>
                <p:cNvPr id="842" name="Picture 841">
                  <a:extLst>
                    <a:ext uri="{FF2B5EF4-FFF2-40B4-BE49-F238E27FC236}">
                      <a16:creationId xmlns:a16="http://schemas.microsoft.com/office/drawing/2014/main" id="{5B766A7E-E0CF-4812-8121-2B40819175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9574" y="3966357"/>
                  <a:ext cx="604402" cy="552039"/>
                </a:xfrm>
                <a:prstGeom prst="rect">
                  <a:avLst/>
                </a:prstGeom>
                <a:noFill/>
              </p:spPr>
            </p:pic>
            <p:sp>
              <p:nvSpPr>
                <p:cNvPr id="844" name="Freeform 669">
                  <a:extLst>
                    <a:ext uri="{FF2B5EF4-FFF2-40B4-BE49-F238E27FC236}">
                      <a16:creationId xmlns:a16="http://schemas.microsoft.com/office/drawing/2014/main" id="{596EFA0A-0E8E-4954-9359-945104D1D7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2023" y="4226854"/>
                  <a:ext cx="304141" cy="148597"/>
                </a:xfrm>
                <a:custGeom>
                  <a:avLst/>
                  <a:gdLst>
                    <a:gd name="T0" fmla="*/ 0 w 319"/>
                    <a:gd name="T1" fmla="*/ 176 h 191"/>
                    <a:gd name="T2" fmla="*/ 24 w 319"/>
                    <a:gd name="T3" fmla="*/ 180 h 191"/>
                    <a:gd name="T4" fmla="*/ 42 w 319"/>
                    <a:gd name="T5" fmla="*/ 184 h 191"/>
                    <a:gd name="T6" fmla="*/ 57 w 319"/>
                    <a:gd name="T7" fmla="*/ 186 h 191"/>
                    <a:gd name="T8" fmla="*/ 73 w 319"/>
                    <a:gd name="T9" fmla="*/ 190 h 191"/>
                    <a:gd name="T10" fmla="*/ 93 w 319"/>
                    <a:gd name="T11" fmla="*/ 190 h 191"/>
                    <a:gd name="T12" fmla="*/ 104 w 319"/>
                    <a:gd name="T13" fmla="*/ 188 h 191"/>
                    <a:gd name="T14" fmla="*/ 110 w 319"/>
                    <a:gd name="T15" fmla="*/ 186 h 191"/>
                    <a:gd name="T16" fmla="*/ 119 w 319"/>
                    <a:gd name="T17" fmla="*/ 186 h 191"/>
                    <a:gd name="T18" fmla="*/ 135 w 319"/>
                    <a:gd name="T19" fmla="*/ 184 h 191"/>
                    <a:gd name="T20" fmla="*/ 146 w 319"/>
                    <a:gd name="T21" fmla="*/ 180 h 191"/>
                    <a:gd name="T22" fmla="*/ 157 w 319"/>
                    <a:gd name="T23" fmla="*/ 178 h 191"/>
                    <a:gd name="T24" fmla="*/ 168 w 319"/>
                    <a:gd name="T25" fmla="*/ 176 h 191"/>
                    <a:gd name="T26" fmla="*/ 177 w 319"/>
                    <a:gd name="T27" fmla="*/ 172 h 191"/>
                    <a:gd name="T28" fmla="*/ 188 w 319"/>
                    <a:gd name="T29" fmla="*/ 168 h 191"/>
                    <a:gd name="T30" fmla="*/ 203 w 319"/>
                    <a:gd name="T31" fmla="*/ 166 h 191"/>
                    <a:gd name="T32" fmla="*/ 214 w 319"/>
                    <a:gd name="T33" fmla="*/ 162 h 191"/>
                    <a:gd name="T34" fmla="*/ 230 w 319"/>
                    <a:gd name="T35" fmla="*/ 158 h 191"/>
                    <a:gd name="T36" fmla="*/ 241 w 319"/>
                    <a:gd name="T37" fmla="*/ 156 h 191"/>
                    <a:gd name="T38" fmla="*/ 260 w 319"/>
                    <a:gd name="T39" fmla="*/ 154 h 191"/>
                    <a:gd name="T40" fmla="*/ 276 w 319"/>
                    <a:gd name="T41" fmla="*/ 152 h 191"/>
                    <a:gd name="T42" fmla="*/ 294 w 319"/>
                    <a:gd name="T43" fmla="*/ 152 h 191"/>
                    <a:gd name="T44" fmla="*/ 318 w 319"/>
                    <a:gd name="T45" fmla="*/ 150 h 191"/>
                    <a:gd name="T46" fmla="*/ 318 w 319"/>
                    <a:gd name="T47" fmla="*/ 0 h 191"/>
                    <a:gd name="T48" fmla="*/ 0 w 319"/>
                    <a:gd name="T49" fmla="*/ 0 h 191"/>
                    <a:gd name="T50" fmla="*/ 0 w 319"/>
                    <a:gd name="T51" fmla="*/ 176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9" h="191">
                      <a:moveTo>
                        <a:pt x="0" y="176"/>
                      </a:moveTo>
                      <a:lnTo>
                        <a:pt x="24" y="180"/>
                      </a:lnTo>
                      <a:lnTo>
                        <a:pt x="42" y="184"/>
                      </a:lnTo>
                      <a:lnTo>
                        <a:pt x="57" y="186"/>
                      </a:lnTo>
                      <a:lnTo>
                        <a:pt x="73" y="190"/>
                      </a:lnTo>
                      <a:lnTo>
                        <a:pt x="93" y="190"/>
                      </a:lnTo>
                      <a:lnTo>
                        <a:pt x="104" y="188"/>
                      </a:lnTo>
                      <a:lnTo>
                        <a:pt x="110" y="186"/>
                      </a:lnTo>
                      <a:lnTo>
                        <a:pt x="119" y="186"/>
                      </a:lnTo>
                      <a:lnTo>
                        <a:pt x="135" y="184"/>
                      </a:lnTo>
                      <a:lnTo>
                        <a:pt x="146" y="180"/>
                      </a:lnTo>
                      <a:lnTo>
                        <a:pt x="157" y="178"/>
                      </a:lnTo>
                      <a:lnTo>
                        <a:pt x="168" y="176"/>
                      </a:lnTo>
                      <a:lnTo>
                        <a:pt x="177" y="172"/>
                      </a:lnTo>
                      <a:lnTo>
                        <a:pt x="188" y="168"/>
                      </a:lnTo>
                      <a:lnTo>
                        <a:pt x="203" y="166"/>
                      </a:lnTo>
                      <a:lnTo>
                        <a:pt x="214" y="162"/>
                      </a:lnTo>
                      <a:lnTo>
                        <a:pt x="230" y="158"/>
                      </a:lnTo>
                      <a:lnTo>
                        <a:pt x="241" y="156"/>
                      </a:lnTo>
                      <a:lnTo>
                        <a:pt x="260" y="154"/>
                      </a:lnTo>
                      <a:lnTo>
                        <a:pt x="276" y="152"/>
                      </a:lnTo>
                      <a:lnTo>
                        <a:pt x="294" y="152"/>
                      </a:lnTo>
                      <a:lnTo>
                        <a:pt x="318" y="150"/>
                      </a:lnTo>
                      <a:lnTo>
                        <a:pt x="318" y="0"/>
                      </a:lnTo>
                      <a:lnTo>
                        <a:pt x="0" y="0"/>
                      </a:lnTo>
                      <a:lnTo>
                        <a:pt x="0" y="176"/>
                      </a:lnTo>
                    </a:path>
                  </a:pathLst>
                </a:custGeom>
                <a:solidFill>
                  <a:srgbClr val="00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pic>
              <p:nvPicPr>
                <p:cNvPr id="851" name="Picture 809">
                  <a:extLst>
                    <a:ext uri="{FF2B5EF4-FFF2-40B4-BE49-F238E27FC236}">
                      <a16:creationId xmlns:a16="http://schemas.microsoft.com/office/drawing/2014/main" id="{416412A3-6E44-4D31-BC76-D6AEA4DC6B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37996" y="4242376"/>
                  <a:ext cx="267558" cy="937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863" name="Group 862">
                <a:extLst>
                  <a:ext uri="{FF2B5EF4-FFF2-40B4-BE49-F238E27FC236}">
                    <a16:creationId xmlns:a16="http://schemas.microsoft.com/office/drawing/2014/main" id="{446CD509-48E0-4F6B-A439-822B2C3C930E}"/>
                  </a:ext>
                </a:extLst>
              </p:cNvPr>
              <p:cNvGrpSpPr/>
              <p:nvPr/>
            </p:nvGrpSpPr>
            <p:grpSpPr>
              <a:xfrm>
                <a:off x="4583495" y="1381478"/>
                <a:ext cx="481252" cy="291585"/>
                <a:chOff x="7469574" y="3966357"/>
                <a:chExt cx="604402" cy="552039"/>
              </a:xfrm>
            </p:grpSpPr>
            <p:pic>
              <p:nvPicPr>
                <p:cNvPr id="875" name="Picture 874">
                  <a:extLst>
                    <a:ext uri="{FF2B5EF4-FFF2-40B4-BE49-F238E27FC236}">
                      <a16:creationId xmlns:a16="http://schemas.microsoft.com/office/drawing/2014/main" id="{B4441ADF-DA01-4860-9999-381DAE6A9C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9574" y="3966357"/>
                  <a:ext cx="604402" cy="552039"/>
                </a:xfrm>
                <a:prstGeom prst="rect">
                  <a:avLst/>
                </a:prstGeom>
                <a:noFill/>
              </p:spPr>
            </p:pic>
            <p:sp>
              <p:nvSpPr>
                <p:cNvPr id="876" name="Freeform 669">
                  <a:extLst>
                    <a:ext uri="{FF2B5EF4-FFF2-40B4-BE49-F238E27FC236}">
                      <a16:creationId xmlns:a16="http://schemas.microsoft.com/office/drawing/2014/main" id="{F440C36A-3DFB-4F55-9E5E-D19BF232B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2023" y="4226854"/>
                  <a:ext cx="304141" cy="148597"/>
                </a:xfrm>
                <a:custGeom>
                  <a:avLst/>
                  <a:gdLst>
                    <a:gd name="T0" fmla="*/ 0 w 319"/>
                    <a:gd name="T1" fmla="*/ 176 h 191"/>
                    <a:gd name="T2" fmla="*/ 24 w 319"/>
                    <a:gd name="T3" fmla="*/ 180 h 191"/>
                    <a:gd name="T4" fmla="*/ 42 w 319"/>
                    <a:gd name="T5" fmla="*/ 184 h 191"/>
                    <a:gd name="T6" fmla="*/ 57 w 319"/>
                    <a:gd name="T7" fmla="*/ 186 h 191"/>
                    <a:gd name="T8" fmla="*/ 73 w 319"/>
                    <a:gd name="T9" fmla="*/ 190 h 191"/>
                    <a:gd name="T10" fmla="*/ 93 w 319"/>
                    <a:gd name="T11" fmla="*/ 190 h 191"/>
                    <a:gd name="T12" fmla="*/ 104 w 319"/>
                    <a:gd name="T13" fmla="*/ 188 h 191"/>
                    <a:gd name="T14" fmla="*/ 110 w 319"/>
                    <a:gd name="T15" fmla="*/ 186 h 191"/>
                    <a:gd name="T16" fmla="*/ 119 w 319"/>
                    <a:gd name="T17" fmla="*/ 186 h 191"/>
                    <a:gd name="T18" fmla="*/ 135 w 319"/>
                    <a:gd name="T19" fmla="*/ 184 h 191"/>
                    <a:gd name="T20" fmla="*/ 146 w 319"/>
                    <a:gd name="T21" fmla="*/ 180 h 191"/>
                    <a:gd name="T22" fmla="*/ 157 w 319"/>
                    <a:gd name="T23" fmla="*/ 178 h 191"/>
                    <a:gd name="T24" fmla="*/ 168 w 319"/>
                    <a:gd name="T25" fmla="*/ 176 h 191"/>
                    <a:gd name="T26" fmla="*/ 177 w 319"/>
                    <a:gd name="T27" fmla="*/ 172 h 191"/>
                    <a:gd name="T28" fmla="*/ 188 w 319"/>
                    <a:gd name="T29" fmla="*/ 168 h 191"/>
                    <a:gd name="T30" fmla="*/ 203 w 319"/>
                    <a:gd name="T31" fmla="*/ 166 h 191"/>
                    <a:gd name="T32" fmla="*/ 214 w 319"/>
                    <a:gd name="T33" fmla="*/ 162 h 191"/>
                    <a:gd name="T34" fmla="*/ 230 w 319"/>
                    <a:gd name="T35" fmla="*/ 158 h 191"/>
                    <a:gd name="T36" fmla="*/ 241 w 319"/>
                    <a:gd name="T37" fmla="*/ 156 h 191"/>
                    <a:gd name="T38" fmla="*/ 260 w 319"/>
                    <a:gd name="T39" fmla="*/ 154 h 191"/>
                    <a:gd name="T40" fmla="*/ 276 w 319"/>
                    <a:gd name="T41" fmla="*/ 152 h 191"/>
                    <a:gd name="T42" fmla="*/ 294 w 319"/>
                    <a:gd name="T43" fmla="*/ 152 h 191"/>
                    <a:gd name="T44" fmla="*/ 318 w 319"/>
                    <a:gd name="T45" fmla="*/ 150 h 191"/>
                    <a:gd name="T46" fmla="*/ 318 w 319"/>
                    <a:gd name="T47" fmla="*/ 0 h 191"/>
                    <a:gd name="T48" fmla="*/ 0 w 319"/>
                    <a:gd name="T49" fmla="*/ 0 h 191"/>
                    <a:gd name="T50" fmla="*/ 0 w 319"/>
                    <a:gd name="T51" fmla="*/ 176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9" h="191">
                      <a:moveTo>
                        <a:pt x="0" y="176"/>
                      </a:moveTo>
                      <a:lnTo>
                        <a:pt x="24" y="180"/>
                      </a:lnTo>
                      <a:lnTo>
                        <a:pt x="42" y="184"/>
                      </a:lnTo>
                      <a:lnTo>
                        <a:pt x="57" y="186"/>
                      </a:lnTo>
                      <a:lnTo>
                        <a:pt x="73" y="190"/>
                      </a:lnTo>
                      <a:lnTo>
                        <a:pt x="93" y="190"/>
                      </a:lnTo>
                      <a:lnTo>
                        <a:pt x="104" y="188"/>
                      </a:lnTo>
                      <a:lnTo>
                        <a:pt x="110" y="186"/>
                      </a:lnTo>
                      <a:lnTo>
                        <a:pt x="119" y="186"/>
                      </a:lnTo>
                      <a:lnTo>
                        <a:pt x="135" y="184"/>
                      </a:lnTo>
                      <a:lnTo>
                        <a:pt x="146" y="180"/>
                      </a:lnTo>
                      <a:lnTo>
                        <a:pt x="157" y="178"/>
                      </a:lnTo>
                      <a:lnTo>
                        <a:pt x="168" y="176"/>
                      </a:lnTo>
                      <a:lnTo>
                        <a:pt x="177" y="172"/>
                      </a:lnTo>
                      <a:lnTo>
                        <a:pt x="188" y="168"/>
                      </a:lnTo>
                      <a:lnTo>
                        <a:pt x="203" y="166"/>
                      </a:lnTo>
                      <a:lnTo>
                        <a:pt x="214" y="162"/>
                      </a:lnTo>
                      <a:lnTo>
                        <a:pt x="230" y="158"/>
                      </a:lnTo>
                      <a:lnTo>
                        <a:pt x="241" y="156"/>
                      </a:lnTo>
                      <a:lnTo>
                        <a:pt x="260" y="154"/>
                      </a:lnTo>
                      <a:lnTo>
                        <a:pt x="276" y="152"/>
                      </a:lnTo>
                      <a:lnTo>
                        <a:pt x="294" y="152"/>
                      </a:lnTo>
                      <a:lnTo>
                        <a:pt x="318" y="150"/>
                      </a:lnTo>
                      <a:lnTo>
                        <a:pt x="318" y="0"/>
                      </a:lnTo>
                      <a:lnTo>
                        <a:pt x="0" y="0"/>
                      </a:lnTo>
                      <a:lnTo>
                        <a:pt x="0" y="176"/>
                      </a:lnTo>
                    </a:path>
                  </a:pathLst>
                </a:custGeom>
                <a:solidFill>
                  <a:srgbClr val="00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pic>
              <p:nvPicPr>
                <p:cNvPr id="877" name="Picture 809">
                  <a:extLst>
                    <a:ext uri="{FF2B5EF4-FFF2-40B4-BE49-F238E27FC236}">
                      <a16:creationId xmlns:a16="http://schemas.microsoft.com/office/drawing/2014/main" id="{056D0194-DBF1-4AB4-88AE-F008EF71FD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37996" y="4242376"/>
                  <a:ext cx="267558" cy="937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887" name="Group 886">
                <a:extLst>
                  <a:ext uri="{FF2B5EF4-FFF2-40B4-BE49-F238E27FC236}">
                    <a16:creationId xmlns:a16="http://schemas.microsoft.com/office/drawing/2014/main" id="{E21A0ABD-86EC-4BE5-8520-3DF3E86224C6}"/>
                  </a:ext>
                </a:extLst>
              </p:cNvPr>
              <p:cNvGrpSpPr/>
              <p:nvPr/>
            </p:nvGrpSpPr>
            <p:grpSpPr>
              <a:xfrm>
                <a:off x="5234436" y="1744419"/>
                <a:ext cx="481252" cy="291585"/>
                <a:chOff x="7469574" y="3966357"/>
                <a:chExt cx="604402" cy="552039"/>
              </a:xfrm>
            </p:grpSpPr>
            <p:pic>
              <p:nvPicPr>
                <p:cNvPr id="888" name="Picture 887">
                  <a:extLst>
                    <a:ext uri="{FF2B5EF4-FFF2-40B4-BE49-F238E27FC236}">
                      <a16:creationId xmlns:a16="http://schemas.microsoft.com/office/drawing/2014/main" id="{1BA071C5-2A8D-4BE8-98C7-270198AD29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9574" y="3966357"/>
                  <a:ext cx="604402" cy="552039"/>
                </a:xfrm>
                <a:prstGeom prst="rect">
                  <a:avLst/>
                </a:prstGeom>
                <a:noFill/>
              </p:spPr>
            </p:pic>
            <p:sp>
              <p:nvSpPr>
                <p:cNvPr id="889" name="Freeform 669">
                  <a:extLst>
                    <a:ext uri="{FF2B5EF4-FFF2-40B4-BE49-F238E27FC236}">
                      <a16:creationId xmlns:a16="http://schemas.microsoft.com/office/drawing/2014/main" id="{9B3A4DA9-462B-4FED-9723-9525DB55E2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2023" y="4226854"/>
                  <a:ext cx="304141" cy="148597"/>
                </a:xfrm>
                <a:custGeom>
                  <a:avLst/>
                  <a:gdLst>
                    <a:gd name="T0" fmla="*/ 0 w 319"/>
                    <a:gd name="T1" fmla="*/ 176 h 191"/>
                    <a:gd name="T2" fmla="*/ 24 w 319"/>
                    <a:gd name="T3" fmla="*/ 180 h 191"/>
                    <a:gd name="T4" fmla="*/ 42 w 319"/>
                    <a:gd name="T5" fmla="*/ 184 h 191"/>
                    <a:gd name="T6" fmla="*/ 57 w 319"/>
                    <a:gd name="T7" fmla="*/ 186 h 191"/>
                    <a:gd name="T8" fmla="*/ 73 w 319"/>
                    <a:gd name="T9" fmla="*/ 190 h 191"/>
                    <a:gd name="T10" fmla="*/ 93 w 319"/>
                    <a:gd name="T11" fmla="*/ 190 h 191"/>
                    <a:gd name="T12" fmla="*/ 104 w 319"/>
                    <a:gd name="T13" fmla="*/ 188 h 191"/>
                    <a:gd name="T14" fmla="*/ 110 w 319"/>
                    <a:gd name="T15" fmla="*/ 186 h 191"/>
                    <a:gd name="T16" fmla="*/ 119 w 319"/>
                    <a:gd name="T17" fmla="*/ 186 h 191"/>
                    <a:gd name="T18" fmla="*/ 135 w 319"/>
                    <a:gd name="T19" fmla="*/ 184 h 191"/>
                    <a:gd name="T20" fmla="*/ 146 w 319"/>
                    <a:gd name="T21" fmla="*/ 180 h 191"/>
                    <a:gd name="T22" fmla="*/ 157 w 319"/>
                    <a:gd name="T23" fmla="*/ 178 h 191"/>
                    <a:gd name="T24" fmla="*/ 168 w 319"/>
                    <a:gd name="T25" fmla="*/ 176 h 191"/>
                    <a:gd name="T26" fmla="*/ 177 w 319"/>
                    <a:gd name="T27" fmla="*/ 172 h 191"/>
                    <a:gd name="T28" fmla="*/ 188 w 319"/>
                    <a:gd name="T29" fmla="*/ 168 h 191"/>
                    <a:gd name="T30" fmla="*/ 203 w 319"/>
                    <a:gd name="T31" fmla="*/ 166 h 191"/>
                    <a:gd name="T32" fmla="*/ 214 w 319"/>
                    <a:gd name="T33" fmla="*/ 162 h 191"/>
                    <a:gd name="T34" fmla="*/ 230 w 319"/>
                    <a:gd name="T35" fmla="*/ 158 h 191"/>
                    <a:gd name="T36" fmla="*/ 241 w 319"/>
                    <a:gd name="T37" fmla="*/ 156 h 191"/>
                    <a:gd name="T38" fmla="*/ 260 w 319"/>
                    <a:gd name="T39" fmla="*/ 154 h 191"/>
                    <a:gd name="T40" fmla="*/ 276 w 319"/>
                    <a:gd name="T41" fmla="*/ 152 h 191"/>
                    <a:gd name="T42" fmla="*/ 294 w 319"/>
                    <a:gd name="T43" fmla="*/ 152 h 191"/>
                    <a:gd name="T44" fmla="*/ 318 w 319"/>
                    <a:gd name="T45" fmla="*/ 150 h 191"/>
                    <a:gd name="T46" fmla="*/ 318 w 319"/>
                    <a:gd name="T47" fmla="*/ 0 h 191"/>
                    <a:gd name="T48" fmla="*/ 0 w 319"/>
                    <a:gd name="T49" fmla="*/ 0 h 191"/>
                    <a:gd name="T50" fmla="*/ 0 w 319"/>
                    <a:gd name="T51" fmla="*/ 176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9" h="191">
                      <a:moveTo>
                        <a:pt x="0" y="176"/>
                      </a:moveTo>
                      <a:lnTo>
                        <a:pt x="24" y="180"/>
                      </a:lnTo>
                      <a:lnTo>
                        <a:pt x="42" y="184"/>
                      </a:lnTo>
                      <a:lnTo>
                        <a:pt x="57" y="186"/>
                      </a:lnTo>
                      <a:lnTo>
                        <a:pt x="73" y="190"/>
                      </a:lnTo>
                      <a:lnTo>
                        <a:pt x="93" y="190"/>
                      </a:lnTo>
                      <a:lnTo>
                        <a:pt x="104" y="188"/>
                      </a:lnTo>
                      <a:lnTo>
                        <a:pt x="110" y="186"/>
                      </a:lnTo>
                      <a:lnTo>
                        <a:pt x="119" y="186"/>
                      </a:lnTo>
                      <a:lnTo>
                        <a:pt x="135" y="184"/>
                      </a:lnTo>
                      <a:lnTo>
                        <a:pt x="146" y="180"/>
                      </a:lnTo>
                      <a:lnTo>
                        <a:pt x="157" y="178"/>
                      </a:lnTo>
                      <a:lnTo>
                        <a:pt x="168" y="176"/>
                      </a:lnTo>
                      <a:lnTo>
                        <a:pt x="177" y="172"/>
                      </a:lnTo>
                      <a:lnTo>
                        <a:pt x="188" y="168"/>
                      </a:lnTo>
                      <a:lnTo>
                        <a:pt x="203" y="166"/>
                      </a:lnTo>
                      <a:lnTo>
                        <a:pt x="214" y="162"/>
                      </a:lnTo>
                      <a:lnTo>
                        <a:pt x="230" y="158"/>
                      </a:lnTo>
                      <a:lnTo>
                        <a:pt x="241" y="156"/>
                      </a:lnTo>
                      <a:lnTo>
                        <a:pt x="260" y="154"/>
                      </a:lnTo>
                      <a:lnTo>
                        <a:pt x="276" y="152"/>
                      </a:lnTo>
                      <a:lnTo>
                        <a:pt x="294" y="152"/>
                      </a:lnTo>
                      <a:lnTo>
                        <a:pt x="318" y="150"/>
                      </a:lnTo>
                      <a:lnTo>
                        <a:pt x="318" y="0"/>
                      </a:lnTo>
                      <a:lnTo>
                        <a:pt x="0" y="0"/>
                      </a:lnTo>
                      <a:lnTo>
                        <a:pt x="0" y="176"/>
                      </a:lnTo>
                    </a:path>
                  </a:pathLst>
                </a:custGeom>
                <a:solidFill>
                  <a:srgbClr val="00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pic>
              <p:nvPicPr>
                <p:cNvPr id="890" name="Picture 809">
                  <a:extLst>
                    <a:ext uri="{FF2B5EF4-FFF2-40B4-BE49-F238E27FC236}">
                      <a16:creationId xmlns:a16="http://schemas.microsoft.com/office/drawing/2014/main" id="{A6786CAD-CCE0-4B9E-8201-AE87705CA7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37996" y="4242376"/>
                  <a:ext cx="267558" cy="937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891" name="Group 890">
                <a:extLst>
                  <a:ext uri="{FF2B5EF4-FFF2-40B4-BE49-F238E27FC236}">
                    <a16:creationId xmlns:a16="http://schemas.microsoft.com/office/drawing/2014/main" id="{332EAA98-31A6-40BE-8C79-6862C70E7851}"/>
                  </a:ext>
                </a:extLst>
              </p:cNvPr>
              <p:cNvGrpSpPr/>
              <p:nvPr/>
            </p:nvGrpSpPr>
            <p:grpSpPr>
              <a:xfrm>
                <a:off x="5285002" y="1045601"/>
                <a:ext cx="481252" cy="291585"/>
                <a:chOff x="7469574" y="3966357"/>
                <a:chExt cx="604402" cy="552039"/>
              </a:xfrm>
            </p:grpSpPr>
            <p:pic>
              <p:nvPicPr>
                <p:cNvPr id="892" name="Picture 891">
                  <a:extLst>
                    <a:ext uri="{FF2B5EF4-FFF2-40B4-BE49-F238E27FC236}">
                      <a16:creationId xmlns:a16="http://schemas.microsoft.com/office/drawing/2014/main" id="{8108B6CB-A219-423E-A4E7-9C3C098A96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9574" y="3966357"/>
                  <a:ext cx="604402" cy="552039"/>
                </a:xfrm>
                <a:prstGeom prst="rect">
                  <a:avLst/>
                </a:prstGeom>
                <a:noFill/>
              </p:spPr>
            </p:pic>
            <p:sp>
              <p:nvSpPr>
                <p:cNvPr id="893" name="Freeform 669">
                  <a:extLst>
                    <a:ext uri="{FF2B5EF4-FFF2-40B4-BE49-F238E27FC236}">
                      <a16:creationId xmlns:a16="http://schemas.microsoft.com/office/drawing/2014/main" id="{0F84CFD4-BC0F-40A3-B333-EBD580CDFC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2023" y="4226854"/>
                  <a:ext cx="304141" cy="148597"/>
                </a:xfrm>
                <a:custGeom>
                  <a:avLst/>
                  <a:gdLst>
                    <a:gd name="T0" fmla="*/ 0 w 319"/>
                    <a:gd name="T1" fmla="*/ 176 h 191"/>
                    <a:gd name="T2" fmla="*/ 24 w 319"/>
                    <a:gd name="T3" fmla="*/ 180 h 191"/>
                    <a:gd name="T4" fmla="*/ 42 w 319"/>
                    <a:gd name="T5" fmla="*/ 184 h 191"/>
                    <a:gd name="T6" fmla="*/ 57 w 319"/>
                    <a:gd name="T7" fmla="*/ 186 h 191"/>
                    <a:gd name="T8" fmla="*/ 73 w 319"/>
                    <a:gd name="T9" fmla="*/ 190 h 191"/>
                    <a:gd name="T10" fmla="*/ 93 w 319"/>
                    <a:gd name="T11" fmla="*/ 190 h 191"/>
                    <a:gd name="T12" fmla="*/ 104 w 319"/>
                    <a:gd name="T13" fmla="*/ 188 h 191"/>
                    <a:gd name="T14" fmla="*/ 110 w 319"/>
                    <a:gd name="T15" fmla="*/ 186 h 191"/>
                    <a:gd name="T16" fmla="*/ 119 w 319"/>
                    <a:gd name="T17" fmla="*/ 186 h 191"/>
                    <a:gd name="T18" fmla="*/ 135 w 319"/>
                    <a:gd name="T19" fmla="*/ 184 h 191"/>
                    <a:gd name="T20" fmla="*/ 146 w 319"/>
                    <a:gd name="T21" fmla="*/ 180 h 191"/>
                    <a:gd name="T22" fmla="*/ 157 w 319"/>
                    <a:gd name="T23" fmla="*/ 178 h 191"/>
                    <a:gd name="T24" fmla="*/ 168 w 319"/>
                    <a:gd name="T25" fmla="*/ 176 h 191"/>
                    <a:gd name="T26" fmla="*/ 177 w 319"/>
                    <a:gd name="T27" fmla="*/ 172 h 191"/>
                    <a:gd name="T28" fmla="*/ 188 w 319"/>
                    <a:gd name="T29" fmla="*/ 168 h 191"/>
                    <a:gd name="T30" fmla="*/ 203 w 319"/>
                    <a:gd name="T31" fmla="*/ 166 h 191"/>
                    <a:gd name="T32" fmla="*/ 214 w 319"/>
                    <a:gd name="T33" fmla="*/ 162 h 191"/>
                    <a:gd name="T34" fmla="*/ 230 w 319"/>
                    <a:gd name="T35" fmla="*/ 158 h 191"/>
                    <a:gd name="T36" fmla="*/ 241 w 319"/>
                    <a:gd name="T37" fmla="*/ 156 h 191"/>
                    <a:gd name="T38" fmla="*/ 260 w 319"/>
                    <a:gd name="T39" fmla="*/ 154 h 191"/>
                    <a:gd name="T40" fmla="*/ 276 w 319"/>
                    <a:gd name="T41" fmla="*/ 152 h 191"/>
                    <a:gd name="T42" fmla="*/ 294 w 319"/>
                    <a:gd name="T43" fmla="*/ 152 h 191"/>
                    <a:gd name="T44" fmla="*/ 318 w 319"/>
                    <a:gd name="T45" fmla="*/ 150 h 191"/>
                    <a:gd name="T46" fmla="*/ 318 w 319"/>
                    <a:gd name="T47" fmla="*/ 0 h 191"/>
                    <a:gd name="T48" fmla="*/ 0 w 319"/>
                    <a:gd name="T49" fmla="*/ 0 h 191"/>
                    <a:gd name="T50" fmla="*/ 0 w 319"/>
                    <a:gd name="T51" fmla="*/ 176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9" h="191">
                      <a:moveTo>
                        <a:pt x="0" y="176"/>
                      </a:moveTo>
                      <a:lnTo>
                        <a:pt x="24" y="180"/>
                      </a:lnTo>
                      <a:lnTo>
                        <a:pt x="42" y="184"/>
                      </a:lnTo>
                      <a:lnTo>
                        <a:pt x="57" y="186"/>
                      </a:lnTo>
                      <a:lnTo>
                        <a:pt x="73" y="190"/>
                      </a:lnTo>
                      <a:lnTo>
                        <a:pt x="93" y="190"/>
                      </a:lnTo>
                      <a:lnTo>
                        <a:pt x="104" y="188"/>
                      </a:lnTo>
                      <a:lnTo>
                        <a:pt x="110" y="186"/>
                      </a:lnTo>
                      <a:lnTo>
                        <a:pt x="119" y="186"/>
                      </a:lnTo>
                      <a:lnTo>
                        <a:pt x="135" y="184"/>
                      </a:lnTo>
                      <a:lnTo>
                        <a:pt x="146" y="180"/>
                      </a:lnTo>
                      <a:lnTo>
                        <a:pt x="157" y="178"/>
                      </a:lnTo>
                      <a:lnTo>
                        <a:pt x="168" y="176"/>
                      </a:lnTo>
                      <a:lnTo>
                        <a:pt x="177" y="172"/>
                      </a:lnTo>
                      <a:lnTo>
                        <a:pt x="188" y="168"/>
                      </a:lnTo>
                      <a:lnTo>
                        <a:pt x="203" y="166"/>
                      </a:lnTo>
                      <a:lnTo>
                        <a:pt x="214" y="162"/>
                      </a:lnTo>
                      <a:lnTo>
                        <a:pt x="230" y="158"/>
                      </a:lnTo>
                      <a:lnTo>
                        <a:pt x="241" y="156"/>
                      </a:lnTo>
                      <a:lnTo>
                        <a:pt x="260" y="154"/>
                      </a:lnTo>
                      <a:lnTo>
                        <a:pt x="276" y="152"/>
                      </a:lnTo>
                      <a:lnTo>
                        <a:pt x="294" y="152"/>
                      </a:lnTo>
                      <a:lnTo>
                        <a:pt x="318" y="150"/>
                      </a:lnTo>
                      <a:lnTo>
                        <a:pt x="318" y="0"/>
                      </a:lnTo>
                      <a:lnTo>
                        <a:pt x="0" y="0"/>
                      </a:lnTo>
                      <a:lnTo>
                        <a:pt x="0" y="176"/>
                      </a:lnTo>
                    </a:path>
                  </a:pathLst>
                </a:custGeom>
                <a:solidFill>
                  <a:srgbClr val="00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pic>
              <p:nvPicPr>
                <p:cNvPr id="895" name="Picture 809">
                  <a:extLst>
                    <a:ext uri="{FF2B5EF4-FFF2-40B4-BE49-F238E27FC236}">
                      <a16:creationId xmlns:a16="http://schemas.microsoft.com/office/drawing/2014/main" id="{FF110502-C2F5-4AEC-8DF4-F1F64A3D2E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37996" y="4242376"/>
                  <a:ext cx="267558" cy="937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896" name="Group 895">
                <a:extLst>
                  <a:ext uri="{FF2B5EF4-FFF2-40B4-BE49-F238E27FC236}">
                    <a16:creationId xmlns:a16="http://schemas.microsoft.com/office/drawing/2014/main" id="{727312A5-E892-4977-BA50-7E2803274A33}"/>
                  </a:ext>
                </a:extLst>
              </p:cNvPr>
              <p:cNvGrpSpPr/>
              <p:nvPr/>
            </p:nvGrpSpPr>
            <p:grpSpPr>
              <a:xfrm>
                <a:off x="5220939" y="2110443"/>
                <a:ext cx="481252" cy="291585"/>
                <a:chOff x="7469574" y="3966357"/>
                <a:chExt cx="604402" cy="552039"/>
              </a:xfrm>
            </p:grpSpPr>
            <p:pic>
              <p:nvPicPr>
                <p:cNvPr id="897" name="Picture 896">
                  <a:extLst>
                    <a:ext uri="{FF2B5EF4-FFF2-40B4-BE49-F238E27FC236}">
                      <a16:creationId xmlns:a16="http://schemas.microsoft.com/office/drawing/2014/main" id="{5B766A7E-E0CF-4812-8121-2B40819175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9574" y="3966357"/>
                  <a:ext cx="604402" cy="552039"/>
                </a:xfrm>
                <a:prstGeom prst="rect">
                  <a:avLst/>
                </a:prstGeom>
                <a:noFill/>
              </p:spPr>
            </p:pic>
            <p:sp>
              <p:nvSpPr>
                <p:cNvPr id="898" name="Freeform 669">
                  <a:extLst>
                    <a:ext uri="{FF2B5EF4-FFF2-40B4-BE49-F238E27FC236}">
                      <a16:creationId xmlns:a16="http://schemas.microsoft.com/office/drawing/2014/main" id="{596EFA0A-0E8E-4954-9359-945104D1D7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2023" y="4226854"/>
                  <a:ext cx="304141" cy="148597"/>
                </a:xfrm>
                <a:custGeom>
                  <a:avLst/>
                  <a:gdLst>
                    <a:gd name="T0" fmla="*/ 0 w 319"/>
                    <a:gd name="T1" fmla="*/ 176 h 191"/>
                    <a:gd name="T2" fmla="*/ 24 w 319"/>
                    <a:gd name="T3" fmla="*/ 180 h 191"/>
                    <a:gd name="T4" fmla="*/ 42 w 319"/>
                    <a:gd name="T5" fmla="*/ 184 h 191"/>
                    <a:gd name="T6" fmla="*/ 57 w 319"/>
                    <a:gd name="T7" fmla="*/ 186 h 191"/>
                    <a:gd name="T8" fmla="*/ 73 w 319"/>
                    <a:gd name="T9" fmla="*/ 190 h 191"/>
                    <a:gd name="T10" fmla="*/ 93 w 319"/>
                    <a:gd name="T11" fmla="*/ 190 h 191"/>
                    <a:gd name="T12" fmla="*/ 104 w 319"/>
                    <a:gd name="T13" fmla="*/ 188 h 191"/>
                    <a:gd name="T14" fmla="*/ 110 w 319"/>
                    <a:gd name="T15" fmla="*/ 186 h 191"/>
                    <a:gd name="T16" fmla="*/ 119 w 319"/>
                    <a:gd name="T17" fmla="*/ 186 h 191"/>
                    <a:gd name="T18" fmla="*/ 135 w 319"/>
                    <a:gd name="T19" fmla="*/ 184 h 191"/>
                    <a:gd name="T20" fmla="*/ 146 w 319"/>
                    <a:gd name="T21" fmla="*/ 180 h 191"/>
                    <a:gd name="T22" fmla="*/ 157 w 319"/>
                    <a:gd name="T23" fmla="*/ 178 h 191"/>
                    <a:gd name="T24" fmla="*/ 168 w 319"/>
                    <a:gd name="T25" fmla="*/ 176 h 191"/>
                    <a:gd name="T26" fmla="*/ 177 w 319"/>
                    <a:gd name="T27" fmla="*/ 172 h 191"/>
                    <a:gd name="T28" fmla="*/ 188 w 319"/>
                    <a:gd name="T29" fmla="*/ 168 h 191"/>
                    <a:gd name="T30" fmla="*/ 203 w 319"/>
                    <a:gd name="T31" fmla="*/ 166 h 191"/>
                    <a:gd name="T32" fmla="*/ 214 w 319"/>
                    <a:gd name="T33" fmla="*/ 162 h 191"/>
                    <a:gd name="T34" fmla="*/ 230 w 319"/>
                    <a:gd name="T35" fmla="*/ 158 h 191"/>
                    <a:gd name="T36" fmla="*/ 241 w 319"/>
                    <a:gd name="T37" fmla="*/ 156 h 191"/>
                    <a:gd name="T38" fmla="*/ 260 w 319"/>
                    <a:gd name="T39" fmla="*/ 154 h 191"/>
                    <a:gd name="T40" fmla="*/ 276 w 319"/>
                    <a:gd name="T41" fmla="*/ 152 h 191"/>
                    <a:gd name="T42" fmla="*/ 294 w 319"/>
                    <a:gd name="T43" fmla="*/ 152 h 191"/>
                    <a:gd name="T44" fmla="*/ 318 w 319"/>
                    <a:gd name="T45" fmla="*/ 150 h 191"/>
                    <a:gd name="T46" fmla="*/ 318 w 319"/>
                    <a:gd name="T47" fmla="*/ 0 h 191"/>
                    <a:gd name="T48" fmla="*/ 0 w 319"/>
                    <a:gd name="T49" fmla="*/ 0 h 191"/>
                    <a:gd name="T50" fmla="*/ 0 w 319"/>
                    <a:gd name="T51" fmla="*/ 176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9" h="191">
                      <a:moveTo>
                        <a:pt x="0" y="176"/>
                      </a:moveTo>
                      <a:lnTo>
                        <a:pt x="24" y="180"/>
                      </a:lnTo>
                      <a:lnTo>
                        <a:pt x="42" y="184"/>
                      </a:lnTo>
                      <a:lnTo>
                        <a:pt x="57" y="186"/>
                      </a:lnTo>
                      <a:lnTo>
                        <a:pt x="73" y="190"/>
                      </a:lnTo>
                      <a:lnTo>
                        <a:pt x="93" y="190"/>
                      </a:lnTo>
                      <a:lnTo>
                        <a:pt x="104" y="188"/>
                      </a:lnTo>
                      <a:lnTo>
                        <a:pt x="110" y="186"/>
                      </a:lnTo>
                      <a:lnTo>
                        <a:pt x="119" y="186"/>
                      </a:lnTo>
                      <a:lnTo>
                        <a:pt x="135" y="184"/>
                      </a:lnTo>
                      <a:lnTo>
                        <a:pt x="146" y="180"/>
                      </a:lnTo>
                      <a:lnTo>
                        <a:pt x="157" y="178"/>
                      </a:lnTo>
                      <a:lnTo>
                        <a:pt x="168" y="176"/>
                      </a:lnTo>
                      <a:lnTo>
                        <a:pt x="177" y="172"/>
                      </a:lnTo>
                      <a:lnTo>
                        <a:pt x="188" y="168"/>
                      </a:lnTo>
                      <a:lnTo>
                        <a:pt x="203" y="166"/>
                      </a:lnTo>
                      <a:lnTo>
                        <a:pt x="214" y="162"/>
                      </a:lnTo>
                      <a:lnTo>
                        <a:pt x="230" y="158"/>
                      </a:lnTo>
                      <a:lnTo>
                        <a:pt x="241" y="156"/>
                      </a:lnTo>
                      <a:lnTo>
                        <a:pt x="260" y="154"/>
                      </a:lnTo>
                      <a:lnTo>
                        <a:pt x="276" y="152"/>
                      </a:lnTo>
                      <a:lnTo>
                        <a:pt x="294" y="152"/>
                      </a:lnTo>
                      <a:lnTo>
                        <a:pt x="318" y="150"/>
                      </a:lnTo>
                      <a:lnTo>
                        <a:pt x="318" y="0"/>
                      </a:lnTo>
                      <a:lnTo>
                        <a:pt x="0" y="0"/>
                      </a:lnTo>
                      <a:lnTo>
                        <a:pt x="0" y="176"/>
                      </a:lnTo>
                    </a:path>
                  </a:pathLst>
                </a:custGeom>
                <a:solidFill>
                  <a:srgbClr val="00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pic>
              <p:nvPicPr>
                <p:cNvPr id="899" name="Picture 809">
                  <a:extLst>
                    <a:ext uri="{FF2B5EF4-FFF2-40B4-BE49-F238E27FC236}">
                      <a16:creationId xmlns:a16="http://schemas.microsoft.com/office/drawing/2014/main" id="{416412A3-6E44-4D31-BC76-D6AEA4DC6B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37996" y="4242376"/>
                  <a:ext cx="267558" cy="937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012" name="Group 1011">
                <a:extLst>
                  <a:ext uri="{FF2B5EF4-FFF2-40B4-BE49-F238E27FC236}">
                    <a16:creationId xmlns:a16="http://schemas.microsoft.com/office/drawing/2014/main" id="{E21A0ABD-86EC-4BE5-8520-3DF3E86224C6}"/>
                  </a:ext>
                </a:extLst>
              </p:cNvPr>
              <p:cNvGrpSpPr/>
              <p:nvPr/>
            </p:nvGrpSpPr>
            <p:grpSpPr>
              <a:xfrm>
                <a:off x="5924949" y="1758004"/>
                <a:ext cx="481252" cy="291585"/>
                <a:chOff x="7469574" y="3966357"/>
                <a:chExt cx="604402" cy="552039"/>
              </a:xfrm>
            </p:grpSpPr>
            <p:pic>
              <p:nvPicPr>
                <p:cNvPr id="1013" name="Picture 1012">
                  <a:extLst>
                    <a:ext uri="{FF2B5EF4-FFF2-40B4-BE49-F238E27FC236}">
                      <a16:creationId xmlns:a16="http://schemas.microsoft.com/office/drawing/2014/main" id="{1BA071C5-2A8D-4BE8-98C7-270198AD29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9574" y="3966357"/>
                  <a:ext cx="604402" cy="552039"/>
                </a:xfrm>
                <a:prstGeom prst="rect">
                  <a:avLst/>
                </a:prstGeom>
                <a:noFill/>
              </p:spPr>
            </p:pic>
            <p:sp>
              <p:nvSpPr>
                <p:cNvPr id="1014" name="Freeform 669">
                  <a:extLst>
                    <a:ext uri="{FF2B5EF4-FFF2-40B4-BE49-F238E27FC236}">
                      <a16:creationId xmlns:a16="http://schemas.microsoft.com/office/drawing/2014/main" id="{9B3A4DA9-462B-4FED-9723-9525DB55E2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2023" y="4226854"/>
                  <a:ext cx="304141" cy="148597"/>
                </a:xfrm>
                <a:custGeom>
                  <a:avLst/>
                  <a:gdLst>
                    <a:gd name="T0" fmla="*/ 0 w 319"/>
                    <a:gd name="T1" fmla="*/ 176 h 191"/>
                    <a:gd name="T2" fmla="*/ 24 w 319"/>
                    <a:gd name="T3" fmla="*/ 180 h 191"/>
                    <a:gd name="T4" fmla="*/ 42 w 319"/>
                    <a:gd name="T5" fmla="*/ 184 h 191"/>
                    <a:gd name="T6" fmla="*/ 57 w 319"/>
                    <a:gd name="T7" fmla="*/ 186 h 191"/>
                    <a:gd name="T8" fmla="*/ 73 w 319"/>
                    <a:gd name="T9" fmla="*/ 190 h 191"/>
                    <a:gd name="T10" fmla="*/ 93 w 319"/>
                    <a:gd name="T11" fmla="*/ 190 h 191"/>
                    <a:gd name="T12" fmla="*/ 104 w 319"/>
                    <a:gd name="T13" fmla="*/ 188 h 191"/>
                    <a:gd name="T14" fmla="*/ 110 w 319"/>
                    <a:gd name="T15" fmla="*/ 186 h 191"/>
                    <a:gd name="T16" fmla="*/ 119 w 319"/>
                    <a:gd name="T17" fmla="*/ 186 h 191"/>
                    <a:gd name="T18" fmla="*/ 135 w 319"/>
                    <a:gd name="T19" fmla="*/ 184 h 191"/>
                    <a:gd name="T20" fmla="*/ 146 w 319"/>
                    <a:gd name="T21" fmla="*/ 180 h 191"/>
                    <a:gd name="T22" fmla="*/ 157 w 319"/>
                    <a:gd name="T23" fmla="*/ 178 h 191"/>
                    <a:gd name="T24" fmla="*/ 168 w 319"/>
                    <a:gd name="T25" fmla="*/ 176 h 191"/>
                    <a:gd name="T26" fmla="*/ 177 w 319"/>
                    <a:gd name="T27" fmla="*/ 172 h 191"/>
                    <a:gd name="T28" fmla="*/ 188 w 319"/>
                    <a:gd name="T29" fmla="*/ 168 h 191"/>
                    <a:gd name="T30" fmla="*/ 203 w 319"/>
                    <a:gd name="T31" fmla="*/ 166 h 191"/>
                    <a:gd name="T32" fmla="*/ 214 w 319"/>
                    <a:gd name="T33" fmla="*/ 162 h 191"/>
                    <a:gd name="T34" fmla="*/ 230 w 319"/>
                    <a:gd name="T35" fmla="*/ 158 h 191"/>
                    <a:gd name="T36" fmla="*/ 241 w 319"/>
                    <a:gd name="T37" fmla="*/ 156 h 191"/>
                    <a:gd name="T38" fmla="*/ 260 w 319"/>
                    <a:gd name="T39" fmla="*/ 154 h 191"/>
                    <a:gd name="T40" fmla="*/ 276 w 319"/>
                    <a:gd name="T41" fmla="*/ 152 h 191"/>
                    <a:gd name="T42" fmla="*/ 294 w 319"/>
                    <a:gd name="T43" fmla="*/ 152 h 191"/>
                    <a:gd name="T44" fmla="*/ 318 w 319"/>
                    <a:gd name="T45" fmla="*/ 150 h 191"/>
                    <a:gd name="T46" fmla="*/ 318 w 319"/>
                    <a:gd name="T47" fmla="*/ 0 h 191"/>
                    <a:gd name="T48" fmla="*/ 0 w 319"/>
                    <a:gd name="T49" fmla="*/ 0 h 191"/>
                    <a:gd name="T50" fmla="*/ 0 w 319"/>
                    <a:gd name="T51" fmla="*/ 176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9" h="191">
                      <a:moveTo>
                        <a:pt x="0" y="176"/>
                      </a:moveTo>
                      <a:lnTo>
                        <a:pt x="24" y="180"/>
                      </a:lnTo>
                      <a:lnTo>
                        <a:pt x="42" y="184"/>
                      </a:lnTo>
                      <a:lnTo>
                        <a:pt x="57" y="186"/>
                      </a:lnTo>
                      <a:lnTo>
                        <a:pt x="73" y="190"/>
                      </a:lnTo>
                      <a:lnTo>
                        <a:pt x="93" y="190"/>
                      </a:lnTo>
                      <a:lnTo>
                        <a:pt x="104" y="188"/>
                      </a:lnTo>
                      <a:lnTo>
                        <a:pt x="110" y="186"/>
                      </a:lnTo>
                      <a:lnTo>
                        <a:pt x="119" y="186"/>
                      </a:lnTo>
                      <a:lnTo>
                        <a:pt x="135" y="184"/>
                      </a:lnTo>
                      <a:lnTo>
                        <a:pt x="146" y="180"/>
                      </a:lnTo>
                      <a:lnTo>
                        <a:pt x="157" y="178"/>
                      </a:lnTo>
                      <a:lnTo>
                        <a:pt x="168" y="176"/>
                      </a:lnTo>
                      <a:lnTo>
                        <a:pt x="177" y="172"/>
                      </a:lnTo>
                      <a:lnTo>
                        <a:pt x="188" y="168"/>
                      </a:lnTo>
                      <a:lnTo>
                        <a:pt x="203" y="166"/>
                      </a:lnTo>
                      <a:lnTo>
                        <a:pt x="214" y="162"/>
                      </a:lnTo>
                      <a:lnTo>
                        <a:pt x="230" y="158"/>
                      </a:lnTo>
                      <a:lnTo>
                        <a:pt x="241" y="156"/>
                      </a:lnTo>
                      <a:lnTo>
                        <a:pt x="260" y="154"/>
                      </a:lnTo>
                      <a:lnTo>
                        <a:pt x="276" y="152"/>
                      </a:lnTo>
                      <a:lnTo>
                        <a:pt x="294" y="152"/>
                      </a:lnTo>
                      <a:lnTo>
                        <a:pt x="318" y="150"/>
                      </a:lnTo>
                      <a:lnTo>
                        <a:pt x="318" y="0"/>
                      </a:lnTo>
                      <a:lnTo>
                        <a:pt x="0" y="0"/>
                      </a:lnTo>
                      <a:lnTo>
                        <a:pt x="0" y="176"/>
                      </a:lnTo>
                    </a:path>
                  </a:pathLst>
                </a:custGeom>
                <a:solidFill>
                  <a:srgbClr val="00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pic>
              <p:nvPicPr>
                <p:cNvPr id="1015" name="Picture 809">
                  <a:extLst>
                    <a:ext uri="{FF2B5EF4-FFF2-40B4-BE49-F238E27FC236}">
                      <a16:creationId xmlns:a16="http://schemas.microsoft.com/office/drawing/2014/main" id="{A6786CAD-CCE0-4B9E-8201-AE87705CA7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37996" y="4242376"/>
                  <a:ext cx="267558" cy="937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016" name="Group 1015">
                <a:extLst>
                  <a:ext uri="{FF2B5EF4-FFF2-40B4-BE49-F238E27FC236}">
                    <a16:creationId xmlns:a16="http://schemas.microsoft.com/office/drawing/2014/main" id="{332EAA98-31A6-40BE-8C79-6862C70E7851}"/>
                  </a:ext>
                </a:extLst>
              </p:cNvPr>
              <p:cNvGrpSpPr/>
              <p:nvPr/>
            </p:nvGrpSpPr>
            <p:grpSpPr>
              <a:xfrm>
                <a:off x="5961447" y="1055376"/>
                <a:ext cx="481252" cy="291585"/>
                <a:chOff x="7469574" y="3966357"/>
                <a:chExt cx="604402" cy="552039"/>
              </a:xfrm>
            </p:grpSpPr>
            <p:pic>
              <p:nvPicPr>
                <p:cNvPr id="1017" name="Picture 1016">
                  <a:extLst>
                    <a:ext uri="{FF2B5EF4-FFF2-40B4-BE49-F238E27FC236}">
                      <a16:creationId xmlns:a16="http://schemas.microsoft.com/office/drawing/2014/main" id="{8108B6CB-A219-423E-A4E7-9C3C098A96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9574" y="3966357"/>
                  <a:ext cx="604402" cy="552039"/>
                </a:xfrm>
                <a:prstGeom prst="rect">
                  <a:avLst/>
                </a:prstGeom>
                <a:noFill/>
              </p:spPr>
            </p:pic>
            <p:sp>
              <p:nvSpPr>
                <p:cNvPr id="1018" name="Freeform 669">
                  <a:extLst>
                    <a:ext uri="{FF2B5EF4-FFF2-40B4-BE49-F238E27FC236}">
                      <a16:creationId xmlns:a16="http://schemas.microsoft.com/office/drawing/2014/main" id="{0F84CFD4-BC0F-40A3-B333-EBD580CDFC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2023" y="4226854"/>
                  <a:ext cx="304141" cy="148597"/>
                </a:xfrm>
                <a:custGeom>
                  <a:avLst/>
                  <a:gdLst>
                    <a:gd name="T0" fmla="*/ 0 w 319"/>
                    <a:gd name="T1" fmla="*/ 176 h 191"/>
                    <a:gd name="T2" fmla="*/ 24 w 319"/>
                    <a:gd name="T3" fmla="*/ 180 h 191"/>
                    <a:gd name="T4" fmla="*/ 42 w 319"/>
                    <a:gd name="T5" fmla="*/ 184 h 191"/>
                    <a:gd name="T6" fmla="*/ 57 w 319"/>
                    <a:gd name="T7" fmla="*/ 186 h 191"/>
                    <a:gd name="T8" fmla="*/ 73 w 319"/>
                    <a:gd name="T9" fmla="*/ 190 h 191"/>
                    <a:gd name="T10" fmla="*/ 93 w 319"/>
                    <a:gd name="T11" fmla="*/ 190 h 191"/>
                    <a:gd name="T12" fmla="*/ 104 w 319"/>
                    <a:gd name="T13" fmla="*/ 188 h 191"/>
                    <a:gd name="T14" fmla="*/ 110 w 319"/>
                    <a:gd name="T15" fmla="*/ 186 h 191"/>
                    <a:gd name="T16" fmla="*/ 119 w 319"/>
                    <a:gd name="T17" fmla="*/ 186 h 191"/>
                    <a:gd name="T18" fmla="*/ 135 w 319"/>
                    <a:gd name="T19" fmla="*/ 184 h 191"/>
                    <a:gd name="T20" fmla="*/ 146 w 319"/>
                    <a:gd name="T21" fmla="*/ 180 h 191"/>
                    <a:gd name="T22" fmla="*/ 157 w 319"/>
                    <a:gd name="T23" fmla="*/ 178 h 191"/>
                    <a:gd name="T24" fmla="*/ 168 w 319"/>
                    <a:gd name="T25" fmla="*/ 176 h 191"/>
                    <a:gd name="T26" fmla="*/ 177 w 319"/>
                    <a:gd name="T27" fmla="*/ 172 h 191"/>
                    <a:gd name="T28" fmla="*/ 188 w 319"/>
                    <a:gd name="T29" fmla="*/ 168 h 191"/>
                    <a:gd name="T30" fmla="*/ 203 w 319"/>
                    <a:gd name="T31" fmla="*/ 166 h 191"/>
                    <a:gd name="T32" fmla="*/ 214 w 319"/>
                    <a:gd name="T33" fmla="*/ 162 h 191"/>
                    <a:gd name="T34" fmla="*/ 230 w 319"/>
                    <a:gd name="T35" fmla="*/ 158 h 191"/>
                    <a:gd name="T36" fmla="*/ 241 w 319"/>
                    <a:gd name="T37" fmla="*/ 156 h 191"/>
                    <a:gd name="T38" fmla="*/ 260 w 319"/>
                    <a:gd name="T39" fmla="*/ 154 h 191"/>
                    <a:gd name="T40" fmla="*/ 276 w 319"/>
                    <a:gd name="T41" fmla="*/ 152 h 191"/>
                    <a:gd name="T42" fmla="*/ 294 w 319"/>
                    <a:gd name="T43" fmla="*/ 152 h 191"/>
                    <a:gd name="T44" fmla="*/ 318 w 319"/>
                    <a:gd name="T45" fmla="*/ 150 h 191"/>
                    <a:gd name="T46" fmla="*/ 318 w 319"/>
                    <a:gd name="T47" fmla="*/ 0 h 191"/>
                    <a:gd name="T48" fmla="*/ 0 w 319"/>
                    <a:gd name="T49" fmla="*/ 0 h 191"/>
                    <a:gd name="T50" fmla="*/ 0 w 319"/>
                    <a:gd name="T51" fmla="*/ 176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9" h="191">
                      <a:moveTo>
                        <a:pt x="0" y="176"/>
                      </a:moveTo>
                      <a:lnTo>
                        <a:pt x="24" y="180"/>
                      </a:lnTo>
                      <a:lnTo>
                        <a:pt x="42" y="184"/>
                      </a:lnTo>
                      <a:lnTo>
                        <a:pt x="57" y="186"/>
                      </a:lnTo>
                      <a:lnTo>
                        <a:pt x="73" y="190"/>
                      </a:lnTo>
                      <a:lnTo>
                        <a:pt x="93" y="190"/>
                      </a:lnTo>
                      <a:lnTo>
                        <a:pt x="104" y="188"/>
                      </a:lnTo>
                      <a:lnTo>
                        <a:pt x="110" y="186"/>
                      </a:lnTo>
                      <a:lnTo>
                        <a:pt x="119" y="186"/>
                      </a:lnTo>
                      <a:lnTo>
                        <a:pt x="135" y="184"/>
                      </a:lnTo>
                      <a:lnTo>
                        <a:pt x="146" y="180"/>
                      </a:lnTo>
                      <a:lnTo>
                        <a:pt x="157" y="178"/>
                      </a:lnTo>
                      <a:lnTo>
                        <a:pt x="168" y="176"/>
                      </a:lnTo>
                      <a:lnTo>
                        <a:pt x="177" y="172"/>
                      </a:lnTo>
                      <a:lnTo>
                        <a:pt x="188" y="168"/>
                      </a:lnTo>
                      <a:lnTo>
                        <a:pt x="203" y="166"/>
                      </a:lnTo>
                      <a:lnTo>
                        <a:pt x="214" y="162"/>
                      </a:lnTo>
                      <a:lnTo>
                        <a:pt x="230" y="158"/>
                      </a:lnTo>
                      <a:lnTo>
                        <a:pt x="241" y="156"/>
                      </a:lnTo>
                      <a:lnTo>
                        <a:pt x="260" y="154"/>
                      </a:lnTo>
                      <a:lnTo>
                        <a:pt x="276" y="152"/>
                      </a:lnTo>
                      <a:lnTo>
                        <a:pt x="294" y="152"/>
                      </a:lnTo>
                      <a:lnTo>
                        <a:pt x="318" y="150"/>
                      </a:lnTo>
                      <a:lnTo>
                        <a:pt x="318" y="0"/>
                      </a:lnTo>
                      <a:lnTo>
                        <a:pt x="0" y="0"/>
                      </a:lnTo>
                      <a:lnTo>
                        <a:pt x="0" y="176"/>
                      </a:lnTo>
                    </a:path>
                  </a:pathLst>
                </a:custGeom>
                <a:solidFill>
                  <a:srgbClr val="00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pic>
              <p:nvPicPr>
                <p:cNvPr id="1019" name="Picture 809">
                  <a:extLst>
                    <a:ext uri="{FF2B5EF4-FFF2-40B4-BE49-F238E27FC236}">
                      <a16:creationId xmlns:a16="http://schemas.microsoft.com/office/drawing/2014/main" id="{FF110502-C2F5-4AEC-8DF4-F1F64A3D2E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37996" y="4242376"/>
                  <a:ext cx="267558" cy="937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727312A5-E892-4977-BA50-7E2803274A33}"/>
                  </a:ext>
                </a:extLst>
              </p:cNvPr>
              <p:cNvGrpSpPr/>
              <p:nvPr/>
            </p:nvGrpSpPr>
            <p:grpSpPr>
              <a:xfrm>
                <a:off x="5932954" y="2120194"/>
                <a:ext cx="481252" cy="291585"/>
                <a:chOff x="7469574" y="3966357"/>
                <a:chExt cx="604402" cy="552039"/>
              </a:xfrm>
            </p:grpSpPr>
            <p:pic>
              <p:nvPicPr>
                <p:cNvPr id="1025" name="Picture 1024">
                  <a:extLst>
                    <a:ext uri="{FF2B5EF4-FFF2-40B4-BE49-F238E27FC236}">
                      <a16:creationId xmlns:a16="http://schemas.microsoft.com/office/drawing/2014/main" id="{5B766A7E-E0CF-4812-8121-2B40819175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9574" y="3966357"/>
                  <a:ext cx="604402" cy="552039"/>
                </a:xfrm>
                <a:prstGeom prst="rect">
                  <a:avLst/>
                </a:prstGeom>
                <a:noFill/>
              </p:spPr>
            </p:pic>
            <p:sp>
              <p:nvSpPr>
                <p:cNvPr id="1026" name="Freeform 669">
                  <a:extLst>
                    <a:ext uri="{FF2B5EF4-FFF2-40B4-BE49-F238E27FC236}">
                      <a16:creationId xmlns:a16="http://schemas.microsoft.com/office/drawing/2014/main" id="{596EFA0A-0E8E-4954-9359-945104D1D7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2023" y="4226854"/>
                  <a:ext cx="304141" cy="148597"/>
                </a:xfrm>
                <a:custGeom>
                  <a:avLst/>
                  <a:gdLst>
                    <a:gd name="T0" fmla="*/ 0 w 319"/>
                    <a:gd name="T1" fmla="*/ 176 h 191"/>
                    <a:gd name="T2" fmla="*/ 24 w 319"/>
                    <a:gd name="T3" fmla="*/ 180 h 191"/>
                    <a:gd name="T4" fmla="*/ 42 w 319"/>
                    <a:gd name="T5" fmla="*/ 184 h 191"/>
                    <a:gd name="T6" fmla="*/ 57 w 319"/>
                    <a:gd name="T7" fmla="*/ 186 h 191"/>
                    <a:gd name="T8" fmla="*/ 73 w 319"/>
                    <a:gd name="T9" fmla="*/ 190 h 191"/>
                    <a:gd name="T10" fmla="*/ 93 w 319"/>
                    <a:gd name="T11" fmla="*/ 190 h 191"/>
                    <a:gd name="T12" fmla="*/ 104 w 319"/>
                    <a:gd name="T13" fmla="*/ 188 h 191"/>
                    <a:gd name="T14" fmla="*/ 110 w 319"/>
                    <a:gd name="T15" fmla="*/ 186 h 191"/>
                    <a:gd name="T16" fmla="*/ 119 w 319"/>
                    <a:gd name="T17" fmla="*/ 186 h 191"/>
                    <a:gd name="T18" fmla="*/ 135 w 319"/>
                    <a:gd name="T19" fmla="*/ 184 h 191"/>
                    <a:gd name="T20" fmla="*/ 146 w 319"/>
                    <a:gd name="T21" fmla="*/ 180 h 191"/>
                    <a:gd name="T22" fmla="*/ 157 w 319"/>
                    <a:gd name="T23" fmla="*/ 178 h 191"/>
                    <a:gd name="T24" fmla="*/ 168 w 319"/>
                    <a:gd name="T25" fmla="*/ 176 h 191"/>
                    <a:gd name="T26" fmla="*/ 177 w 319"/>
                    <a:gd name="T27" fmla="*/ 172 h 191"/>
                    <a:gd name="T28" fmla="*/ 188 w 319"/>
                    <a:gd name="T29" fmla="*/ 168 h 191"/>
                    <a:gd name="T30" fmla="*/ 203 w 319"/>
                    <a:gd name="T31" fmla="*/ 166 h 191"/>
                    <a:gd name="T32" fmla="*/ 214 w 319"/>
                    <a:gd name="T33" fmla="*/ 162 h 191"/>
                    <a:gd name="T34" fmla="*/ 230 w 319"/>
                    <a:gd name="T35" fmla="*/ 158 h 191"/>
                    <a:gd name="T36" fmla="*/ 241 w 319"/>
                    <a:gd name="T37" fmla="*/ 156 h 191"/>
                    <a:gd name="T38" fmla="*/ 260 w 319"/>
                    <a:gd name="T39" fmla="*/ 154 h 191"/>
                    <a:gd name="T40" fmla="*/ 276 w 319"/>
                    <a:gd name="T41" fmla="*/ 152 h 191"/>
                    <a:gd name="T42" fmla="*/ 294 w 319"/>
                    <a:gd name="T43" fmla="*/ 152 h 191"/>
                    <a:gd name="T44" fmla="*/ 318 w 319"/>
                    <a:gd name="T45" fmla="*/ 150 h 191"/>
                    <a:gd name="T46" fmla="*/ 318 w 319"/>
                    <a:gd name="T47" fmla="*/ 0 h 191"/>
                    <a:gd name="T48" fmla="*/ 0 w 319"/>
                    <a:gd name="T49" fmla="*/ 0 h 191"/>
                    <a:gd name="T50" fmla="*/ 0 w 319"/>
                    <a:gd name="T51" fmla="*/ 176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9" h="191">
                      <a:moveTo>
                        <a:pt x="0" y="176"/>
                      </a:moveTo>
                      <a:lnTo>
                        <a:pt x="24" y="180"/>
                      </a:lnTo>
                      <a:lnTo>
                        <a:pt x="42" y="184"/>
                      </a:lnTo>
                      <a:lnTo>
                        <a:pt x="57" y="186"/>
                      </a:lnTo>
                      <a:lnTo>
                        <a:pt x="73" y="190"/>
                      </a:lnTo>
                      <a:lnTo>
                        <a:pt x="93" y="190"/>
                      </a:lnTo>
                      <a:lnTo>
                        <a:pt x="104" y="188"/>
                      </a:lnTo>
                      <a:lnTo>
                        <a:pt x="110" y="186"/>
                      </a:lnTo>
                      <a:lnTo>
                        <a:pt x="119" y="186"/>
                      </a:lnTo>
                      <a:lnTo>
                        <a:pt x="135" y="184"/>
                      </a:lnTo>
                      <a:lnTo>
                        <a:pt x="146" y="180"/>
                      </a:lnTo>
                      <a:lnTo>
                        <a:pt x="157" y="178"/>
                      </a:lnTo>
                      <a:lnTo>
                        <a:pt x="168" y="176"/>
                      </a:lnTo>
                      <a:lnTo>
                        <a:pt x="177" y="172"/>
                      </a:lnTo>
                      <a:lnTo>
                        <a:pt x="188" y="168"/>
                      </a:lnTo>
                      <a:lnTo>
                        <a:pt x="203" y="166"/>
                      </a:lnTo>
                      <a:lnTo>
                        <a:pt x="214" y="162"/>
                      </a:lnTo>
                      <a:lnTo>
                        <a:pt x="230" y="158"/>
                      </a:lnTo>
                      <a:lnTo>
                        <a:pt x="241" y="156"/>
                      </a:lnTo>
                      <a:lnTo>
                        <a:pt x="260" y="154"/>
                      </a:lnTo>
                      <a:lnTo>
                        <a:pt x="276" y="152"/>
                      </a:lnTo>
                      <a:lnTo>
                        <a:pt x="294" y="152"/>
                      </a:lnTo>
                      <a:lnTo>
                        <a:pt x="318" y="150"/>
                      </a:lnTo>
                      <a:lnTo>
                        <a:pt x="318" y="0"/>
                      </a:lnTo>
                      <a:lnTo>
                        <a:pt x="0" y="0"/>
                      </a:lnTo>
                      <a:lnTo>
                        <a:pt x="0" y="176"/>
                      </a:lnTo>
                    </a:path>
                  </a:pathLst>
                </a:custGeom>
                <a:solidFill>
                  <a:srgbClr val="00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pic>
              <p:nvPicPr>
                <p:cNvPr id="1027" name="Picture 809">
                  <a:extLst>
                    <a:ext uri="{FF2B5EF4-FFF2-40B4-BE49-F238E27FC236}">
                      <a16:creationId xmlns:a16="http://schemas.microsoft.com/office/drawing/2014/main" id="{416412A3-6E44-4D31-BC76-D6AEA4DC6B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37996" y="4242376"/>
                  <a:ext cx="267558" cy="937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grpSp>
            <p:nvGrpSpPr>
              <p:cNvPr id="1033" name="Group 1032">
                <a:extLst>
                  <a:ext uri="{FF2B5EF4-FFF2-40B4-BE49-F238E27FC236}">
                    <a16:creationId xmlns:a16="http://schemas.microsoft.com/office/drawing/2014/main" id="{446CD509-48E0-4F6B-A439-822B2C3C930E}"/>
                  </a:ext>
                </a:extLst>
              </p:cNvPr>
              <p:cNvGrpSpPr/>
              <p:nvPr/>
            </p:nvGrpSpPr>
            <p:grpSpPr>
              <a:xfrm>
                <a:off x="5254808" y="1392125"/>
                <a:ext cx="481252" cy="291585"/>
                <a:chOff x="7469574" y="3966357"/>
                <a:chExt cx="604402" cy="552039"/>
              </a:xfrm>
            </p:grpSpPr>
            <p:pic>
              <p:nvPicPr>
                <p:cNvPr id="1035" name="Picture 1034">
                  <a:extLst>
                    <a:ext uri="{FF2B5EF4-FFF2-40B4-BE49-F238E27FC236}">
                      <a16:creationId xmlns:a16="http://schemas.microsoft.com/office/drawing/2014/main" id="{B4441ADF-DA01-4860-9999-381DAE6A9C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9574" y="3966357"/>
                  <a:ext cx="604402" cy="552039"/>
                </a:xfrm>
                <a:prstGeom prst="rect">
                  <a:avLst/>
                </a:prstGeom>
                <a:noFill/>
              </p:spPr>
            </p:pic>
            <p:sp>
              <p:nvSpPr>
                <p:cNvPr id="1036" name="Freeform 669">
                  <a:extLst>
                    <a:ext uri="{FF2B5EF4-FFF2-40B4-BE49-F238E27FC236}">
                      <a16:creationId xmlns:a16="http://schemas.microsoft.com/office/drawing/2014/main" id="{F440C36A-3DFB-4F55-9E5E-D19BF232B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2023" y="4226854"/>
                  <a:ext cx="304141" cy="148597"/>
                </a:xfrm>
                <a:custGeom>
                  <a:avLst/>
                  <a:gdLst>
                    <a:gd name="T0" fmla="*/ 0 w 319"/>
                    <a:gd name="T1" fmla="*/ 176 h 191"/>
                    <a:gd name="T2" fmla="*/ 24 w 319"/>
                    <a:gd name="T3" fmla="*/ 180 h 191"/>
                    <a:gd name="T4" fmla="*/ 42 w 319"/>
                    <a:gd name="T5" fmla="*/ 184 h 191"/>
                    <a:gd name="T6" fmla="*/ 57 w 319"/>
                    <a:gd name="T7" fmla="*/ 186 h 191"/>
                    <a:gd name="T8" fmla="*/ 73 w 319"/>
                    <a:gd name="T9" fmla="*/ 190 h 191"/>
                    <a:gd name="T10" fmla="*/ 93 w 319"/>
                    <a:gd name="T11" fmla="*/ 190 h 191"/>
                    <a:gd name="T12" fmla="*/ 104 w 319"/>
                    <a:gd name="T13" fmla="*/ 188 h 191"/>
                    <a:gd name="T14" fmla="*/ 110 w 319"/>
                    <a:gd name="T15" fmla="*/ 186 h 191"/>
                    <a:gd name="T16" fmla="*/ 119 w 319"/>
                    <a:gd name="T17" fmla="*/ 186 h 191"/>
                    <a:gd name="T18" fmla="*/ 135 w 319"/>
                    <a:gd name="T19" fmla="*/ 184 h 191"/>
                    <a:gd name="T20" fmla="*/ 146 w 319"/>
                    <a:gd name="T21" fmla="*/ 180 h 191"/>
                    <a:gd name="T22" fmla="*/ 157 w 319"/>
                    <a:gd name="T23" fmla="*/ 178 h 191"/>
                    <a:gd name="T24" fmla="*/ 168 w 319"/>
                    <a:gd name="T25" fmla="*/ 176 h 191"/>
                    <a:gd name="T26" fmla="*/ 177 w 319"/>
                    <a:gd name="T27" fmla="*/ 172 h 191"/>
                    <a:gd name="T28" fmla="*/ 188 w 319"/>
                    <a:gd name="T29" fmla="*/ 168 h 191"/>
                    <a:gd name="T30" fmla="*/ 203 w 319"/>
                    <a:gd name="T31" fmla="*/ 166 h 191"/>
                    <a:gd name="T32" fmla="*/ 214 w 319"/>
                    <a:gd name="T33" fmla="*/ 162 h 191"/>
                    <a:gd name="T34" fmla="*/ 230 w 319"/>
                    <a:gd name="T35" fmla="*/ 158 h 191"/>
                    <a:gd name="T36" fmla="*/ 241 w 319"/>
                    <a:gd name="T37" fmla="*/ 156 h 191"/>
                    <a:gd name="T38" fmla="*/ 260 w 319"/>
                    <a:gd name="T39" fmla="*/ 154 h 191"/>
                    <a:gd name="T40" fmla="*/ 276 w 319"/>
                    <a:gd name="T41" fmla="*/ 152 h 191"/>
                    <a:gd name="T42" fmla="*/ 294 w 319"/>
                    <a:gd name="T43" fmla="*/ 152 h 191"/>
                    <a:gd name="T44" fmla="*/ 318 w 319"/>
                    <a:gd name="T45" fmla="*/ 150 h 191"/>
                    <a:gd name="T46" fmla="*/ 318 w 319"/>
                    <a:gd name="T47" fmla="*/ 0 h 191"/>
                    <a:gd name="T48" fmla="*/ 0 w 319"/>
                    <a:gd name="T49" fmla="*/ 0 h 191"/>
                    <a:gd name="T50" fmla="*/ 0 w 319"/>
                    <a:gd name="T51" fmla="*/ 176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9" h="191">
                      <a:moveTo>
                        <a:pt x="0" y="176"/>
                      </a:moveTo>
                      <a:lnTo>
                        <a:pt x="24" y="180"/>
                      </a:lnTo>
                      <a:lnTo>
                        <a:pt x="42" y="184"/>
                      </a:lnTo>
                      <a:lnTo>
                        <a:pt x="57" y="186"/>
                      </a:lnTo>
                      <a:lnTo>
                        <a:pt x="73" y="190"/>
                      </a:lnTo>
                      <a:lnTo>
                        <a:pt x="93" y="190"/>
                      </a:lnTo>
                      <a:lnTo>
                        <a:pt x="104" y="188"/>
                      </a:lnTo>
                      <a:lnTo>
                        <a:pt x="110" y="186"/>
                      </a:lnTo>
                      <a:lnTo>
                        <a:pt x="119" y="186"/>
                      </a:lnTo>
                      <a:lnTo>
                        <a:pt x="135" y="184"/>
                      </a:lnTo>
                      <a:lnTo>
                        <a:pt x="146" y="180"/>
                      </a:lnTo>
                      <a:lnTo>
                        <a:pt x="157" y="178"/>
                      </a:lnTo>
                      <a:lnTo>
                        <a:pt x="168" y="176"/>
                      </a:lnTo>
                      <a:lnTo>
                        <a:pt x="177" y="172"/>
                      </a:lnTo>
                      <a:lnTo>
                        <a:pt x="188" y="168"/>
                      </a:lnTo>
                      <a:lnTo>
                        <a:pt x="203" y="166"/>
                      </a:lnTo>
                      <a:lnTo>
                        <a:pt x="214" y="162"/>
                      </a:lnTo>
                      <a:lnTo>
                        <a:pt x="230" y="158"/>
                      </a:lnTo>
                      <a:lnTo>
                        <a:pt x="241" y="156"/>
                      </a:lnTo>
                      <a:lnTo>
                        <a:pt x="260" y="154"/>
                      </a:lnTo>
                      <a:lnTo>
                        <a:pt x="276" y="152"/>
                      </a:lnTo>
                      <a:lnTo>
                        <a:pt x="294" y="152"/>
                      </a:lnTo>
                      <a:lnTo>
                        <a:pt x="318" y="150"/>
                      </a:lnTo>
                      <a:lnTo>
                        <a:pt x="318" y="0"/>
                      </a:lnTo>
                      <a:lnTo>
                        <a:pt x="0" y="0"/>
                      </a:lnTo>
                      <a:lnTo>
                        <a:pt x="0" y="176"/>
                      </a:lnTo>
                    </a:path>
                  </a:pathLst>
                </a:custGeom>
                <a:solidFill>
                  <a:srgbClr val="00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pic>
              <p:nvPicPr>
                <p:cNvPr id="1037" name="Picture 809">
                  <a:extLst>
                    <a:ext uri="{FF2B5EF4-FFF2-40B4-BE49-F238E27FC236}">
                      <a16:creationId xmlns:a16="http://schemas.microsoft.com/office/drawing/2014/main" id="{056D0194-DBF1-4AB4-88AE-F008EF71FD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37996" y="4242376"/>
                  <a:ext cx="267558" cy="937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31CC9621-7171-461D-8AA7-BFEC0C80C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9352" y="1565403"/>
                <a:ext cx="350263" cy="321185"/>
              </a:xfrm>
              <a:prstGeom prst="rect">
                <a:avLst/>
              </a:prstGeom>
              <a:ln w="28575">
                <a:noFill/>
              </a:ln>
            </p:spPr>
          </p:pic>
          <p:grpSp>
            <p:nvGrpSpPr>
              <p:cNvPr id="1040" name="Group 1039">
                <a:extLst>
                  <a:ext uri="{FF2B5EF4-FFF2-40B4-BE49-F238E27FC236}">
                    <a16:creationId xmlns:a16="http://schemas.microsoft.com/office/drawing/2014/main" id="{446CD509-48E0-4F6B-A439-822B2C3C930E}"/>
                  </a:ext>
                </a:extLst>
              </p:cNvPr>
              <p:cNvGrpSpPr/>
              <p:nvPr/>
            </p:nvGrpSpPr>
            <p:grpSpPr>
              <a:xfrm>
                <a:off x="5952182" y="1402511"/>
                <a:ext cx="481252" cy="291585"/>
                <a:chOff x="7469574" y="3966357"/>
                <a:chExt cx="604402" cy="552039"/>
              </a:xfrm>
            </p:grpSpPr>
            <p:pic>
              <p:nvPicPr>
                <p:cNvPr id="1041" name="Picture 1040">
                  <a:extLst>
                    <a:ext uri="{FF2B5EF4-FFF2-40B4-BE49-F238E27FC236}">
                      <a16:creationId xmlns:a16="http://schemas.microsoft.com/office/drawing/2014/main" id="{B4441ADF-DA01-4860-9999-381DAE6A9C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9574" y="3966357"/>
                  <a:ext cx="604402" cy="552039"/>
                </a:xfrm>
                <a:prstGeom prst="rect">
                  <a:avLst/>
                </a:prstGeom>
                <a:noFill/>
              </p:spPr>
            </p:pic>
            <p:sp>
              <p:nvSpPr>
                <p:cNvPr id="1042" name="Freeform 669">
                  <a:extLst>
                    <a:ext uri="{FF2B5EF4-FFF2-40B4-BE49-F238E27FC236}">
                      <a16:creationId xmlns:a16="http://schemas.microsoft.com/office/drawing/2014/main" id="{F440C36A-3DFB-4F55-9E5E-D19BF232B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2023" y="4226854"/>
                  <a:ext cx="304141" cy="148597"/>
                </a:xfrm>
                <a:custGeom>
                  <a:avLst/>
                  <a:gdLst>
                    <a:gd name="T0" fmla="*/ 0 w 319"/>
                    <a:gd name="T1" fmla="*/ 176 h 191"/>
                    <a:gd name="T2" fmla="*/ 24 w 319"/>
                    <a:gd name="T3" fmla="*/ 180 h 191"/>
                    <a:gd name="T4" fmla="*/ 42 w 319"/>
                    <a:gd name="T5" fmla="*/ 184 h 191"/>
                    <a:gd name="T6" fmla="*/ 57 w 319"/>
                    <a:gd name="T7" fmla="*/ 186 h 191"/>
                    <a:gd name="T8" fmla="*/ 73 w 319"/>
                    <a:gd name="T9" fmla="*/ 190 h 191"/>
                    <a:gd name="T10" fmla="*/ 93 w 319"/>
                    <a:gd name="T11" fmla="*/ 190 h 191"/>
                    <a:gd name="T12" fmla="*/ 104 w 319"/>
                    <a:gd name="T13" fmla="*/ 188 h 191"/>
                    <a:gd name="T14" fmla="*/ 110 w 319"/>
                    <a:gd name="T15" fmla="*/ 186 h 191"/>
                    <a:gd name="T16" fmla="*/ 119 w 319"/>
                    <a:gd name="T17" fmla="*/ 186 h 191"/>
                    <a:gd name="T18" fmla="*/ 135 w 319"/>
                    <a:gd name="T19" fmla="*/ 184 h 191"/>
                    <a:gd name="T20" fmla="*/ 146 w 319"/>
                    <a:gd name="T21" fmla="*/ 180 h 191"/>
                    <a:gd name="T22" fmla="*/ 157 w 319"/>
                    <a:gd name="T23" fmla="*/ 178 h 191"/>
                    <a:gd name="T24" fmla="*/ 168 w 319"/>
                    <a:gd name="T25" fmla="*/ 176 h 191"/>
                    <a:gd name="T26" fmla="*/ 177 w 319"/>
                    <a:gd name="T27" fmla="*/ 172 h 191"/>
                    <a:gd name="T28" fmla="*/ 188 w 319"/>
                    <a:gd name="T29" fmla="*/ 168 h 191"/>
                    <a:gd name="T30" fmla="*/ 203 w 319"/>
                    <a:gd name="T31" fmla="*/ 166 h 191"/>
                    <a:gd name="T32" fmla="*/ 214 w 319"/>
                    <a:gd name="T33" fmla="*/ 162 h 191"/>
                    <a:gd name="T34" fmla="*/ 230 w 319"/>
                    <a:gd name="T35" fmla="*/ 158 h 191"/>
                    <a:gd name="T36" fmla="*/ 241 w 319"/>
                    <a:gd name="T37" fmla="*/ 156 h 191"/>
                    <a:gd name="T38" fmla="*/ 260 w 319"/>
                    <a:gd name="T39" fmla="*/ 154 h 191"/>
                    <a:gd name="T40" fmla="*/ 276 w 319"/>
                    <a:gd name="T41" fmla="*/ 152 h 191"/>
                    <a:gd name="T42" fmla="*/ 294 w 319"/>
                    <a:gd name="T43" fmla="*/ 152 h 191"/>
                    <a:gd name="T44" fmla="*/ 318 w 319"/>
                    <a:gd name="T45" fmla="*/ 150 h 191"/>
                    <a:gd name="T46" fmla="*/ 318 w 319"/>
                    <a:gd name="T47" fmla="*/ 0 h 191"/>
                    <a:gd name="T48" fmla="*/ 0 w 319"/>
                    <a:gd name="T49" fmla="*/ 0 h 191"/>
                    <a:gd name="T50" fmla="*/ 0 w 319"/>
                    <a:gd name="T51" fmla="*/ 176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19" h="191">
                      <a:moveTo>
                        <a:pt x="0" y="176"/>
                      </a:moveTo>
                      <a:lnTo>
                        <a:pt x="24" y="180"/>
                      </a:lnTo>
                      <a:lnTo>
                        <a:pt x="42" y="184"/>
                      </a:lnTo>
                      <a:lnTo>
                        <a:pt x="57" y="186"/>
                      </a:lnTo>
                      <a:lnTo>
                        <a:pt x="73" y="190"/>
                      </a:lnTo>
                      <a:lnTo>
                        <a:pt x="93" y="190"/>
                      </a:lnTo>
                      <a:lnTo>
                        <a:pt x="104" y="188"/>
                      </a:lnTo>
                      <a:lnTo>
                        <a:pt x="110" y="186"/>
                      </a:lnTo>
                      <a:lnTo>
                        <a:pt x="119" y="186"/>
                      </a:lnTo>
                      <a:lnTo>
                        <a:pt x="135" y="184"/>
                      </a:lnTo>
                      <a:lnTo>
                        <a:pt x="146" y="180"/>
                      </a:lnTo>
                      <a:lnTo>
                        <a:pt x="157" y="178"/>
                      </a:lnTo>
                      <a:lnTo>
                        <a:pt x="168" y="176"/>
                      </a:lnTo>
                      <a:lnTo>
                        <a:pt x="177" y="172"/>
                      </a:lnTo>
                      <a:lnTo>
                        <a:pt x="188" y="168"/>
                      </a:lnTo>
                      <a:lnTo>
                        <a:pt x="203" y="166"/>
                      </a:lnTo>
                      <a:lnTo>
                        <a:pt x="214" y="162"/>
                      </a:lnTo>
                      <a:lnTo>
                        <a:pt x="230" y="158"/>
                      </a:lnTo>
                      <a:lnTo>
                        <a:pt x="241" y="156"/>
                      </a:lnTo>
                      <a:lnTo>
                        <a:pt x="260" y="154"/>
                      </a:lnTo>
                      <a:lnTo>
                        <a:pt x="276" y="152"/>
                      </a:lnTo>
                      <a:lnTo>
                        <a:pt x="294" y="152"/>
                      </a:lnTo>
                      <a:lnTo>
                        <a:pt x="318" y="150"/>
                      </a:lnTo>
                      <a:lnTo>
                        <a:pt x="318" y="0"/>
                      </a:lnTo>
                      <a:lnTo>
                        <a:pt x="0" y="0"/>
                      </a:lnTo>
                      <a:lnTo>
                        <a:pt x="0" y="176"/>
                      </a:lnTo>
                    </a:path>
                  </a:pathLst>
                </a:custGeom>
                <a:solidFill>
                  <a:srgbClr val="00FF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pic>
              <p:nvPicPr>
                <p:cNvPr id="1043" name="Picture 809">
                  <a:extLst>
                    <a:ext uri="{FF2B5EF4-FFF2-40B4-BE49-F238E27FC236}">
                      <a16:creationId xmlns:a16="http://schemas.microsoft.com/office/drawing/2014/main" id="{056D0194-DBF1-4AB4-88AE-F008EF71FD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37996" y="4242376"/>
                  <a:ext cx="267558" cy="937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cxnSp>
          <p:nvCxnSpPr>
            <p:cNvPr id="1061" name="Straight Arrow Connector 1060">
              <a:extLst>
                <a:ext uri="{FF2B5EF4-FFF2-40B4-BE49-F238E27FC236}">
                  <a16:creationId xmlns:a16="http://schemas.microsoft.com/office/drawing/2014/main" id="{628EFA8C-C04E-4F08-A487-689A8A3B54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0812" y="1906508"/>
              <a:ext cx="569304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Arrow Connector 754">
              <a:extLst>
                <a:ext uri="{FF2B5EF4-FFF2-40B4-BE49-F238E27FC236}">
                  <a16:creationId xmlns:a16="http://schemas.microsoft.com/office/drawing/2014/main" id="{076A2BD1-644A-4FE0-BB82-D55A8562025D}"/>
                </a:ext>
              </a:extLst>
            </p:cNvPr>
            <p:cNvCxnSpPr>
              <a:cxnSpLocks/>
            </p:cNvCxnSpPr>
            <p:nvPr/>
          </p:nvCxnSpPr>
          <p:spPr>
            <a:xfrm>
              <a:off x="6895679" y="1925116"/>
              <a:ext cx="46391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Arrow Connector 756">
              <a:extLst>
                <a:ext uri="{FF2B5EF4-FFF2-40B4-BE49-F238E27FC236}">
                  <a16:creationId xmlns:a16="http://schemas.microsoft.com/office/drawing/2014/main" id="{53DDBEC4-0BD5-43A7-8DCF-8C86A1229FB5}"/>
                </a:ext>
              </a:extLst>
            </p:cNvPr>
            <p:cNvCxnSpPr>
              <a:cxnSpLocks/>
            </p:cNvCxnSpPr>
            <p:nvPr/>
          </p:nvCxnSpPr>
          <p:spPr>
            <a:xfrm>
              <a:off x="8231987" y="1930128"/>
              <a:ext cx="57692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B5A2178-EBBF-436B-AD4F-0F80E6496C4E}"/>
                </a:ext>
              </a:extLst>
            </p:cNvPr>
            <p:cNvGrpSpPr/>
            <p:nvPr/>
          </p:nvGrpSpPr>
          <p:grpSpPr>
            <a:xfrm>
              <a:off x="377333" y="1114018"/>
              <a:ext cx="1079384" cy="1050820"/>
              <a:chOff x="788262" y="857670"/>
              <a:chExt cx="1090178" cy="935847"/>
            </a:xfrm>
          </p:grpSpPr>
          <p:grpSp>
            <p:nvGrpSpPr>
              <p:cNvPr id="758" name="Group 297">
                <a:extLst>
                  <a:ext uri="{FF2B5EF4-FFF2-40B4-BE49-F238E27FC236}">
                    <a16:creationId xmlns:a16="http://schemas.microsoft.com/office/drawing/2014/main" id="{E8A09276-9C1A-4F1B-BB43-76989F3E37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1001920" y="1059499"/>
                <a:ext cx="479254" cy="699332"/>
                <a:chOff x="4239272" y="4596799"/>
                <a:chExt cx="1499664" cy="1866627"/>
              </a:xfrm>
            </p:grpSpPr>
            <p:grpSp>
              <p:nvGrpSpPr>
                <p:cNvPr id="759" name="Group 758">
                  <a:extLst>
                    <a:ext uri="{FF2B5EF4-FFF2-40B4-BE49-F238E27FC236}">
                      <a16:creationId xmlns:a16="http://schemas.microsoft.com/office/drawing/2014/main" id="{17828B27-85E4-4244-8295-6C6098857B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4055790" y="4780281"/>
                  <a:ext cx="1866627" cy="1499664"/>
                  <a:chOff x="1907236" y="2765397"/>
                  <a:chExt cx="1511457" cy="1339701"/>
                </a:xfrm>
              </p:grpSpPr>
              <p:sp>
                <p:nvSpPr>
                  <p:cNvPr id="778" name="Flowchart: Stored Data 777">
                    <a:extLst>
                      <a:ext uri="{FF2B5EF4-FFF2-40B4-BE49-F238E27FC236}">
                        <a16:creationId xmlns:a16="http://schemas.microsoft.com/office/drawing/2014/main" id="{2D9EB0F2-2E43-49FF-9B80-1381CAA31EE8}"/>
                      </a:ext>
                    </a:extLst>
                  </p:cNvPr>
                  <p:cNvSpPr/>
                  <p:nvPr/>
                </p:nvSpPr>
                <p:spPr>
                  <a:xfrm rot="11106135" flipH="1">
                    <a:off x="2006250" y="3149929"/>
                    <a:ext cx="148979" cy="402417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ja-JP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780" name="Flowchart: Stored Data 779">
                    <a:extLst>
                      <a:ext uri="{FF2B5EF4-FFF2-40B4-BE49-F238E27FC236}">
                        <a16:creationId xmlns:a16="http://schemas.microsoft.com/office/drawing/2014/main" id="{CFE98DD8-8EF7-4BF9-94CE-26063C93B966}"/>
                      </a:ext>
                    </a:extLst>
                  </p:cNvPr>
                  <p:cNvSpPr/>
                  <p:nvPr/>
                </p:nvSpPr>
                <p:spPr>
                  <a:xfrm rot="11106135">
                    <a:off x="2966919" y="3177877"/>
                    <a:ext cx="169532" cy="402417"/>
                  </a:xfrm>
                  <a:prstGeom prst="flowChartOnlineStorage">
                    <a:avLst/>
                  </a:prstGeom>
                  <a:solidFill>
                    <a:srgbClr val="DEC878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ja-JP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" panose="020B0604030504040204" pitchFamily="34" charset="-128"/>
                      <a:ea typeface="Meiryo" panose="020B0604030504040204" pitchFamily="34" charset="-128"/>
                      <a:cs typeface="Arial" pitchFamily="34" charset="0"/>
                    </a:endParaRPr>
                  </a:p>
                </p:txBody>
              </p:sp>
              <p:sp>
                <p:nvSpPr>
                  <p:cNvPr id="783" name="Flowchart: Stored Data 782">
                    <a:extLst>
                      <a:ext uri="{FF2B5EF4-FFF2-40B4-BE49-F238E27FC236}">
                        <a16:creationId xmlns:a16="http://schemas.microsoft.com/office/drawing/2014/main" id="{64E5C8B9-460B-4386-B450-A1730835074C}"/>
                      </a:ext>
                    </a:extLst>
                  </p:cNvPr>
                  <p:cNvSpPr/>
                  <p:nvPr/>
                </p:nvSpPr>
                <p:spPr>
                  <a:xfrm rot="12403155">
                    <a:off x="2797391" y="3474098"/>
                    <a:ext cx="287687" cy="408008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ja-JP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786" name="Flowchart: Stored Data 785">
                    <a:extLst>
                      <a:ext uri="{FF2B5EF4-FFF2-40B4-BE49-F238E27FC236}">
                        <a16:creationId xmlns:a16="http://schemas.microsoft.com/office/drawing/2014/main" id="{5FEB9D2D-C187-4509-8543-5CBBA352219B}"/>
                      </a:ext>
                    </a:extLst>
                  </p:cNvPr>
                  <p:cNvSpPr/>
                  <p:nvPr/>
                </p:nvSpPr>
                <p:spPr>
                  <a:xfrm rot="20416186">
                    <a:off x="2006250" y="3462920"/>
                    <a:ext cx="287687" cy="435952"/>
                  </a:xfrm>
                  <a:prstGeom prst="flowChartOnlineStorag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ja-JP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787" name="Oval 786">
                    <a:extLst>
                      <a:ext uri="{FF2B5EF4-FFF2-40B4-BE49-F238E27FC236}">
                        <a16:creationId xmlns:a16="http://schemas.microsoft.com/office/drawing/2014/main" id="{41D3D440-72D2-4E91-B729-02334C1FEB17}"/>
                      </a:ext>
                    </a:extLst>
                  </p:cNvPr>
                  <p:cNvSpPr/>
                  <p:nvPr/>
                </p:nvSpPr>
                <p:spPr>
                  <a:xfrm>
                    <a:off x="2093584" y="3569118"/>
                    <a:ext cx="873336" cy="535980"/>
                  </a:xfrm>
                  <a:prstGeom prst="ellipse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ja-JP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sp>
                <p:nvSpPr>
                  <p:cNvPr id="792" name="Oval 791">
                    <a:extLst>
                      <a:ext uri="{FF2B5EF4-FFF2-40B4-BE49-F238E27FC236}">
                        <a16:creationId xmlns:a16="http://schemas.microsoft.com/office/drawing/2014/main" id="{2FA4E657-7D94-416F-863E-F879FB32D58A}"/>
                      </a:ext>
                    </a:extLst>
                  </p:cNvPr>
                  <p:cNvSpPr/>
                  <p:nvPr/>
                </p:nvSpPr>
                <p:spPr>
                  <a:xfrm>
                    <a:off x="2293938" y="3502046"/>
                    <a:ext cx="472629" cy="475074"/>
                  </a:xfrm>
                  <a:prstGeom prst="ellipse">
                    <a:avLst/>
                  </a:prstGeom>
                  <a:solidFill>
                    <a:srgbClr val="FFFF0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itchFamily="34" charset="0"/>
                        <a:cs typeface="Arial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ja-JP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Meiryo" panose="020B0604030504040204" pitchFamily="34" charset="-128"/>
                      <a:ea typeface="Meiryo" panose="020B0604030504040204" pitchFamily="34" charset="-128"/>
                    </a:endParaRPr>
                  </a:p>
                </p:txBody>
              </p:sp>
              <p:pic>
                <p:nvPicPr>
                  <p:cNvPr id="793" name="Picture 2">
                    <a:extLst>
                      <a:ext uri="{FF2B5EF4-FFF2-40B4-BE49-F238E27FC236}">
                        <a16:creationId xmlns:a16="http://schemas.microsoft.com/office/drawing/2014/main" id="{6349BF5E-CEC2-4969-893C-999531E4FD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09093" y="2873977"/>
                    <a:ext cx="609600" cy="87895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02" name="Picture 3">
                    <a:extLst>
                      <a:ext uri="{FF2B5EF4-FFF2-40B4-BE49-F238E27FC236}">
                        <a16:creationId xmlns:a16="http://schemas.microsoft.com/office/drawing/2014/main" id="{D9329276-4A95-4412-84F6-9ADD16AA4F1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07236" y="2765397"/>
                    <a:ext cx="375290" cy="6721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760" name="Oval 759">
                  <a:extLst>
                    <a:ext uri="{FF2B5EF4-FFF2-40B4-BE49-F238E27FC236}">
                      <a16:creationId xmlns:a16="http://schemas.microsoft.com/office/drawing/2014/main" id="{FC107214-EDD8-4F4D-8C44-A2D5C8DF27A6}"/>
                    </a:ext>
                  </a:extLst>
                </p:cNvPr>
                <p:cNvSpPr/>
                <p:nvPr/>
              </p:nvSpPr>
              <p:spPr>
                <a:xfrm rot="5400000">
                  <a:off x="5186579" y="5506179"/>
                  <a:ext cx="348943" cy="356621"/>
                </a:xfrm>
                <a:prstGeom prst="ellipse">
                  <a:avLst/>
                </a:prstGeom>
                <a:solidFill>
                  <a:srgbClr val="FFFF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  <p:sp>
              <p:nvSpPr>
                <p:cNvPr id="761" name="Moon 760">
                  <a:extLst>
                    <a:ext uri="{FF2B5EF4-FFF2-40B4-BE49-F238E27FC236}">
                      <a16:creationId xmlns:a16="http://schemas.microsoft.com/office/drawing/2014/main" id="{D3010966-6C6E-41A4-85AA-EDD52121DE0E}"/>
                    </a:ext>
                  </a:extLst>
                </p:cNvPr>
                <p:cNvSpPr/>
                <p:nvPr/>
              </p:nvSpPr>
              <p:spPr>
                <a:xfrm>
                  <a:off x="4975468" y="5464088"/>
                  <a:ext cx="187694" cy="456801"/>
                </a:xfrm>
                <a:prstGeom prst="moon">
                  <a:avLst/>
                </a:prstGeom>
                <a:solidFill>
                  <a:srgbClr val="FF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cs typeface="Arial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ja-JP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</a:endParaRPr>
                </a:p>
              </p:txBody>
            </p:sp>
          </p:grpSp>
          <p:sp>
            <p:nvSpPr>
              <p:cNvPr id="1003" name="Cube 1002">
                <a:extLst>
                  <a:ext uri="{FF2B5EF4-FFF2-40B4-BE49-F238E27FC236}">
                    <a16:creationId xmlns:a16="http://schemas.microsoft.com/office/drawing/2014/main" id="{348C276B-0D3E-43EC-9101-F8DADA36517D}"/>
                  </a:ext>
                </a:extLst>
              </p:cNvPr>
              <p:cNvSpPr/>
              <p:nvPr/>
            </p:nvSpPr>
            <p:spPr>
              <a:xfrm>
                <a:off x="1150160" y="1491311"/>
                <a:ext cx="395348" cy="302206"/>
              </a:xfrm>
              <a:prstGeom prst="cub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  <p:pic>
            <p:nvPicPr>
              <p:cNvPr id="1004" name="Picture 1003">
                <a:extLst>
                  <a:ext uri="{FF2B5EF4-FFF2-40B4-BE49-F238E27FC236}">
                    <a16:creationId xmlns:a16="http://schemas.microsoft.com/office/drawing/2014/main" id="{C068F967-5449-4C17-BF19-0F44A7174A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7254" y="1572437"/>
                <a:ext cx="201274" cy="184565"/>
              </a:xfrm>
              <a:prstGeom prst="rect">
                <a:avLst/>
              </a:prstGeom>
              <a:ln w="28575">
                <a:noFill/>
              </a:ln>
            </p:spPr>
          </p:pic>
          <p:sp>
            <p:nvSpPr>
              <p:cNvPr id="1005" name="Rectangle 1004">
                <a:extLst>
                  <a:ext uri="{FF2B5EF4-FFF2-40B4-BE49-F238E27FC236}">
                    <a16:creationId xmlns:a16="http://schemas.microsoft.com/office/drawing/2014/main" id="{08C7DC7C-5978-41DB-839E-E100CA38CDBC}"/>
                  </a:ext>
                </a:extLst>
              </p:cNvPr>
              <p:cNvSpPr/>
              <p:nvPr/>
            </p:nvSpPr>
            <p:spPr>
              <a:xfrm>
                <a:off x="788262" y="857670"/>
                <a:ext cx="1090178" cy="27118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O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eiryo" panose="020B0604030504040204" pitchFamily="34" charset="-128"/>
                    <a:ea typeface="Meiryo" panose="020B0604030504040204" pitchFamily="34" charset="-128"/>
                    <a:cs typeface="Arial" panose="020B0604020202020204" pitchFamily="34" charset="0"/>
                  </a:rPr>
                  <a:t>QC return sample</a:t>
                </a:r>
              </a:p>
            </p:txBody>
          </p: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16BD7670-9BD3-4ECA-88BE-3A9F3F77A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71988" y="4220561"/>
              <a:ext cx="1098813" cy="76605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BEE7F565-DAA2-4CEE-9BD3-9BEF9BB64B6E}"/>
                </a:ext>
              </a:extLst>
            </p:cNvPr>
            <p:cNvSpPr/>
            <p:nvPr/>
          </p:nvSpPr>
          <p:spPr>
            <a:xfrm>
              <a:off x="7771988" y="5029230"/>
              <a:ext cx="1153162" cy="3311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schemeClr val="tx1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Jupiter warehouse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065" name="Group 1064">
              <a:extLst>
                <a:ext uri="{FF2B5EF4-FFF2-40B4-BE49-F238E27FC236}">
                  <a16:creationId xmlns:a16="http://schemas.microsoft.com/office/drawing/2014/main" id="{219E3AF6-38E9-42FE-B4E2-8DDB419EFCF3}"/>
                </a:ext>
              </a:extLst>
            </p:cNvPr>
            <p:cNvGrpSpPr/>
            <p:nvPr/>
          </p:nvGrpSpPr>
          <p:grpSpPr>
            <a:xfrm>
              <a:off x="4271503" y="3327369"/>
              <a:ext cx="926100" cy="768813"/>
              <a:chOff x="5283503" y="3672651"/>
              <a:chExt cx="1336998" cy="844638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DA3911C5-3BEB-45DE-9721-DE053EEE2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83503" y="3672651"/>
                <a:ext cx="1336998" cy="844638"/>
              </a:xfrm>
              <a:prstGeom prst="rect">
                <a:avLst/>
              </a:prstGeom>
            </p:spPr>
          </p:pic>
          <p:sp>
            <p:nvSpPr>
              <p:cNvPr id="1067" name="Rectangle 1">
                <a:extLst>
                  <a:ext uri="{FF2B5EF4-FFF2-40B4-BE49-F238E27FC236}">
                    <a16:creationId xmlns:a16="http://schemas.microsoft.com/office/drawing/2014/main" id="{DD3D6FF3-9EB6-4A04-AFF2-83FED716C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2958" y="3933392"/>
                <a:ext cx="1240944" cy="447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altLang="en-US" sz="1050" b="1" dirty="0">
                    <a:solidFill>
                      <a:srgbClr val="0000FF"/>
                    </a:solidFill>
                    <a:latin typeface="Meiryo" panose="020B0604030504040204" pitchFamily="34" charset="-128"/>
                    <a:ea typeface="Meiryo" panose="020B0604030504040204" pitchFamily="34" charset="-128"/>
                    <a:cs typeface="Tahoma" panose="020B0604030504040204" pitchFamily="34" charset="0"/>
                  </a:rPr>
                  <a:t>OQC System</a:t>
                </a:r>
              </a:p>
            </p:txBody>
          </p:sp>
        </p:grpSp>
        <p:cxnSp>
          <p:nvCxnSpPr>
            <p:cNvPr id="327" name="Connector: Elbow 326">
              <a:extLst>
                <a:ext uri="{FF2B5EF4-FFF2-40B4-BE49-F238E27FC236}">
                  <a16:creationId xmlns:a16="http://schemas.microsoft.com/office/drawing/2014/main" id="{81E44814-7C4F-4D31-8207-C79EC4DA45C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7949" y="2224289"/>
              <a:ext cx="3320640" cy="1508612"/>
            </a:xfrm>
            <a:prstGeom prst="bentConnector3">
              <a:avLst>
                <a:gd name="adj1" fmla="val 99974"/>
              </a:avLst>
            </a:prstGeom>
            <a:ln w="28575">
              <a:solidFill>
                <a:srgbClr val="0000FF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F230397-A1EE-42CE-BB29-60B5DD040876}"/>
                </a:ext>
              </a:extLst>
            </p:cNvPr>
            <p:cNvSpPr/>
            <p:nvPr/>
          </p:nvSpPr>
          <p:spPr>
            <a:xfrm>
              <a:off x="4105151" y="1012047"/>
              <a:ext cx="1139554" cy="2307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dirty="0">
                  <a:solidFill>
                    <a:srgbClr val="0000FF"/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E-map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3454E3-B21E-427F-98E5-FBDA9F40D951}"/>
                </a:ext>
              </a:extLst>
            </p:cNvPr>
            <p:cNvCxnSpPr>
              <a:cxnSpLocks/>
            </p:cNvCxnSpPr>
            <p:nvPr/>
          </p:nvCxnSpPr>
          <p:spPr>
            <a:xfrm>
              <a:off x="4724260" y="2720507"/>
              <a:ext cx="733" cy="513394"/>
            </a:xfrm>
            <a:prstGeom prst="straightConnector1">
              <a:avLst/>
            </a:prstGeom>
            <a:ln w="28575">
              <a:solidFill>
                <a:srgbClr val="0000FF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32AD3115-9C40-4954-8919-2758016CF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876189" y="1515606"/>
              <a:ext cx="937289" cy="81422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B774E45-B58E-414D-BABF-BBF1F9715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939314" y="2908908"/>
              <a:ext cx="414050" cy="287625"/>
            </a:xfrm>
            <a:prstGeom prst="rect">
              <a:avLst/>
            </a:prstGeom>
          </p:spPr>
        </p:pic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745BFC7-87B7-4A7B-9EE5-B1B02E6CD27C}"/>
                </a:ext>
              </a:extLst>
            </p:cNvPr>
            <p:cNvCxnSpPr>
              <a:cxnSpLocks/>
            </p:cNvCxnSpPr>
            <p:nvPr/>
          </p:nvCxnSpPr>
          <p:spPr>
            <a:xfrm>
              <a:off x="9930202" y="1939142"/>
              <a:ext cx="78538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or: Elbow 186">
              <a:extLst>
                <a:ext uri="{FF2B5EF4-FFF2-40B4-BE49-F238E27FC236}">
                  <a16:creationId xmlns:a16="http://schemas.microsoft.com/office/drawing/2014/main" id="{663E00C5-5E8B-4FF2-B177-B68267EDA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9779" y="2313489"/>
              <a:ext cx="2542509" cy="1424060"/>
            </a:xfrm>
            <a:prstGeom prst="bentConnector3">
              <a:avLst>
                <a:gd name="adj1" fmla="val 99860"/>
              </a:avLst>
            </a:prstGeom>
            <a:ln w="28575">
              <a:solidFill>
                <a:srgbClr val="0000FF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3FC6EA71-7723-4B91-A7F3-E94D41F81638}"/>
                </a:ext>
              </a:extLst>
            </p:cNvPr>
            <p:cNvCxnSpPr/>
            <p:nvPr/>
          </p:nvCxnSpPr>
          <p:spPr>
            <a:xfrm rot="16200000" flipH="1">
              <a:off x="7156242" y="3007599"/>
              <a:ext cx="1844165" cy="484249"/>
            </a:xfrm>
            <a:prstGeom prst="bentConnector3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or: Elbow 196">
              <a:extLst>
                <a:ext uri="{FF2B5EF4-FFF2-40B4-BE49-F238E27FC236}">
                  <a16:creationId xmlns:a16="http://schemas.microsoft.com/office/drawing/2014/main" id="{5036D5CF-3D7F-4D5D-A87C-EEDA55E02F9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981325" y="2893715"/>
              <a:ext cx="452332" cy="2968002"/>
            </a:xfrm>
            <a:prstGeom prst="bentConnector3">
              <a:avLst>
                <a:gd name="adj1" fmla="val -238"/>
              </a:avLst>
            </a:prstGeom>
            <a:ln w="28575">
              <a:solidFill>
                <a:srgbClr val="0000FF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4B69441-D5A3-41CE-BA2D-796B8375A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415861" y="1563140"/>
              <a:ext cx="735699" cy="687299"/>
            </a:xfrm>
            <a:prstGeom prst="rect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</p:pic>
        <p:cxnSp>
          <p:nvCxnSpPr>
            <p:cNvPr id="203" name="Connector: Elbow 202">
              <a:extLst>
                <a:ext uri="{FF2B5EF4-FFF2-40B4-BE49-F238E27FC236}">
                  <a16:creationId xmlns:a16="http://schemas.microsoft.com/office/drawing/2014/main" id="{F55B7BB2-529C-445B-9427-68A40B1A72C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026818" y="2271025"/>
              <a:ext cx="2233136" cy="2443622"/>
            </a:xfrm>
            <a:prstGeom prst="bentConnector3">
              <a:avLst>
                <a:gd name="adj1" fmla="val 613"/>
              </a:avLst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F014E0A-9E2C-4D8F-BB24-EBC2F4692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107675" y="1606729"/>
              <a:ext cx="456032" cy="283706"/>
            </a:xfrm>
            <a:prstGeom prst="rect">
              <a:avLst/>
            </a:prstGeom>
          </p:spPr>
        </p:pic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487C2B06-0EFC-40B9-96A0-C44B8469D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954205" y="4254536"/>
              <a:ext cx="456032" cy="283706"/>
            </a:xfrm>
            <a:prstGeom prst="rect">
              <a:avLst/>
            </a:prstGeom>
          </p:spPr>
        </p:pic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F31CB20-E265-4B4B-836D-9C74FDC90BBF}"/>
              </a:ext>
            </a:extLst>
          </p:cNvPr>
          <p:cNvSpPr/>
          <p:nvPr/>
        </p:nvSpPr>
        <p:spPr>
          <a:xfrm>
            <a:off x="11585181" y="30546"/>
            <a:ext cx="515046" cy="2888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pPr algn="ctr"/>
            <a:r>
              <a:rPr 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980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4767</TotalTime>
  <Words>298</Words>
  <Application>Microsoft Office PowerPoint</Application>
  <PresentationFormat>Widescreen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Meiryo</vt:lpstr>
      <vt:lpstr>Meiryo UI</vt:lpstr>
      <vt:lpstr>Arial</vt:lpstr>
      <vt:lpstr>Calibri</vt:lpstr>
      <vt:lpstr>Calibri Light</vt:lpstr>
      <vt:lpstr>Tahoma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 Nguyen Quoc</dc:creator>
  <cp:lastModifiedBy>Tu Nguyen Quoc</cp:lastModifiedBy>
  <cp:revision>449</cp:revision>
  <dcterms:created xsi:type="dcterms:W3CDTF">2024-09-20T07:04:32Z</dcterms:created>
  <dcterms:modified xsi:type="dcterms:W3CDTF">2024-12-05T23:52:44Z</dcterms:modified>
</cp:coreProperties>
</file>