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67091" autoAdjust="0"/>
  </p:normalViewPr>
  <p:slideViewPr>
    <p:cSldViewPr>
      <p:cViewPr varScale="1">
        <p:scale>
          <a:sx n="49" d="100"/>
          <a:sy n="49" d="100"/>
        </p:scale>
        <p:origin x="1842" y="4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begin: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The last slide I talk about the next activities:</a:t>
            </a:r>
          </a:p>
          <a:p>
            <a:r>
              <a:rPr lang="en-US" baseline="0" dirty="0" smtClean="0"/>
              <a:t>For my team: learning, </a:t>
            </a:r>
            <a:r>
              <a:rPr lang="en-US" baseline="0" dirty="0" smtClean="0"/>
              <a:t>sharing, knowledge, experience for other member </a:t>
            </a:r>
            <a:r>
              <a:rPr lang="en-US" baseline="0" dirty="0" smtClean="0"/>
              <a:t>-&gt; My goal :….</a:t>
            </a:r>
          </a:p>
          <a:p>
            <a:r>
              <a:rPr lang="en-US" baseline="0" dirty="0" smtClean="0"/>
              <a:t>For myself: </a:t>
            </a:r>
            <a:r>
              <a:rPr lang="en-US" baseline="0" dirty="0" smtClean="0"/>
              <a:t>study method </a:t>
            </a:r>
            <a:r>
              <a:rPr lang="en-US" baseline="0" dirty="0" smtClean="0"/>
              <a:t>issue and solve problem, control schedule keep on time</a:t>
            </a:r>
            <a:r>
              <a:rPr lang="en-US" baseline="0" dirty="0" smtClean="0"/>
              <a:t>. Find the best solution to save time…</a:t>
            </a:r>
            <a:endParaRPr lang="en-US" baseline="0" dirty="0" smtClean="0"/>
          </a:p>
          <a:p>
            <a:r>
              <a:rPr lang="en-US" baseline="0" dirty="0" smtClean="0"/>
              <a:t>Next activities: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in the ISD Organization, I’m working in Develop team. There are 4 peoples in my team. I’m a </a:t>
            </a:r>
            <a:r>
              <a:rPr lang="en-US" baseline="0" dirty="0"/>
              <a:t>in charge of Software </a:t>
            </a:r>
            <a:r>
              <a:rPr lang="en-US" baseline="0" dirty="0" smtClean="0"/>
              <a:t>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 smtClean="0"/>
              <a:t>My Target </a:t>
            </a:r>
            <a:r>
              <a:rPr lang="en-US" altLang="en-US" b="0" baseline="0" dirty="0"/>
              <a:t>: </a:t>
            </a:r>
            <a:r>
              <a:rPr lang="en-US" altLang="en-US" b="0" baseline="0" dirty="0" smtClean="0"/>
              <a:t>increase quantity </a:t>
            </a:r>
            <a:r>
              <a:rPr lang="en-US" altLang="en-US" b="0" baseline="0" dirty="0"/>
              <a:t>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application </a:t>
            </a:r>
            <a:r>
              <a:rPr lang="en-US" altLang="en-US" b="1" baseline="0" dirty="0"/>
              <a:t>on Handy </a:t>
            </a:r>
            <a:r>
              <a:rPr lang="en-US" altLang="en-US" b="1" baseline="0" dirty="0" smtClean="0"/>
              <a:t>terminal is running wince</a:t>
            </a:r>
            <a:r>
              <a:rPr lang="en-US" altLang="en-US" b="0" baseline="0" dirty="0" smtClean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An example of other request</a:t>
            </a:r>
            <a:r>
              <a:rPr lang="en-US" altLang="en-US" baseline="0" dirty="0" smtClean="0"/>
              <a:t>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current process</a:t>
            </a:r>
            <a:r>
              <a:rPr lang="en-US" altLang="en-US" baseline="0" dirty="0" smtClean="0"/>
              <a:t>: </a:t>
            </a:r>
            <a:r>
              <a:rPr lang="en-US" altLang="en-US" b="1" baseline="0" dirty="0" smtClean="0"/>
              <a:t>all step </a:t>
            </a:r>
            <a:r>
              <a:rPr lang="en-US" altLang="en-US" baseline="0" dirty="0" smtClean="0"/>
              <a:t>there are </a:t>
            </a:r>
            <a:r>
              <a:rPr lang="en-US" altLang="en-US" b="1" baseline="0" dirty="0" smtClean="0"/>
              <a:t>more 1 thousand </a:t>
            </a:r>
            <a:r>
              <a:rPr lang="en-US" altLang="en-US" baseline="0" dirty="0" smtClean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(</a:t>
            </a: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</a:t>
            </a:r>
            <a:r>
              <a:rPr lang="en-US" altLang="en-US" dirty="0" smtClean="0"/>
              <a:t>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database</a:t>
            </a:r>
            <a:r>
              <a:rPr lang="en-US" altLang="en-US" b="1" baseline="0" dirty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</a:t>
            </a:r>
            <a:r>
              <a:rPr lang="en-US" altLang="en-US" dirty="0" smtClean="0"/>
              <a:t>upgrade </a:t>
            </a:r>
            <a:r>
              <a:rPr lang="en-US" altLang="en-US" dirty="0"/>
              <a:t>to FOSS from win CE to </a:t>
            </a:r>
            <a:r>
              <a:rPr lang="en-US" altLang="en-US" dirty="0" smtClean="0"/>
              <a:t>other</a:t>
            </a:r>
            <a:r>
              <a:rPr lang="en-US" altLang="en-US" baseline="0" dirty="0" smtClean="0"/>
              <a:t> OS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</a:t>
            </a:r>
            <a:r>
              <a:rPr lang="en-US" altLang="en-US" dirty="0" smtClean="0"/>
              <a:t>analyze </a:t>
            </a:r>
            <a:r>
              <a:rPr lang="en-US" altLang="en-US" dirty="0"/>
              <a:t>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 smtClean="0"/>
              <a:t>The </a:t>
            </a:r>
            <a:r>
              <a:rPr lang="en-US" altLang="en-US" b="1" dirty="0"/>
              <a:t>issue </a:t>
            </a:r>
            <a:r>
              <a:rPr lang="en-US" altLang="en-US" b="1" dirty="0" smtClean="0"/>
              <a:t>2: [1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 smtClean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 smtClean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 smtClean="0"/>
              <a:t>. </a:t>
            </a:r>
          </a:p>
          <a:p>
            <a:pPr defTabSz="915406">
              <a:defRPr/>
            </a:pPr>
            <a:r>
              <a:rPr lang="en-US" altLang="en-US" baseline="0" dirty="0" smtClean="0"/>
              <a:t>After </a:t>
            </a:r>
            <a:r>
              <a:rPr lang="en-US" altLang="en-US" baseline="0" dirty="0"/>
              <a:t>that </a:t>
            </a:r>
            <a:r>
              <a:rPr lang="en-US" altLang="en-US" baseline="0" dirty="0" smtClean="0"/>
              <a:t>, I </a:t>
            </a:r>
            <a:r>
              <a:rPr lang="en-US" altLang="en-US" b="1" baseline="0" dirty="0" smtClean="0"/>
              <a:t>select the device and develop </a:t>
            </a:r>
            <a:r>
              <a:rPr lang="en-US" altLang="en-US" b="1" baseline="0" dirty="0"/>
              <a:t>software</a:t>
            </a:r>
            <a:r>
              <a:rPr lang="en-US" altLang="en-US" baseline="0" dirty="0" smtClean="0"/>
              <a:t>. -&gt; </a:t>
            </a:r>
            <a:r>
              <a:rPr lang="en-US" altLang="en-US" b="1" baseline="0" dirty="0" smtClean="0"/>
              <a:t>target : </a:t>
            </a:r>
            <a:r>
              <a:rPr lang="en-US" altLang="en-US" baseline="0" dirty="0" smtClean="0"/>
              <a:t>….</a:t>
            </a:r>
          </a:p>
          <a:p>
            <a:pPr defTabSz="915406">
              <a:defRPr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development 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 (</a:t>
            </a:r>
            <a:r>
              <a:rPr lang="en-US" altLang="en-US" sz="1200" dirty="0" smtClean="0"/>
              <a:t>There</a:t>
            </a:r>
            <a:r>
              <a:rPr lang="en-US" altLang="en-US" sz="1200" baseline="0" dirty="0" smtClean="0"/>
              <a:t> are</a:t>
            </a:r>
            <a:r>
              <a:rPr lang="en-US" altLang="en-US" sz="1200" dirty="0" smtClean="0"/>
              <a:t> </a:t>
            </a:r>
            <a:r>
              <a:rPr lang="en-US" altLang="en-US" sz="1200" b="1" dirty="0" smtClean="0"/>
              <a:t>4 step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 -&gt; there</a:t>
            </a:r>
            <a:r>
              <a:rPr lang="en-US" altLang="en-US" sz="1200" b="1" baseline="0" dirty="0" smtClean="0"/>
              <a:t> are a lot of functions</a:t>
            </a:r>
            <a:r>
              <a:rPr lang="en-US" altLang="en-US" sz="1200" b="0" baseline="0" dirty="0" smtClean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altLang="en-US" sz="1200" b="1" dirty="0" smtClean="0">
                <a:cs typeface="Arial" panose="020B0604020202020204" pitchFamily="34" charset="0"/>
              </a:rPr>
              <a:t>Result: </a:t>
            </a:r>
            <a:r>
              <a:rPr lang="en-US" sz="1200" dirty="0" smtClean="0">
                <a:cs typeface="Arial" panose="020B0604020202020204" pitchFamily="34" charset="0"/>
              </a:rPr>
              <a:t>=&gt; make new software to </a:t>
            </a:r>
            <a:r>
              <a:rPr lang="en-US" sz="1200" b="1" dirty="0" smtClean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borrow &amp; return equipment scan item &amp; user ID card replace record paper. 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</a:t>
            </a:r>
            <a:r>
              <a:rPr lang="en-US" baseline="0" dirty="0"/>
              <a:t>transfer or </a:t>
            </a:r>
            <a:r>
              <a:rPr lang="en-US" baseline="0" dirty="0" smtClean="0"/>
              <a:t>inventory scan </a:t>
            </a:r>
            <a:r>
              <a:rPr lang="en-US" baseline="0" dirty="0"/>
              <a:t>user's </a:t>
            </a:r>
            <a:r>
              <a:rPr lang="en-US" baseline="0" dirty="0" smtClean="0"/>
              <a:t>card to identify </a:t>
            </a:r>
            <a:r>
              <a:rPr lang="en-US" baseline="0" dirty="0"/>
              <a:t>and fix </a:t>
            </a:r>
            <a:r>
              <a:rPr lang="en-US" baseline="0" dirty="0" smtClean="0"/>
              <a:t>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</a:t>
            </a:r>
            <a:r>
              <a:rPr lang="en-US" baseline="0" dirty="0" smtClean="0"/>
              <a:t>barcodes to control them.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</a:t>
            </a:r>
            <a:r>
              <a:rPr lang="en-US" baseline="0" dirty="0" smtClean="0"/>
              <a:t>easy equipment and </a:t>
            </a:r>
            <a:r>
              <a:rPr lang="en-US" baseline="0" dirty="0"/>
              <a:t>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future expand other department.</a:t>
            </a:r>
            <a:endParaRPr lang="en-US" baseline="0" dirty="0"/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5~7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8~9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big development team.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 upgrade </a:t>
                      </a:r>
                      <a:r>
                        <a:rPr lang="en-US" sz="1600" dirty="0"/>
                        <a:t>FOSS to </a:t>
                      </a:r>
                      <a:r>
                        <a:rPr lang="en-US" sz="1600" dirty="0" smtClean="0"/>
                        <a:t>mobile </a:t>
                      </a:r>
                      <a:r>
                        <a:rPr lang="en-US" sz="1600" dirty="0"/>
                        <a:t>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</a:t>
                      </a:r>
                      <a:r>
                        <a:rPr lang="en-US" sz="1600" dirty="0" smtClean="0"/>
                        <a:t>for GA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56224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to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OS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save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time management,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reduce papers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211831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91262" y="5370966"/>
            <a:ext cx="4245810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functions).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</a:t>
            </a:r>
            <a:r>
              <a:rPr lang="en-US" sz="1600" dirty="0" smtClean="0">
                <a:solidFill>
                  <a:schemeClr val="tx1"/>
                </a:solidFill>
              </a:rPr>
              <a:t>and optimize all process.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</a:t>
            </a:r>
            <a:r>
              <a:rPr lang="en-US" sz="1600" dirty="0" smtClean="0">
                <a:solidFill>
                  <a:schemeClr val="tx1"/>
                </a:solidFill>
              </a:rPr>
              <a:t>software.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management system of IT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department.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file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create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</a:t>
            </a:r>
            <a:r>
              <a:rPr lang="en-US" altLang="en-US" sz="1600" dirty="0" smtClean="0">
                <a:solidFill>
                  <a:schemeClr val="tx1"/>
                </a:solidFill>
              </a:rPr>
              <a:t>process of manage asset to </a:t>
            </a:r>
            <a:r>
              <a:rPr lang="en-US" altLang="en-US" sz="1600" dirty="0">
                <a:solidFill>
                  <a:schemeClr val="tx1"/>
                </a:solidFill>
              </a:rPr>
              <a:t>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Transfer, Inventory </a:t>
            </a:r>
            <a:r>
              <a:rPr lang="en-US" altLang="ja-JP" sz="1400" b="0" dirty="0">
                <a:solidFill>
                  <a:srgbClr val="FF0000"/>
                </a:solidFill>
              </a:rPr>
              <a:t>check PC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Monthly</a:t>
            </a:r>
            <a:endParaRPr lang="en-US" altLang="ja-JP" sz="1400" b="0" dirty="0">
              <a:solidFill>
                <a:srgbClr val="FF0000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39550" y="3531457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</a:t>
            </a:r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57066</TotalTime>
  <Words>2816</Words>
  <Application>Microsoft Office PowerPoint</Application>
  <PresentationFormat>On-screen Show (4:3)</PresentationFormat>
  <Paragraphs>499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4561</cp:revision>
  <cp:lastPrinted>2023-03-01T01:59:53Z</cp:lastPrinted>
  <dcterms:created xsi:type="dcterms:W3CDTF">2016-12-21T06:42:40Z</dcterms:created>
  <dcterms:modified xsi:type="dcterms:W3CDTF">2024-02-16T21:57:20Z</dcterms:modified>
</cp:coreProperties>
</file>